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5FB9-2AD1-44D0-9188-7B473B4C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seed that fell on good soil?  (13:8)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9B044-150A-4FD4-8615-D609D4C22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crop was “a hundred, sixty or thirty times what was sown.”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crop was a thousand times what was sown.”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crop was “forty times what was sown.”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crop was ten times what was sown.”</a:t>
            </a:r>
          </a:p>
        </p:txBody>
      </p:sp>
    </p:spTree>
    <p:extLst>
      <p:ext uri="{BB962C8B-B14F-4D97-AF65-F5344CB8AC3E}">
        <p14:creationId xmlns:p14="http://schemas.microsoft.com/office/powerpoint/2010/main" val="239770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5FB9-2AD1-44D0-9188-7B473B4C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seed that fell on good soil?  (13:8)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9B044-150A-4FD4-8615-D609D4C22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crop was “a hundred, sixty or thirty times what was sown.”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crop was a thousand times what was sown.”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crop was “forty times what was sown.”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crop was ten times what was sown.”</a:t>
            </a:r>
          </a:p>
        </p:txBody>
      </p:sp>
    </p:spTree>
    <p:extLst>
      <p:ext uri="{BB962C8B-B14F-4D97-AF65-F5344CB8AC3E}">
        <p14:creationId xmlns:p14="http://schemas.microsoft.com/office/powerpoint/2010/main" val="3501899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3C894-E1E4-461D-BB40-7B4D81EA2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Which seed stands for one who receives God’s Word with joy but has no root and falls away when trouble comes?  (13:20-21)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6406-110F-4FE9-80B0-DAFCD5B0F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Seed sown among thorns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Seed sown along the path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Seed sown on rocky places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Seed that an enemy steals</a:t>
            </a:r>
          </a:p>
        </p:txBody>
      </p:sp>
    </p:spTree>
    <p:extLst>
      <p:ext uri="{BB962C8B-B14F-4D97-AF65-F5344CB8AC3E}">
        <p14:creationId xmlns:p14="http://schemas.microsoft.com/office/powerpoint/2010/main" val="3610710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3C894-E1E4-461D-BB40-7B4D81EA2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Which seed stands for one who receives God’s Word with joy but has no root and falls away when trouble comes?  (13:20-21)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6406-110F-4FE9-80B0-DAFCD5B0F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Seed sown among thorns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Seed sown along the path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Seed sown on rocky places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Seed that an enemy steals</a:t>
            </a:r>
          </a:p>
        </p:txBody>
      </p:sp>
    </p:spTree>
    <p:extLst>
      <p:ext uri="{BB962C8B-B14F-4D97-AF65-F5344CB8AC3E}">
        <p14:creationId xmlns:p14="http://schemas.microsoft.com/office/powerpoint/2010/main" val="1356817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A3D6C-D6A3-478F-8A1E-03C3E9E8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is the seed on thorny soil like?  (13:22)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C6CD-A891-4DE0-83E2-F2B44259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Someone who hears the Word, but the deceitfulness of wealth and worries of life makes it unfruitful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Someone who is so lazy that he does not pull the weeds from his 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Someone who doesn’t have enough money to care for his field properly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96404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A3D6C-D6A3-478F-8A1E-03C3E9E8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is the seed on thorny soil like?  (13:22)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C6CD-A891-4DE0-83E2-F2B44259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Someone who hears the Word, but the deceitfulness of wealth and worries of life makes it unfruitful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Someone who is so lazy that he does not pull the weeds from his 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Someone who doesn’t have enough money to care for his field properly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05328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4F4F-A72D-4BDD-81ED-426A2D65E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the seed that fell on good soil stand for?  (13:23)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EA9F9-F2B2-4F49-B14B-C83B77778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that live good lives and do many good deeds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that are 100, 60, or 30 times better than other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whose goodness is equal to God’s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 hear God’s Word, understand it, and produce a great crop for God</a:t>
            </a:r>
          </a:p>
        </p:txBody>
      </p:sp>
    </p:spTree>
    <p:extLst>
      <p:ext uri="{BB962C8B-B14F-4D97-AF65-F5344CB8AC3E}">
        <p14:creationId xmlns:p14="http://schemas.microsoft.com/office/powerpoint/2010/main" val="2550190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4F4F-A72D-4BDD-81ED-426A2D65E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the seed that fell on good soil stand for?  (13:23)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EA9F9-F2B2-4F49-B14B-C83B77778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that live good lives and do many good deeds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that are 100, 60, or 30 times better than other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whose goodness is equal to God’s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Those who hear God’s Word, understand it, and produce a great crop for God</a:t>
            </a:r>
          </a:p>
        </p:txBody>
      </p:sp>
    </p:spTree>
    <p:extLst>
      <p:ext uri="{BB962C8B-B14F-4D97-AF65-F5344CB8AC3E}">
        <p14:creationId xmlns:p14="http://schemas.microsoft.com/office/powerpoint/2010/main" val="2531313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A513-E47B-479F-8800-0C427DAA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which of these did Jesus compare the kingdom of heaven?  (13:31, 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D248D-AC8F-4B77-99F3-218753EB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mustard seed and a wheat seed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mustard seed and yeast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Flour and yeast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Salt and light</a:t>
            </a:r>
          </a:p>
        </p:txBody>
      </p:sp>
    </p:spTree>
    <p:extLst>
      <p:ext uri="{BB962C8B-B14F-4D97-AF65-F5344CB8AC3E}">
        <p14:creationId xmlns:p14="http://schemas.microsoft.com/office/powerpoint/2010/main" val="511579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A513-E47B-479F-8800-0C427DAA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which of these did Jesus compare the kingdom of heaven?  (13:31, 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D248D-AC8F-4B77-99F3-218753EB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mustard seed and a wheat seed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mustard seed and yeast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Flour and yeast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Salt and light</a:t>
            </a:r>
          </a:p>
        </p:txBody>
      </p:sp>
    </p:spTree>
    <p:extLst>
      <p:ext uri="{BB962C8B-B14F-4D97-AF65-F5344CB8AC3E}">
        <p14:creationId xmlns:p14="http://schemas.microsoft.com/office/powerpoint/2010/main" val="32622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62C6-CF7B-40D1-A49B-20F3AB0B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Jesus used stories to teach the people.  What kind of stories did Jesus use?  (13:3)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8EC93-609D-46C4-8A3A-35C0139F6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Parables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Fairy Tales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Real stories about the disciples</a:t>
            </a:r>
          </a:p>
        </p:txBody>
      </p:sp>
    </p:spTree>
    <p:extLst>
      <p:ext uri="{BB962C8B-B14F-4D97-AF65-F5344CB8AC3E}">
        <p14:creationId xmlns:p14="http://schemas.microsoft.com/office/powerpoint/2010/main" val="4268332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485F-789B-4027-BC1F-8E42EC5BA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which of these did Jesus compare the kingdom of heaven?  (13:44-45)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DDFD0-4C61-44C7-AD83-7F858D22E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/>
              <a:t>A string of pearls and a purse full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Hidden treasure and lovely paintings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A hidden treasure and a pearl of great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A hidden treasure and a coin of great value</a:t>
            </a:r>
          </a:p>
        </p:txBody>
      </p:sp>
    </p:spTree>
    <p:extLst>
      <p:ext uri="{BB962C8B-B14F-4D97-AF65-F5344CB8AC3E}">
        <p14:creationId xmlns:p14="http://schemas.microsoft.com/office/powerpoint/2010/main" val="336026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485F-789B-4027-BC1F-8E42EC5BA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which of these did Jesus compare the kingdom of heaven?  (13:44-45)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DDFD0-4C61-44C7-AD83-7F858D22E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/>
              <a:t>A string of pearls and a purse full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Hidden treasure and lovely paintings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>
                <a:solidFill>
                  <a:srgbClr val="FFFF00"/>
                </a:solidFill>
              </a:rPr>
              <a:t>A hidden treasure and a pearl of great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A hidden treasure and a coin of great value</a:t>
            </a:r>
          </a:p>
        </p:txBody>
      </p:sp>
    </p:spTree>
    <p:extLst>
      <p:ext uri="{BB962C8B-B14F-4D97-AF65-F5344CB8AC3E}">
        <p14:creationId xmlns:p14="http://schemas.microsoft.com/office/powerpoint/2010/main" val="1199162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19061-7DD3-40EE-904A-844736BCC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who found the hidden treasure do?  (13:44)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BD572-A374-4781-A82B-6DB504A42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hid it again, sold all he had, and bought the field where the treasure was hidden.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dug it up and took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bought the treasure from the man who owned the field.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left it in the field because it wasn’t his.</a:t>
            </a:r>
          </a:p>
        </p:txBody>
      </p:sp>
    </p:spTree>
    <p:extLst>
      <p:ext uri="{BB962C8B-B14F-4D97-AF65-F5344CB8AC3E}">
        <p14:creationId xmlns:p14="http://schemas.microsoft.com/office/powerpoint/2010/main" val="2310473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19061-7DD3-40EE-904A-844736BCC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who found the hidden treasure do?  (13:44)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BD572-A374-4781-A82B-6DB504A42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hid it again, sold all he had, and bought the field where the treasure was hidden.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dug it up and took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bought the treasure from the man who owned the field.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left it in the field because it wasn’t his.</a:t>
            </a:r>
          </a:p>
        </p:txBody>
      </p:sp>
    </p:spTree>
    <p:extLst>
      <p:ext uri="{BB962C8B-B14F-4D97-AF65-F5344CB8AC3E}">
        <p14:creationId xmlns:p14="http://schemas.microsoft.com/office/powerpoint/2010/main" val="481425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0FA3C-E920-4387-860E-EF9B72D28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crowd react when Jesus taught in His hometown?  (13:54, 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7DCDC-CA0F-46C9-9C90-DACC293A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amazed and asked Him to speak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both amazed and offended.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offended and tried to kill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called Him a “prophet without honor.”</a:t>
            </a:r>
          </a:p>
        </p:txBody>
      </p:sp>
    </p:spTree>
    <p:extLst>
      <p:ext uri="{BB962C8B-B14F-4D97-AF65-F5344CB8AC3E}">
        <p14:creationId xmlns:p14="http://schemas.microsoft.com/office/powerpoint/2010/main" val="692764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0FA3C-E920-4387-860E-EF9B72D28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crowd react when Jesus taught in His hometown?  (13:54, 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7DCDC-CA0F-46C9-9C90-DACC293A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amazed and asked Him to speak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both amazed and offended.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offended and tried to kill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called Him a “prophet without honor.”</a:t>
            </a:r>
          </a:p>
        </p:txBody>
      </p:sp>
    </p:spTree>
    <p:extLst>
      <p:ext uri="{BB962C8B-B14F-4D97-AF65-F5344CB8AC3E}">
        <p14:creationId xmlns:p14="http://schemas.microsoft.com/office/powerpoint/2010/main" val="4004876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2023B-DE1E-4849-B2F5-D133C8D59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people in Jesus’ hometown say about Him?  (13:55-56)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B166-A62E-47A1-84B3-77ADAA01A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“Isn’t this the carpenter’s son?”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“Aren’t his brothers James, Joseph, Simon and Judas?”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then did this man get all these things?”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11594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2023B-DE1E-4849-B2F5-D133C8D59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people in Jesus’ hometown say about Him?  (13:55-56)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B166-A62E-47A1-84B3-77ADAA01A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“Isn’t this the carpenter’s son?”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“Aren’t his brothers James, Joseph, Simon and Judas?”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then did this man get all these things?”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23190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4828-4AE7-4525-A335-5E3E40F2D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say?  (13:57)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985DA-6B6C-4551-9AC5-CEF4A52D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“Only in his hometown and house can a prophet find honor.”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“Only in Jerusalem does a prophet receive honor.”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 prophet can expect to be honored in his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prophet has honor except in his own town and home.”</a:t>
            </a:r>
          </a:p>
        </p:txBody>
      </p:sp>
    </p:spTree>
    <p:extLst>
      <p:ext uri="{BB962C8B-B14F-4D97-AF65-F5344CB8AC3E}">
        <p14:creationId xmlns:p14="http://schemas.microsoft.com/office/powerpoint/2010/main" val="4170921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4828-4AE7-4525-A335-5E3E40F2D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say?  (13:57)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985DA-6B6C-4551-9AC5-CEF4A52D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“Only in his hometown and house can a prophet find honor.”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“Only in Jerusalem does a prophet receive honor.”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 prophet can expect to be honored in his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 prophet has honor except in his own town and home.”</a:t>
            </a:r>
          </a:p>
        </p:txBody>
      </p:sp>
    </p:spTree>
    <p:extLst>
      <p:ext uri="{BB962C8B-B14F-4D97-AF65-F5344CB8AC3E}">
        <p14:creationId xmlns:p14="http://schemas.microsoft.com/office/powerpoint/2010/main" val="322180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62C6-CF7B-40D1-A49B-20F3AB0B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Jesus used stories to teach the people.  What kind of stories did Jesus use?  (13:3)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8EC93-609D-46C4-8A3A-35C0139F6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Parables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Fairy Tales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Real stories about the disciples</a:t>
            </a:r>
          </a:p>
        </p:txBody>
      </p:sp>
    </p:spTree>
    <p:extLst>
      <p:ext uri="{BB962C8B-B14F-4D97-AF65-F5344CB8AC3E}">
        <p14:creationId xmlns:p14="http://schemas.microsoft.com/office/powerpoint/2010/main" val="2415470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B3B1C-E52D-4EA9-9F2F-793454FAE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didn’t Jesus do many miracles in His hometown?  (13:58)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719D9-D82C-4784-A257-8B4493AC8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lacked faith.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miracles were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trusted in God, not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wasn’t time to do miracles.</a:t>
            </a:r>
          </a:p>
        </p:txBody>
      </p:sp>
    </p:spTree>
    <p:extLst>
      <p:ext uri="{BB962C8B-B14F-4D97-AF65-F5344CB8AC3E}">
        <p14:creationId xmlns:p14="http://schemas.microsoft.com/office/powerpoint/2010/main" val="108109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ED45-F3F5-4388-868D-4B0596531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Parable of the Sower, what did a farmer go out to do?  (13:3)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B4E7B-FD19-44BC-9D89-94692629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Prepare the soil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Sow his seed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Harvest his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Buy more land</a:t>
            </a:r>
          </a:p>
        </p:txBody>
      </p:sp>
    </p:spTree>
    <p:extLst>
      <p:ext uri="{BB962C8B-B14F-4D97-AF65-F5344CB8AC3E}">
        <p14:creationId xmlns:p14="http://schemas.microsoft.com/office/powerpoint/2010/main" val="64961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ED45-F3F5-4388-868D-4B0596531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Parable of the Sower, what did a farmer go out to do?  (13:3)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B4E7B-FD19-44BC-9D89-94692629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Prepare the soil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Sow his seed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Harvest his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Buy more land</a:t>
            </a:r>
          </a:p>
        </p:txBody>
      </p:sp>
    </p:spTree>
    <p:extLst>
      <p:ext uri="{BB962C8B-B14F-4D97-AF65-F5344CB8AC3E}">
        <p14:creationId xmlns:p14="http://schemas.microsoft.com/office/powerpoint/2010/main" val="954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8CAF-ACF2-489F-913F-51351F446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seed did the birds eat?  (13:4)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82551-3373-4220-B4D2-B2C7340B0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seed that fell on rocky places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seed that fell on good soil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seed that fell along the path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seed that fell among the thorns</a:t>
            </a:r>
          </a:p>
        </p:txBody>
      </p:sp>
    </p:spTree>
    <p:extLst>
      <p:ext uri="{BB962C8B-B14F-4D97-AF65-F5344CB8AC3E}">
        <p14:creationId xmlns:p14="http://schemas.microsoft.com/office/powerpoint/2010/main" val="267114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8CAF-ACF2-489F-913F-51351F446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seed did the birds eat?  (13:4)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82551-3373-4220-B4D2-B2C7340B0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seed that fell on rocky places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seed that fell on good soil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seed that fell along the path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seed that fell among the thorns</a:t>
            </a:r>
          </a:p>
        </p:txBody>
      </p:sp>
    </p:spTree>
    <p:extLst>
      <p:ext uri="{BB962C8B-B14F-4D97-AF65-F5344CB8AC3E}">
        <p14:creationId xmlns:p14="http://schemas.microsoft.com/office/powerpoint/2010/main" val="159335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1DC0-B7CC-40E9-87F1-8892CCEF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seed “sprang up quickly, because the soil was shallow”?  (13:5)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DE4E-6FE7-4929-A41D-8EED083AB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seed that fell on rocky places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seed that fell on good soil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seed that fell along the path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seed that fell among the thorns</a:t>
            </a:r>
          </a:p>
        </p:txBody>
      </p:sp>
    </p:spTree>
    <p:extLst>
      <p:ext uri="{BB962C8B-B14F-4D97-AF65-F5344CB8AC3E}">
        <p14:creationId xmlns:p14="http://schemas.microsoft.com/office/powerpoint/2010/main" val="69451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1DC0-B7CC-40E9-87F1-8892CCEF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seed “sprang up quickly, because the soil was shallow”?  (13:5)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DE4E-6FE7-4929-A41D-8EED083AB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seed that fell on rocky places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seed that fell on good soil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seed that fell along the path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seed that fell among the thorns</a:t>
            </a:r>
          </a:p>
        </p:txBody>
      </p:sp>
    </p:spTree>
    <p:extLst>
      <p:ext uri="{BB962C8B-B14F-4D97-AF65-F5344CB8AC3E}">
        <p14:creationId xmlns:p14="http://schemas.microsoft.com/office/powerpoint/2010/main" val="19580466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1393</Words>
  <Application>Microsoft Office PowerPoint</Application>
  <PresentationFormat>On-screen Show (4:3)</PresentationFormat>
  <Paragraphs>147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1_Office Theme</vt:lpstr>
      <vt:lpstr>Matthew Dig Site 9</vt:lpstr>
      <vt:lpstr>Jesus used stories to teach the people.  What kind of stories did Jesus use?  (13:3)</vt:lpstr>
      <vt:lpstr>Jesus used stories to teach the people.  What kind of stories did Jesus use?  (13:3)</vt:lpstr>
      <vt:lpstr>In the Parable of the Sower, what did a farmer go out to do?  (13:3)</vt:lpstr>
      <vt:lpstr>In the Parable of the Sower, what did a farmer go out to do?  (13:3)</vt:lpstr>
      <vt:lpstr>What seed did the birds eat?  (13:4)</vt:lpstr>
      <vt:lpstr>What seed did the birds eat?  (13:4)</vt:lpstr>
      <vt:lpstr>What seed “sprang up quickly, because the soil was shallow”?  (13:5)</vt:lpstr>
      <vt:lpstr>What seed “sprang up quickly, because the soil was shallow”?  (13:5)</vt:lpstr>
      <vt:lpstr>What happened to the seed that fell on good soil?  (13:8)</vt:lpstr>
      <vt:lpstr>What happened to the seed that fell on good soil?  (13:8)</vt:lpstr>
      <vt:lpstr>Which seed stands for one who receives God’s Word with joy but has no root and falls away when trouble comes?  (13:20-21)</vt:lpstr>
      <vt:lpstr>Which seed stands for one who receives God’s Word with joy but has no root and falls away when trouble comes?  (13:20-21)</vt:lpstr>
      <vt:lpstr>What is the seed on thorny soil like?  (13:22)</vt:lpstr>
      <vt:lpstr>What is the seed on thorny soil like?  (13:22)</vt:lpstr>
      <vt:lpstr>What does the seed that fell on good soil stand for?  (13:23)</vt:lpstr>
      <vt:lpstr>What does the seed that fell on good soil stand for?  (13:23)</vt:lpstr>
      <vt:lpstr>To which of these did Jesus compare the kingdom of heaven?  (13:31, 33)</vt:lpstr>
      <vt:lpstr>To which of these did Jesus compare the kingdom of heaven?  (13:31, 33)</vt:lpstr>
      <vt:lpstr>To which of these did Jesus compare the kingdom of heaven?  (13:44-45)</vt:lpstr>
      <vt:lpstr>To which of these did Jesus compare the kingdom of heaven?  (13:44-45)</vt:lpstr>
      <vt:lpstr>What did the man who found the hidden treasure do?  (13:44)</vt:lpstr>
      <vt:lpstr>What did the man who found the hidden treasure do?  (13:44)</vt:lpstr>
      <vt:lpstr>How did the crowd react when Jesus taught in His hometown?  (13:54, 57)</vt:lpstr>
      <vt:lpstr>How did the crowd react when Jesus taught in His hometown?  (13:54, 57)</vt:lpstr>
      <vt:lpstr>What did people in Jesus’ hometown say about Him?  (13:55-56)</vt:lpstr>
      <vt:lpstr>What did people in Jesus’ hometown say about Him?  (13:55-56)</vt:lpstr>
      <vt:lpstr>Which of these did Jesus say?  (13:57)</vt:lpstr>
      <vt:lpstr>Which of these did Jesus say?  (13:57)</vt:lpstr>
      <vt:lpstr>Why didn’t Jesus do many miracles in His hometown?  (13:58)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7</cp:revision>
  <dcterms:created xsi:type="dcterms:W3CDTF">2016-04-21T15:09:06Z</dcterms:created>
  <dcterms:modified xsi:type="dcterms:W3CDTF">2017-06-30T16:50:24Z</dcterms:modified>
</cp:coreProperties>
</file>