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91" r:id="rId33"/>
    <p:sldId id="292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Matthew</a:t>
            </a:r>
            <a:br>
              <a:rPr lang="en-US" sz="6000" b="1" dirty="0"/>
            </a:br>
            <a:r>
              <a:rPr lang="en-US" sz="6000" b="1" dirty="0"/>
              <a:t>Dig Site 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said, “My daughter has just died. But come and put your hand on her, and she will live?”  (9:18)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Pharisee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synagogue leader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centurion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63901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said, “My daughter has just died. But come and put your hand on her, and she will live?”  (9:18)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Pharisee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synagogue leader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centurion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69797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went with the synagogue leader whose daughter died?  (9:19)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and His disciples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and some Pharisees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and a doctor</a:t>
            </a:r>
          </a:p>
        </p:txBody>
      </p:sp>
    </p:spTree>
    <p:extLst>
      <p:ext uri="{BB962C8B-B14F-4D97-AF65-F5344CB8AC3E}">
        <p14:creationId xmlns:p14="http://schemas.microsoft.com/office/powerpoint/2010/main" val="820270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went with the synagogue leader whose daughter died?  (9:19)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Jesus and His disciples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and some Pharisees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and a doctor</a:t>
            </a:r>
          </a:p>
        </p:txBody>
      </p:sp>
    </p:spTree>
    <p:extLst>
      <p:ext uri="{BB962C8B-B14F-4D97-AF65-F5344CB8AC3E}">
        <p14:creationId xmlns:p14="http://schemas.microsoft.com/office/powerpoint/2010/main" val="2654206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touched the edge of Jesus’ cloak as He went to the synagogue leader’s house?  (9:19-20)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woman who had a bent back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Two children who were playing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man with a withered arm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woman who had been bleeding for 12 years</a:t>
            </a:r>
          </a:p>
        </p:txBody>
      </p:sp>
    </p:spTree>
    <p:extLst>
      <p:ext uri="{BB962C8B-B14F-4D97-AF65-F5344CB8AC3E}">
        <p14:creationId xmlns:p14="http://schemas.microsoft.com/office/powerpoint/2010/main" val="3602068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touched the edge of Jesus’ cloak as He went to the synagogue leader’s house?  (9:19-20)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woman who had a bent back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Two children who were playing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man with a withered arm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woman who had been bleeding for 12 years</a:t>
            </a:r>
          </a:p>
        </p:txBody>
      </p:sp>
    </p:spTree>
    <p:extLst>
      <p:ext uri="{BB962C8B-B14F-4D97-AF65-F5344CB8AC3E}">
        <p14:creationId xmlns:p14="http://schemas.microsoft.com/office/powerpoint/2010/main" val="795787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to the crowd at the synagogue leader’s house?  (9:24)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 away. You can’t help this dead girl.”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 away. The girl is not dead but asleep.”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 away. You are making too much noise.”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 away. The ruler doesn’t want you here.”</a:t>
            </a:r>
          </a:p>
        </p:txBody>
      </p:sp>
    </p:spTree>
    <p:extLst>
      <p:ext uri="{BB962C8B-B14F-4D97-AF65-F5344CB8AC3E}">
        <p14:creationId xmlns:p14="http://schemas.microsoft.com/office/powerpoint/2010/main" val="1775004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to the crowd at the synagogue leader’s house?  (9:24)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 away. You can’t help this dead girl.”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“Go away. The girl is not dead but asleep.”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 away. You are making too much noise.”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 away. The ruler doesn’t want you here.”</a:t>
            </a:r>
          </a:p>
        </p:txBody>
      </p:sp>
    </p:spTree>
    <p:extLst>
      <p:ext uri="{BB962C8B-B14F-4D97-AF65-F5344CB8AC3E}">
        <p14:creationId xmlns:p14="http://schemas.microsoft.com/office/powerpoint/2010/main" val="9315251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Jesus heal the synagogue leader’s dead daughter?  (9:25)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put spit on His hands and touched her eyes.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prayed for her to be healed, and she was.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said, “Daughter, live again,” and she did.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“took the girl by the hand, and she got up.”</a:t>
            </a:r>
          </a:p>
        </p:txBody>
      </p:sp>
    </p:spTree>
    <p:extLst>
      <p:ext uri="{BB962C8B-B14F-4D97-AF65-F5344CB8AC3E}">
        <p14:creationId xmlns:p14="http://schemas.microsoft.com/office/powerpoint/2010/main" val="26062070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Jesus heal the synagogue leader’s dead daughter?  (9:25)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put spit on His hands and touched her eyes.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prayed for her to be healed, and she was.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said, “Daughter, live again,” and she did.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“took the girl by the hand, and she got up.”</a:t>
            </a:r>
          </a:p>
        </p:txBody>
      </p:sp>
    </p:spTree>
    <p:extLst>
      <p:ext uri="{BB962C8B-B14F-4D97-AF65-F5344CB8AC3E}">
        <p14:creationId xmlns:p14="http://schemas.microsoft.com/office/powerpoint/2010/main" val="122672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saw Mathew at his tax collector’s booth?  (9:9)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Jesus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Jesus’ disciples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 high priest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 Roman ruler</a:t>
            </a:r>
          </a:p>
        </p:txBody>
      </p:sp>
    </p:spTree>
    <p:extLst>
      <p:ext uri="{BB962C8B-B14F-4D97-AF65-F5344CB8AC3E}">
        <p14:creationId xmlns:p14="http://schemas.microsoft.com/office/powerpoint/2010/main" val="10967127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of these did Jesus say? (9:37-38)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harvest is plentiful and so are the workers.”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crowds are like sheep without a shepherd.”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“Ask the Lord of the harvest, therefore, to send out workers into his harvest field.”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workers are plentiful, but the harvest is small.”</a:t>
            </a:r>
          </a:p>
        </p:txBody>
      </p:sp>
    </p:spTree>
    <p:extLst>
      <p:ext uri="{BB962C8B-B14F-4D97-AF65-F5344CB8AC3E}">
        <p14:creationId xmlns:p14="http://schemas.microsoft.com/office/powerpoint/2010/main" val="23456009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of these did Jesus say? (9:37-38)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harvest is plentiful and so are the workers.”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crowds are like sheep without a shepherd.”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“Ask the Lord of the harvest, therefore, to send out workers into his harvest field.”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workers are plentiful, but the harvest is small.”</a:t>
            </a:r>
          </a:p>
        </p:txBody>
      </p:sp>
    </p:spTree>
    <p:extLst>
      <p:ext uri="{BB962C8B-B14F-4D97-AF65-F5344CB8AC3E}">
        <p14:creationId xmlns:p14="http://schemas.microsoft.com/office/powerpoint/2010/main" val="20435089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powers did Jesus give His disciples when He sent them out?  (10:1)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910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“Authority to drive out impure spirits and to heal every disease and sickness”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“Authority to raise the dead”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“Authority to tell the teachers of the law when their teaching was wrong”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0175073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powers did Jesus give His disciples when He sent them out?  (10:1)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910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“Authority to drive out impure spirits and to heal every disease and sickness”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“Authority to raise the dead”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“Authority to tell the teachers of the law when their teaching was wrong”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8992667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disciple is also called Peter?  (10:2)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James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Simon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Bartholomew</a:t>
            </a:r>
          </a:p>
        </p:txBody>
      </p:sp>
    </p:spTree>
    <p:extLst>
      <p:ext uri="{BB962C8B-B14F-4D97-AF65-F5344CB8AC3E}">
        <p14:creationId xmlns:p14="http://schemas.microsoft.com/office/powerpoint/2010/main" val="15653141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disciple is also called Peter?  (10:2)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James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Simon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Bartholomew</a:t>
            </a:r>
          </a:p>
        </p:txBody>
      </p:sp>
    </p:spTree>
    <p:extLst>
      <p:ext uri="{BB962C8B-B14F-4D97-AF65-F5344CB8AC3E}">
        <p14:creationId xmlns:p14="http://schemas.microsoft.com/office/powerpoint/2010/main" val="34807525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of these men were Jesus’ 12 disciples?  (10:2-4)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Peter, Andrew, James, and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Philip, Bartholomew, Thomas, and Matthew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James, Thaddaeus, Simon, and Judas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4788122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of these men were Jesus’ 12 disciples?  (10:2-4)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Peter, Andrew, James, and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Philip, Bartholomew, Thomas, and Matthew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James, Thaddaeus, Simon, and Judas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0386763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directions did Jesus give the disciples when He sent them out?  (10:5-10)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267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“Don’t go to the Gentiles or Samaritans.”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“Proclaim that the kingdom of heaven has come near.”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“Don’t take gold, silver, or copper in your belts.”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5053140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directions did Jesus give the disciples when He sent them out?  (10:5-10)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267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“Don’t go to the Gentiles or Samaritans.”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“Proclaim that the kingdom of heaven has come near.”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“Don’t take gold, silver, or copper in your belts.”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28151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saw Mathew at his tax collector’s booth?  (9:9)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Jesus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Jesus’ disciples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 high priest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 Roman ruler</a:t>
            </a:r>
          </a:p>
        </p:txBody>
      </p:sp>
    </p:spTree>
    <p:extLst>
      <p:ext uri="{BB962C8B-B14F-4D97-AF65-F5344CB8AC3E}">
        <p14:creationId xmlns:p14="http://schemas.microsoft.com/office/powerpoint/2010/main" val="9045586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were Jesus’ disciples supposed to do when they entered a town or village?  (10:11)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14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Search for the synagogue and begin teaching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Search for the priest and introduce themselves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Search for a worthy person with whom they could stay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Search for an inn where they could stay</a:t>
            </a:r>
          </a:p>
        </p:txBody>
      </p:sp>
    </p:spTree>
    <p:extLst>
      <p:ext uri="{BB962C8B-B14F-4D97-AF65-F5344CB8AC3E}">
        <p14:creationId xmlns:p14="http://schemas.microsoft.com/office/powerpoint/2010/main" val="14221686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were Jesus’ disciples supposed to do when they entered a town or village?  (10:11)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14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Search for the synagogue and begin teaching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Search for the priest and introduce themselves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Search for a worthy person with whom they could stay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Search for an inn where they could stay</a:t>
            </a:r>
          </a:p>
        </p:txBody>
      </p:sp>
    </p:spTree>
    <p:extLst>
      <p:ext uri="{BB962C8B-B14F-4D97-AF65-F5344CB8AC3E}">
        <p14:creationId xmlns:p14="http://schemas.microsoft.com/office/powerpoint/2010/main" val="34352201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865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were the disciples to do if someone didn’t welcome them?  (10:14)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14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Pray for the person or town and leave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Plead with them in Jesus’ name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Leave that town or home and shake the dust off their feet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Burn down the town</a:t>
            </a:r>
          </a:p>
        </p:txBody>
      </p:sp>
    </p:spTree>
    <p:extLst>
      <p:ext uri="{BB962C8B-B14F-4D97-AF65-F5344CB8AC3E}">
        <p14:creationId xmlns:p14="http://schemas.microsoft.com/office/powerpoint/2010/main" val="34163974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865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were the disciples to do if someone didn’t welcome them?  (10:14)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14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Pray for the person or town and leave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Plead with them in Jesus’ name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Leave that town or home and shake the dust off their feet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Burn down the town</a:t>
            </a:r>
          </a:p>
        </p:txBody>
      </p:sp>
    </p:spTree>
    <p:extLst>
      <p:ext uri="{BB962C8B-B14F-4D97-AF65-F5344CB8AC3E}">
        <p14:creationId xmlns:p14="http://schemas.microsoft.com/office/powerpoint/2010/main" val="3263545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ate dinner at Matthew’s house?  (9:10)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only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Jesus, His disciples, and many tax collectors and sinners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some tax collectors and sinners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Tax collectors, sinners, and some Pharisees</a:t>
            </a:r>
          </a:p>
        </p:txBody>
      </p:sp>
    </p:spTree>
    <p:extLst>
      <p:ext uri="{BB962C8B-B14F-4D97-AF65-F5344CB8AC3E}">
        <p14:creationId xmlns:p14="http://schemas.microsoft.com/office/powerpoint/2010/main" val="10578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ate dinner at Matthew’s house?  (9:10)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only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Jesus, His disciples, and many tax collectors and sinners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some tax collectors and sinners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Tax collectors, sinners, and some Pharisees</a:t>
            </a:r>
          </a:p>
        </p:txBody>
      </p:sp>
    </p:spTree>
    <p:extLst>
      <p:ext uri="{BB962C8B-B14F-4D97-AF65-F5344CB8AC3E}">
        <p14:creationId xmlns:p14="http://schemas.microsoft.com/office/powerpoint/2010/main" val="1606788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questions did the Pharisees ask Jesus’ disciples at Matthew’s house?  (9:11)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267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“Who is this Matthew?”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you know what kind of person Matthew is?”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“Why did your teacher ask Matthew to follow Him?”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“Why does your teacher eat with tax collectors and sinners?”</a:t>
            </a:r>
          </a:p>
        </p:txBody>
      </p:sp>
    </p:spTree>
    <p:extLst>
      <p:ext uri="{BB962C8B-B14F-4D97-AF65-F5344CB8AC3E}">
        <p14:creationId xmlns:p14="http://schemas.microsoft.com/office/powerpoint/2010/main" val="4050501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questions did the Pharisees ask Jesus’ disciples at Matthew’s house?  (9:11)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267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“Who is this Matthew?”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you know what kind of person Matthew is?”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“Why did your teacher ask Matthew to follow Him?”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“Why does your teacher eat with tax collectors and sinners?”</a:t>
            </a:r>
          </a:p>
        </p:txBody>
      </p:sp>
    </p:spTree>
    <p:extLst>
      <p:ext uri="{BB962C8B-B14F-4D97-AF65-F5344CB8AC3E}">
        <p14:creationId xmlns:p14="http://schemas.microsoft.com/office/powerpoint/2010/main" val="916157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to the Pharisees at Matthew’s house?  (9:12-13)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“It is not the healthy who need a doctor, but the sick.”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desire mercy, not sacrifice.”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have not come to call the righteous, but sinners.”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136778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to the Pharisees at Matthew’s house?  (9:12-13)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“It is not the healthy who need a doctor, but the sick.”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desire mercy, not sacrifice.”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have not come to call the righteous, but sinners.”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7791751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1456</Words>
  <Application>Microsoft Office PowerPoint</Application>
  <PresentationFormat>On-screen Show (4:3)</PresentationFormat>
  <Paragraphs>162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1_Office Theme</vt:lpstr>
      <vt:lpstr>Matthew Dig Site 7</vt:lpstr>
      <vt:lpstr>Who saw Mathew at his tax collector’s booth?  (9:9)</vt:lpstr>
      <vt:lpstr>Who saw Mathew at his tax collector’s booth?  (9:9)</vt:lpstr>
      <vt:lpstr>Who ate dinner at Matthew’s house?  (9:10)</vt:lpstr>
      <vt:lpstr>Who ate dinner at Matthew’s house?  (9:10)</vt:lpstr>
      <vt:lpstr>What questions did the Pharisees ask Jesus’ disciples at Matthew’s house?  (9:11)</vt:lpstr>
      <vt:lpstr>What questions did the Pharisees ask Jesus’ disciples at Matthew’s house?  (9:11)</vt:lpstr>
      <vt:lpstr>What did Jesus say to the Pharisees at Matthew’s house?  (9:12-13)</vt:lpstr>
      <vt:lpstr>What did Jesus say to the Pharisees at Matthew’s house?  (9:12-13)</vt:lpstr>
      <vt:lpstr>Who said, “My daughter has just died. But come and put your hand on her, and she will live?”  (9:18)</vt:lpstr>
      <vt:lpstr>Who said, “My daughter has just died. But come and put your hand on her, and she will live?”  (9:18)</vt:lpstr>
      <vt:lpstr>Who went with the synagogue leader whose daughter died?  (9:19)</vt:lpstr>
      <vt:lpstr>Who went with the synagogue leader whose daughter died?  (9:19)</vt:lpstr>
      <vt:lpstr>Who touched the edge of Jesus’ cloak as He went to the synagogue leader’s house?  (9:19-20)</vt:lpstr>
      <vt:lpstr>Who touched the edge of Jesus’ cloak as He went to the synagogue leader’s house?  (9:19-20)</vt:lpstr>
      <vt:lpstr>What did Jesus say to the crowd at the synagogue leader’s house?  (9:24)</vt:lpstr>
      <vt:lpstr>What did Jesus say to the crowd at the synagogue leader’s house?  (9:24)</vt:lpstr>
      <vt:lpstr>How did Jesus heal the synagogue leader’s dead daughter?  (9:25)</vt:lpstr>
      <vt:lpstr>How did Jesus heal the synagogue leader’s dead daughter?  (9:25)</vt:lpstr>
      <vt:lpstr>Which of these did Jesus say? (9:37-38)</vt:lpstr>
      <vt:lpstr>Which of these did Jesus say? (9:37-38)</vt:lpstr>
      <vt:lpstr>What powers did Jesus give His disciples when He sent them out?  (10:1)</vt:lpstr>
      <vt:lpstr>What powers did Jesus give His disciples when He sent them out?  (10:1)</vt:lpstr>
      <vt:lpstr>Which disciple is also called Peter?  (10:2)</vt:lpstr>
      <vt:lpstr>Which disciple is also called Peter?  (10:2)</vt:lpstr>
      <vt:lpstr>Which of these men were Jesus’ 12 disciples?  (10:2-4)</vt:lpstr>
      <vt:lpstr>Which of these men were Jesus’ 12 disciples?  (10:2-4)</vt:lpstr>
      <vt:lpstr>What directions did Jesus give the disciples when He sent them out?  (10:5-10)</vt:lpstr>
      <vt:lpstr>What directions did Jesus give the disciples when He sent them out?  (10:5-10)</vt:lpstr>
      <vt:lpstr>What were Jesus’ disciples supposed to do when they entered a town or village?  (10:11)</vt:lpstr>
      <vt:lpstr>What were Jesus’ disciples supposed to do when they entered a town or village?  (10:11)</vt:lpstr>
      <vt:lpstr>What were the disciples to do if someone didn’t welcome them?  (10:14)</vt:lpstr>
      <vt:lpstr>What were the disciples to do if someone didn’t welcome them?  (10:14)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7</cp:revision>
  <dcterms:created xsi:type="dcterms:W3CDTF">2016-04-21T15:09:06Z</dcterms:created>
  <dcterms:modified xsi:type="dcterms:W3CDTF">2017-06-30T16:34:40Z</dcterms:modified>
</cp:coreProperties>
</file>