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0" r:id="rId12"/>
    <p:sldId id="269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6/29/2017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401525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8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do when the angel told him to take Mary home as his wife?  (1:20, 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Divorced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 her home to live with her parents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Married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Ran away</a:t>
            </a:r>
          </a:p>
        </p:txBody>
      </p:sp>
    </p:spTree>
    <p:extLst>
      <p:ext uri="{BB962C8B-B14F-4D97-AF65-F5344CB8AC3E}">
        <p14:creationId xmlns:p14="http://schemas.microsoft.com/office/powerpoint/2010/main" val="342051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938398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Joseph name the baby? (1:25)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</a:t>
            </a:r>
          </a:p>
        </p:txBody>
      </p:sp>
    </p:spTree>
    <p:extLst>
      <p:ext uri="{BB962C8B-B14F-4D97-AF65-F5344CB8AC3E}">
        <p14:creationId xmlns:p14="http://schemas.microsoft.com/office/powerpoint/2010/main" val="1224358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94149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Jesus was born, what happened “during the time of King Herod?” (2:1)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moved back home to Nazareth.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Magi came to Jerusalem from the east. 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and Joseph built a home in Bethlehem.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King Herod went to see the baby Jesus.</a:t>
            </a:r>
          </a:p>
        </p:txBody>
      </p:sp>
    </p:spTree>
    <p:extLst>
      <p:ext uri="{BB962C8B-B14F-4D97-AF65-F5344CB8AC3E}">
        <p14:creationId xmlns:p14="http://schemas.microsoft.com/office/powerpoint/2010/main" val="2100166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678982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Magi ask when they came to Jerusalem  (2:2)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do we get to Bethlehem from here?”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“Are you the new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“Where is the one who has been born king of the Jews?”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“What is the meaning of the bright star in the sky?”</a:t>
            </a:r>
          </a:p>
        </p:txBody>
      </p:sp>
    </p:spTree>
    <p:extLst>
      <p:ext uri="{BB962C8B-B14F-4D97-AF65-F5344CB8AC3E}">
        <p14:creationId xmlns:p14="http://schemas.microsoft.com/office/powerpoint/2010/main" val="3442863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36186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When Herod heard what the Magi said, what did he do?  (2:4, 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Called together the chief priests and teachers of the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Asked the priests and teachers where the Messiah would be born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Secretly called the Magi and found out when the star had appeared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339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31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teachers of the law told them the Christ would be born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 sent them to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639809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the Magi finally find the child Jesus?  (2:4-5, 8-9)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chief priests and teachers of the law told them the Christ would be born in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Herod sent them to Bethlehem.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followed the star until it stopped where Jesus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3341920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43135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Magi do when they saw the child Jesus and His mother, Mary?  (2:11)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bowed down and worshiped him.”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“They opened their treasures.”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They “presented him with gifts of gold, frankincense and myrrh.”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5299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3706358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Why did the Magi return home by another route, rather than reporting to Herod?  (2:12)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wanted to get home more quickly.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warned in a dream not to go to Herod.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decided to see other parts of the world.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forgot to report to Herod.</a:t>
            </a:r>
          </a:p>
        </p:txBody>
      </p:sp>
    </p:spTree>
    <p:extLst>
      <p:ext uri="{BB962C8B-B14F-4D97-AF65-F5344CB8AC3E}">
        <p14:creationId xmlns:p14="http://schemas.microsoft.com/office/powerpoint/2010/main" val="2377002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40413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the Magi left, what did the angel of the Lord tell Joseph?  (2:13)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To take Jesus and Mary to Egypt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To stay in Egypt until he was told otherwise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That Herod was going to search for Jesus to kill Him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571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3660485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long did Joseph, Mary, and Jesus stay in Egypt?  (2:13-15)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Jesus was 12 years old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Until Herod died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Joseph got a job in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Until they got tired of Egypt</a:t>
            </a:r>
          </a:p>
        </p:txBody>
      </p:sp>
    </p:spTree>
    <p:extLst>
      <p:ext uri="{BB962C8B-B14F-4D97-AF65-F5344CB8AC3E}">
        <p14:creationId xmlns:p14="http://schemas.microsoft.com/office/powerpoint/2010/main" val="416428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whom was Mary pledged to be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Ehud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Zechariah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506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226970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032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Herod learned that the Magi had tricked him, what did he do?  (2:16)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Bethlehem by himself.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sent soldiers to capture the Magi.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gave orders to kill all boys in and near Bethlehem who were two years old or under.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He went to Egypt to find Jesus.</a:t>
            </a:r>
          </a:p>
        </p:txBody>
      </p:sp>
    </p:spTree>
    <p:extLst>
      <p:ext uri="{BB962C8B-B14F-4D97-AF65-F5344CB8AC3E}">
        <p14:creationId xmlns:p14="http://schemas.microsoft.com/office/powerpoint/2010/main" val="17602369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369155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after Herod died?  (2:19-20)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An angel told Joseph to take Mary and Jesus back to Israel.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even worse king tried to find and kill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Joseph decided to stay in Egypt permanently.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Prophets came to visit Jesus in Egypt.</a:t>
            </a:r>
          </a:p>
        </p:txBody>
      </p:sp>
    </p:spTree>
    <p:extLst>
      <p:ext uri="{BB962C8B-B14F-4D97-AF65-F5344CB8AC3E}">
        <p14:creationId xmlns:p14="http://schemas.microsoft.com/office/powerpoint/2010/main" val="198584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676939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prophecy was fulfilled when Mary, Joseph, and Jesus went back to Nazareth?  (2:23)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all true prophets came from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he [Jesus] would be called a Nazarene”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“That Jesus would have a happy childhood in Nazareth”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5203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307191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happed before Mary and Joseph got married?  (1:18)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 said, ‘I don’t want to marry Joseph.’”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“Joseph secretly married another girl.”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“Mary’s parents broke off the engagement.”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Mary “was found to be pregnant through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2399870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53605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kind of man was Joseph?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Arrogant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 important businessman in Nazareth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Faithful to the law</a:t>
            </a:r>
          </a:p>
        </p:txBody>
      </p:sp>
    </p:spTree>
    <p:extLst>
      <p:ext uri="{BB962C8B-B14F-4D97-AF65-F5344CB8AC3E}">
        <p14:creationId xmlns:p14="http://schemas.microsoft.com/office/powerpoint/2010/main" val="1432611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286001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74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Joseph learned that Mary was pregnant, what did he decide he would do to her?  (1:19)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Expose her to public disgrace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Divorce her quietly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Make her move away from Nazareth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Tell her parents</a:t>
            </a:r>
          </a:p>
        </p:txBody>
      </p:sp>
    </p:spTree>
    <p:extLst>
      <p:ext uri="{BB962C8B-B14F-4D97-AF65-F5344CB8AC3E}">
        <p14:creationId xmlns:p14="http://schemas.microsoft.com/office/powerpoint/2010/main" val="42558066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1524</Words>
  <Application>Microsoft Office PowerPoint</Application>
  <PresentationFormat>On-screen Show (4:3)</PresentationFormat>
  <Paragraphs>172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1_Office Theme</vt:lpstr>
      <vt:lpstr>Matthew Dig Site 1</vt:lpstr>
      <vt:lpstr>To whom was Mary pledged to be married?  (1:18)</vt:lpstr>
      <vt:lpstr>To whom was Mary pledged to be married?  (1:18)</vt:lpstr>
      <vt:lpstr>What happed before Mary and Joseph got married?  (1:18)</vt:lpstr>
      <vt:lpstr>What happed before Mary and Joseph got married?  (1:18)</vt:lpstr>
      <vt:lpstr>What kind of man was Joseph? (1:19)</vt:lpstr>
      <vt:lpstr>What kind of man was Joseph? (1:19)</vt:lpstr>
      <vt:lpstr>When Joseph learned that Mary was pregnant, what did he decide he would do to her?  (1:19)</vt:lpstr>
      <vt:lpstr>When Joseph learned that Mary was pregnant, what did he decide he would do to her?  (1:19)</vt:lpstr>
      <vt:lpstr>What did Joseph do when the angel told him to take Mary home as his wife?  (1:20, 24)</vt:lpstr>
      <vt:lpstr>What did Joseph do when the angel told him to take Mary home as his wife?  (1:20, 24)</vt:lpstr>
      <vt:lpstr>What did Joseph name the baby? (1:25)</vt:lpstr>
      <vt:lpstr>What did Joseph name the baby? (1:25)</vt:lpstr>
      <vt:lpstr>After Jesus was born, what happened “during the time of King Herod?” (2:1)</vt:lpstr>
      <vt:lpstr>After Jesus was born, what happened “during the time of King Herod?” (2:1)</vt:lpstr>
      <vt:lpstr>What question did the Magi ask when they came to Jerusalem  (2:2)</vt:lpstr>
      <vt:lpstr>What question did the Magi ask when they came to Jerusalem  (2:2)</vt:lpstr>
      <vt:lpstr>When Herod heard what the Magi said, what did he do?  (2:4, 7)</vt:lpstr>
      <vt:lpstr>When Herod heard what the Magi said, what did he do?  (2:4, 7)</vt:lpstr>
      <vt:lpstr>How did the Magi finally find the child Jesus?  (2:4-5, 8-9)</vt:lpstr>
      <vt:lpstr>How did the Magi finally find the child Jesus?  (2:4-5, 8-9)</vt:lpstr>
      <vt:lpstr>What did the Magi do when they saw the child Jesus and His mother, Mary?  (2:11)</vt:lpstr>
      <vt:lpstr>What did the Magi do when they saw the child Jesus and His mother, Mary?  (2:11)</vt:lpstr>
      <vt:lpstr>Why did the Magi return home by another route, rather than reporting to Herod?  (2:12)</vt:lpstr>
      <vt:lpstr>Why did the Magi return home by another route, rather than reporting to Herod?  (2:12)</vt:lpstr>
      <vt:lpstr>After the Magi left, what did the angel of the Lord tell Joseph?  (2:13)</vt:lpstr>
      <vt:lpstr>After the Magi left, what did the angel of the Lord tell Joseph?  (2:13)</vt:lpstr>
      <vt:lpstr>How long did Joseph, Mary, and Jesus stay in Egypt?  (2:13-15)</vt:lpstr>
      <vt:lpstr>How long did Joseph, Mary, and Jesus stay in Egypt?  (2:13-15)</vt:lpstr>
      <vt:lpstr>When Herod learned that the Magi had tricked him, what did he do?  (2:16)</vt:lpstr>
      <vt:lpstr>When Herod learned that the Magi had tricked him, what did he do?  (2:16)</vt:lpstr>
      <vt:lpstr>What happened after Herod died?  (2:19-20)</vt:lpstr>
      <vt:lpstr>What happened after Herod died?  (2:19-20)</vt:lpstr>
      <vt:lpstr>What prophecy was fulfilled when Mary, Joseph, and Jesus went back to Nazareth?  (2:23)</vt:lpstr>
      <vt:lpstr>What prophecy was fulfilled when Mary, Joseph, and Jesus went back to Nazareth?  (2:23)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10</cp:revision>
  <dcterms:created xsi:type="dcterms:W3CDTF">2016-04-21T15:09:06Z</dcterms:created>
  <dcterms:modified xsi:type="dcterms:W3CDTF">2017-06-29T21:19:46Z</dcterms:modified>
</cp:coreProperties>
</file>