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sldIdLst>
    <p:sldId id="257" r:id="rId3"/>
    <p:sldId id="287" r:id="rId4"/>
    <p:sldId id="282" r:id="rId5"/>
    <p:sldId id="258" r:id="rId6"/>
    <p:sldId id="259" r:id="rId7"/>
    <p:sldId id="283" r:id="rId8"/>
    <p:sldId id="284" r:id="rId9"/>
    <p:sldId id="260" r:id="rId10"/>
    <p:sldId id="285" r:id="rId11"/>
    <p:sldId id="261" r:id="rId12"/>
    <p:sldId id="286" r:id="rId13"/>
    <p:sldId id="263" r:id="rId14"/>
    <p:sldId id="264" r:id="rId15"/>
    <p:sldId id="265" r:id="rId16"/>
    <p:sldId id="266" r:id="rId17"/>
    <p:sldId id="267" r:id="rId18"/>
    <p:sldId id="276" r:id="rId19"/>
    <p:sldId id="262" r:id="rId20"/>
    <p:sldId id="277" r:id="rId21"/>
    <p:sldId id="270" r:id="rId22"/>
    <p:sldId id="278" r:id="rId23"/>
    <p:sldId id="271" r:id="rId24"/>
    <p:sldId id="272" r:id="rId25"/>
    <p:sldId id="273" r:id="rId26"/>
    <p:sldId id="279" r:id="rId27"/>
    <p:sldId id="275" r:id="rId28"/>
    <p:sldId id="274" r:id="rId29"/>
    <p:sldId id="280"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FF66"/>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B0E2CE-3DFD-4179-86A0-DCABBC52C948}" v="41" dt="2023-06-27T17:03:07.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00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L" userId="c83b8c5f662f391c" providerId="LiveId" clId="{CAB0E2CE-3DFD-4179-86A0-DCABBC52C948}"/>
    <pc:docChg chg="custSel modSld">
      <pc:chgData name="A L" userId="c83b8c5f662f391c" providerId="LiveId" clId="{CAB0E2CE-3DFD-4179-86A0-DCABBC52C948}" dt="2023-06-27T17:03:07.742" v="77"/>
      <pc:docMkLst>
        <pc:docMk/>
      </pc:docMkLst>
      <pc:sldChg chg="modSp mod modAnim">
        <pc:chgData name="A L" userId="c83b8c5f662f391c" providerId="LiveId" clId="{CAB0E2CE-3DFD-4179-86A0-DCABBC52C948}" dt="2023-06-27T17:02:58.661" v="76"/>
        <pc:sldMkLst>
          <pc:docMk/>
          <pc:sldMk cId="0" sldId="273"/>
        </pc:sldMkLst>
        <pc:spChg chg="mod">
          <ac:chgData name="A L" userId="c83b8c5f662f391c" providerId="LiveId" clId="{CAB0E2CE-3DFD-4179-86A0-DCABBC52C948}" dt="2023-06-27T16:59:32.957" v="48" actId="207"/>
          <ac:spMkLst>
            <pc:docMk/>
            <pc:sldMk cId="0" sldId="273"/>
            <ac:spMk id="28674" creationId="{06AF5593-201E-6328-58BD-561A24D20A80}"/>
          </ac:spMkLst>
        </pc:spChg>
      </pc:sldChg>
      <pc:sldChg chg="modSp mod">
        <pc:chgData name="A L" userId="c83b8c5f662f391c" providerId="LiveId" clId="{CAB0E2CE-3DFD-4179-86A0-DCABBC52C948}" dt="2023-06-27T16:59:09.360" v="47" actId="207"/>
        <pc:sldMkLst>
          <pc:docMk/>
          <pc:sldMk cId="0" sldId="274"/>
        </pc:sldMkLst>
        <pc:spChg chg="mod">
          <ac:chgData name="A L" userId="c83b8c5f662f391c" providerId="LiveId" clId="{CAB0E2CE-3DFD-4179-86A0-DCABBC52C948}" dt="2023-06-27T16:59:09.360" v="47" actId="207"/>
          <ac:spMkLst>
            <pc:docMk/>
            <pc:sldMk cId="0" sldId="274"/>
            <ac:spMk id="31746" creationId="{0F717596-E494-1232-CDA5-187DDA557CCB}"/>
          </ac:spMkLst>
        </pc:spChg>
      </pc:sldChg>
      <pc:sldChg chg="modSp mod modAnim">
        <pc:chgData name="A L" userId="c83b8c5f662f391c" providerId="LiveId" clId="{CAB0E2CE-3DFD-4179-86A0-DCABBC52C948}" dt="2023-06-27T17:02:50.752" v="74"/>
        <pc:sldMkLst>
          <pc:docMk/>
          <pc:sldMk cId="0" sldId="275"/>
        </pc:sldMkLst>
        <pc:spChg chg="mod">
          <ac:chgData name="A L" userId="c83b8c5f662f391c" providerId="LiveId" clId="{CAB0E2CE-3DFD-4179-86A0-DCABBC52C948}" dt="2023-06-27T16:58:05.255" v="44" actId="20577"/>
          <ac:spMkLst>
            <pc:docMk/>
            <pc:sldMk cId="0" sldId="275"/>
            <ac:spMk id="30722" creationId="{18A892A4-DAF9-7B0B-4E5A-44B1713917C4}"/>
          </ac:spMkLst>
        </pc:spChg>
        <pc:spChg chg="mod">
          <ac:chgData name="A L" userId="c83b8c5f662f391c" providerId="LiveId" clId="{CAB0E2CE-3DFD-4179-86A0-DCABBC52C948}" dt="2023-06-27T16:58:32.669" v="45" actId="207"/>
          <ac:spMkLst>
            <pc:docMk/>
            <pc:sldMk cId="0" sldId="275"/>
            <ac:spMk id="30726" creationId="{C320C7E1-701D-E430-BE26-BEC7FA264CC0}"/>
          </ac:spMkLst>
        </pc:spChg>
      </pc:sldChg>
      <pc:sldChg chg="addSp delSp modSp mod modAnim">
        <pc:chgData name="A L" userId="c83b8c5f662f391c" providerId="LiveId" clId="{CAB0E2CE-3DFD-4179-86A0-DCABBC52C948}" dt="2023-06-27T16:57:44.739" v="42" actId="196"/>
        <pc:sldMkLst>
          <pc:docMk/>
          <pc:sldMk cId="0" sldId="279"/>
        </pc:sldMkLst>
        <pc:spChg chg="mod">
          <ac:chgData name="A L" userId="c83b8c5f662f391c" providerId="LiveId" clId="{CAB0E2CE-3DFD-4179-86A0-DCABBC52C948}" dt="2023-06-27T16:51:29.029" v="4" actId="20577"/>
          <ac:spMkLst>
            <pc:docMk/>
            <pc:sldMk cId="0" sldId="279"/>
            <ac:spMk id="29698" creationId="{1A614919-F1E5-0E20-C5F6-342872500C51}"/>
          </ac:spMkLst>
        </pc:spChg>
        <pc:picChg chg="add del mod">
          <ac:chgData name="A L" userId="c83b8c5f662f391c" providerId="LiveId" clId="{CAB0E2CE-3DFD-4179-86A0-DCABBC52C948}" dt="2023-06-27T16:54:13.170" v="11" actId="478"/>
          <ac:picMkLst>
            <pc:docMk/>
            <pc:sldMk cId="0" sldId="279"/>
            <ac:picMk id="2" creationId="{EB7086C2-63C4-6A77-F773-4897FA330E3B}"/>
          </ac:picMkLst>
        </pc:picChg>
        <pc:picChg chg="add del">
          <ac:chgData name="A L" userId="c83b8c5f662f391c" providerId="LiveId" clId="{CAB0E2CE-3DFD-4179-86A0-DCABBC52C948}" dt="2023-06-27T16:54:19.784" v="13" actId="478"/>
          <ac:picMkLst>
            <pc:docMk/>
            <pc:sldMk cId="0" sldId="279"/>
            <ac:picMk id="4" creationId="{759FFAD5-50FF-8B62-747B-4BB39FC0B8A6}"/>
          </ac:picMkLst>
        </pc:picChg>
        <pc:picChg chg="add mod">
          <ac:chgData name="A L" userId="c83b8c5f662f391c" providerId="LiveId" clId="{CAB0E2CE-3DFD-4179-86A0-DCABBC52C948}" dt="2023-06-27T16:57:44.739" v="42" actId="196"/>
          <ac:picMkLst>
            <pc:docMk/>
            <pc:sldMk cId="0" sldId="279"/>
            <ac:picMk id="6" creationId="{A5167F3E-48E4-5306-6F35-C3DDAE003243}"/>
          </ac:picMkLst>
        </pc:picChg>
        <pc:picChg chg="del mod">
          <ac:chgData name="A L" userId="c83b8c5f662f391c" providerId="LiveId" clId="{CAB0E2CE-3DFD-4179-86A0-DCABBC52C948}" dt="2023-06-27T16:52:28.927" v="6" actId="478"/>
          <ac:picMkLst>
            <pc:docMk/>
            <pc:sldMk cId="0" sldId="279"/>
            <ac:picMk id="44042" creationId="{751998CD-692D-74F3-42AA-D2F87FE6CC72}"/>
          </ac:picMkLst>
        </pc:picChg>
      </pc:sldChg>
      <pc:sldChg chg="addSp delSp modSp mod modAnim">
        <pc:chgData name="A L" userId="c83b8c5f662f391c" providerId="LiveId" clId="{CAB0E2CE-3DFD-4179-86A0-DCABBC52C948}" dt="2023-06-27T17:03:07.742" v="77"/>
        <pc:sldMkLst>
          <pc:docMk/>
          <pc:sldMk cId="0" sldId="280"/>
        </pc:sldMkLst>
        <pc:spChg chg="mod">
          <ac:chgData name="A L" userId="c83b8c5f662f391c" providerId="LiveId" clId="{CAB0E2CE-3DFD-4179-86A0-DCABBC52C948}" dt="2023-06-27T17:02:28.928" v="73" actId="6549"/>
          <ac:spMkLst>
            <pc:docMk/>
            <pc:sldMk cId="0" sldId="280"/>
            <ac:spMk id="32770" creationId="{F6E39BE5-F3C0-E217-55C9-AFEC63CDD26F}"/>
          </ac:spMkLst>
        </pc:spChg>
        <pc:picChg chg="add mod ord">
          <ac:chgData name="A L" userId="c83b8c5f662f391c" providerId="LiveId" clId="{CAB0E2CE-3DFD-4179-86A0-DCABBC52C948}" dt="2023-06-27T17:02:00.542" v="67" actId="1076"/>
          <ac:picMkLst>
            <pc:docMk/>
            <pc:sldMk cId="0" sldId="280"/>
            <ac:picMk id="2" creationId="{C79DEAA9-30B6-B016-F21E-6AD27A5D4D2B}"/>
          </ac:picMkLst>
        </pc:picChg>
        <pc:picChg chg="mod">
          <ac:chgData name="A L" userId="c83b8c5f662f391c" providerId="LiveId" clId="{CAB0E2CE-3DFD-4179-86A0-DCABBC52C948}" dt="2023-06-27T17:02:02.098" v="68" actId="1076"/>
          <ac:picMkLst>
            <pc:docMk/>
            <pc:sldMk cId="0" sldId="280"/>
            <ac:picMk id="6" creationId="{CC1977FE-5D67-1E08-A4DF-AEB4D58F9CEA}"/>
          </ac:picMkLst>
        </pc:picChg>
        <pc:picChg chg="add del mod">
          <ac:chgData name="A L" userId="c83b8c5f662f391c" providerId="LiveId" clId="{CAB0E2CE-3DFD-4179-86A0-DCABBC52C948}" dt="2023-06-27T17:01:04.172" v="54" actId="478"/>
          <ac:picMkLst>
            <pc:docMk/>
            <pc:sldMk cId="0" sldId="280"/>
            <ac:picMk id="1026" creationId="{F9218576-86AB-4967-6402-4A52122C9511}"/>
          </ac:picMkLst>
        </pc:picChg>
        <pc:picChg chg="add del mod">
          <ac:chgData name="A L" userId="c83b8c5f662f391c" providerId="LiveId" clId="{CAB0E2CE-3DFD-4179-86A0-DCABBC52C948}" dt="2023-06-27T17:01:28.977" v="63"/>
          <ac:picMkLst>
            <pc:docMk/>
            <pc:sldMk cId="0" sldId="280"/>
            <ac:picMk id="1028" creationId="{093E010C-DE55-F44E-BBC1-28A924249371}"/>
          </ac:picMkLst>
        </pc:picChg>
        <pc:picChg chg="del mod">
          <ac:chgData name="A L" userId="c83b8c5f662f391c" providerId="LiveId" clId="{CAB0E2CE-3DFD-4179-86A0-DCABBC52C948}" dt="2023-06-27T17:01:04.172" v="54" actId="478"/>
          <ac:picMkLst>
            <pc:docMk/>
            <pc:sldMk cId="0" sldId="280"/>
            <ac:picMk id="32772" creationId="{2B9D666E-02FB-FD4C-7047-A0D42F25602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A53EDB5-669E-2B41-49A5-6CF3F1E799B5}"/>
              </a:ext>
            </a:extLst>
          </p:cNvPr>
          <p:cNvGrpSpPr>
            <a:grpSpLocks/>
          </p:cNvGrpSpPr>
          <p:nvPr/>
        </p:nvGrpSpPr>
        <p:grpSpPr bwMode="auto">
          <a:xfrm>
            <a:off x="3800475" y="1789113"/>
            <a:ext cx="5340350" cy="5056187"/>
            <a:chOff x="2394" y="1127"/>
            <a:chExt cx="3364" cy="3185"/>
          </a:xfrm>
        </p:grpSpPr>
        <p:sp>
          <p:nvSpPr>
            <p:cNvPr id="3" name="Rectangle 3">
              <a:extLst>
                <a:ext uri="{FF2B5EF4-FFF2-40B4-BE49-F238E27FC236}">
                  <a16:creationId xmlns:a16="http://schemas.microsoft.com/office/drawing/2014/main" id="{0A243197-76D7-3B8C-0F41-22F06646C5CC}"/>
                </a:ext>
              </a:extLst>
            </p:cNvPr>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4" name="Oval 4">
              <a:extLst>
                <a:ext uri="{FF2B5EF4-FFF2-40B4-BE49-F238E27FC236}">
                  <a16:creationId xmlns:a16="http://schemas.microsoft.com/office/drawing/2014/main" id="{FD79D9B7-2350-0047-7F66-005775058395}"/>
                </a:ext>
              </a:extLst>
            </p:cNvPr>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a:p>
          </p:txBody>
        </p:sp>
        <p:sp>
          <p:nvSpPr>
            <p:cNvPr id="5" name="Rectangle 5">
              <a:extLst>
                <a:ext uri="{FF2B5EF4-FFF2-40B4-BE49-F238E27FC236}">
                  <a16:creationId xmlns:a16="http://schemas.microsoft.com/office/drawing/2014/main" id="{5BDA05CA-DB13-0600-8416-695EF2249D59}"/>
                </a:ext>
              </a:extLst>
            </p:cNvPr>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6" name="Freeform 6">
              <a:extLst>
                <a:ext uri="{FF2B5EF4-FFF2-40B4-BE49-F238E27FC236}">
                  <a16:creationId xmlns:a16="http://schemas.microsoft.com/office/drawing/2014/main" id="{DB66112D-E627-5A2B-77E2-D3A5C44E349E}"/>
                </a:ext>
              </a:extLst>
            </p:cNvPr>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7" name="Rectangle 7">
              <a:extLst>
                <a:ext uri="{FF2B5EF4-FFF2-40B4-BE49-F238E27FC236}">
                  <a16:creationId xmlns:a16="http://schemas.microsoft.com/office/drawing/2014/main" id="{BFB2A4AA-5BF9-FA6A-A72D-5C475A974D29}"/>
                </a:ext>
              </a:extLst>
            </p:cNvPr>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8" name="Rectangle 8">
              <a:extLst>
                <a:ext uri="{FF2B5EF4-FFF2-40B4-BE49-F238E27FC236}">
                  <a16:creationId xmlns:a16="http://schemas.microsoft.com/office/drawing/2014/main" id="{EBB9CA3C-F174-A4AE-C0E9-C5A6EC4DAB56}"/>
                </a:ext>
              </a:extLst>
            </p:cNvPr>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9" name="Rectangle 9">
              <a:extLst>
                <a:ext uri="{FF2B5EF4-FFF2-40B4-BE49-F238E27FC236}">
                  <a16:creationId xmlns:a16="http://schemas.microsoft.com/office/drawing/2014/main" id="{96333957-8B60-E0C4-9B1C-C95955FD6F69}"/>
                </a:ext>
              </a:extLst>
            </p:cNvPr>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10" name="Rectangle 10">
              <a:extLst>
                <a:ext uri="{FF2B5EF4-FFF2-40B4-BE49-F238E27FC236}">
                  <a16:creationId xmlns:a16="http://schemas.microsoft.com/office/drawing/2014/main" id="{D4839CBB-D624-2C04-591A-90F12CEFB43A}"/>
                </a:ext>
              </a:extLst>
            </p:cNvPr>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11" name="Rectangle 11">
              <a:extLst>
                <a:ext uri="{FF2B5EF4-FFF2-40B4-BE49-F238E27FC236}">
                  <a16:creationId xmlns:a16="http://schemas.microsoft.com/office/drawing/2014/main" id="{C9B6E04F-9E7C-744E-D558-CE6FC28F5A14}"/>
                </a:ext>
              </a:extLst>
            </p:cNvPr>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12" name="Freeform 12">
              <a:extLst>
                <a:ext uri="{FF2B5EF4-FFF2-40B4-BE49-F238E27FC236}">
                  <a16:creationId xmlns:a16="http://schemas.microsoft.com/office/drawing/2014/main" id="{A2D803C1-13DD-3B77-54DE-3488ACB5E4B0}"/>
                </a:ext>
              </a:extLst>
            </p:cNvPr>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13" name="Freeform 13">
              <a:extLst>
                <a:ext uri="{FF2B5EF4-FFF2-40B4-BE49-F238E27FC236}">
                  <a16:creationId xmlns:a16="http://schemas.microsoft.com/office/drawing/2014/main" id="{65D1874E-EB60-1013-C9A1-A8D3096FDDEB}"/>
                </a:ext>
              </a:extLst>
            </p:cNvPr>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14" name="Freeform 14">
              <a:extLst>
                <a:ext uri="{FF2B5EF4-FFF2-40B4-BE49-F238E27FC236}">
                  <a16:creationId xmlns:a16="http://schemas.microsoft.com/office/drawing/2014/main" id="{18F39124-4C80-9345-187C-6BD37D5404BC}"/>
                </a:ext>
              </a:extLst>
            </p:cNvPr>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1" hangingPunct="1">
                <a:defRPr/>
              </a:pPr>
              <a:endParaRPr lang="en-US"/>
            </a:p>
          </p:txBody>
        </p:sp>
        <p:sp>
          <p:nvSpPr>
            <p:cNvPr id="15" name="Freeform 15">
              <a:extLst>
                <a:ext uri="{FF2B5EF4-FFF2-40B4-BE49-F238E27FC236}">
                  <a16:creationId xmlns:a16="http://schemas.microsoft.com/office/drawing/2014/main" id="{B6EDE240-8F8B-BA7F-C536-1BACD9F6E248}"/>
                </a:ext>
              </a:extLst>
            </p:cNvPr>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a:p>
          </p:txBody>
        </p:sp>
        <p:sp>
          <p:nvSpPr>
            <p:cNvPr id="16" name="Freeform 16">
              <a:extLst>
                <a:ext uri="{FF2B5EF4-FFF2-40B4-BE49-F238E27FC236}">
                  <a16:creationId xmlns:a16="http://schemas.microsoft.com/office/drawing/2014/main" id="{02153B41-D4F3-0247-E90F-624D57535375}"/>
                </a:ext>
              </a:extLst>
            </p:cNvPr>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17" name="Freeform 17">
              <a:extLst>
                <a:ext uri="{FF2B5EF4-FFF2-40B4-BE49-F238E27FC236}">
                  <a16:creationId xmlns:a16="http://schemas.microsoft.com/office/drawing/2014/main" id="{B480D5FE-FC65-28C6-D23A-8B9F348BBE54}"/>
                </a:ext>
              </a:extLst>
            </p:cNvPr>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18" name="Freeform 18">
              <a:extLst>
                <a:ext uri="{FF2B5EF4-FFF2-40B4-BE49-F238E27FC236}">
                  <a16:creationId xmlns:a16="http://schemas.microsoft.com/office/drawing/2014/main" id="{4B5000A2-22FC-115B-23D2-28BF6B461D58}"/>
                </a:ext>
              </a:extLst>
            </p:cNvPr>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19" name="Freeform 19">
              <a:extLst>
                <a:ext uri="{FF2B5EF4-FFF2-40B4-BE49-F238E27FC236}">
                  <a16:creationId xmlns:a16="http://schemas.microsoft.com/office/drawing/2014/main" id="{10D9A1FA-367F-F9F7-39F5-94D458709013}"/>
                </a:ext>
              </a:extLst>
            </p:cNvPr>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20" name="Freeform 20">
              <a:extLst>
                <a:ext uri="{FF2B5EF4-FFF2-40B4-BE49-F238E27FC236}">
                  <a16:creationId xmlns:a16="http://schemas.microsoft.com/office/drawing/2014/main" id="{300CE336-12DE-1AF9-4E65-7322E432D24B}"/>
                </a:ext>
              </a:extLst>
            </p:cNvPr>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21" name="Freeform 21">
              <a:extLst>
                <a:ext uri="{FF2B5EF4-FFF2-40B4-BE49-F238E27FC236}">
                  <a16:creationId xmlns:a16="http://schemas.microsoft.com/office/drawing/2014/main" id="{94F9F30F-9610-8FA0-A8DD-79C01E27AFDB}"/>
                </a:ext>
              </a:extLst>
            </p:cNvPr>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22" name="Freeform 22">
              <a:extLst>
                <a:ext uri="{FF2B5EF4-FFF2-40B4-BE49-F238E27FC236}">
                  <a16:creationId xmlns:a16="http://schemas.microsoft.com/office/drawing/2014/main" id="{C2E4CEEE-8EDE-55D6-3A67-F7DC50F6436C}"/>
                </a:ext>
              </a:extLst>
            </p:cNvPr>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23" name="Freeform 23">
              <a:extLst>
                <a:ext uri="{FF2B5EF4-FFF2-40B4-BE49-F238E27FC236}">
                  <a16:creationId xmlns:a16="http://schemas.microsoft.com/office/drawing/2014/main" id="{9FF518C2-8DF0-D847-6B09-0F9F6C01C317}"/>
                </a:ext>
              </a:extLst>
            </p:cNvPr>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a:p>
          </p:txBody>
        </p:sp>
        <p:sp>
          <p:nvSpPr>
            <p:cNvPr id="24" name="Freeform 24">
              <a:extLst>
                <a:ext uri="{FF2B5EF4-FFF2-40B4-BE49-F238E27FC236}">
                  <a16:creationId xmlns:a16="http://schemas.microsoft.com/office/drawing/2014/main" id="{401E28CC-6599-F70E-14D2-C0D104806616}"/>
                </a:ext>
              </a:extLst>
            </p:cNvPr>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25" name="Freeform 25">
              <a:extLst>
                <a:ext uri="{FF2B5EF4-FFF2-40B4-BE49-F238E27FC236}">
                  <a16:creationId xmlns:a16="http://schemas.microsoft.com/office/drawing/2014/main" id="{863963D9-6B24-5CE4-4BEA-E43710317319}"/>
                </a:ext>
              </a:extLst>
            </p:cNvPr>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26" name="Freeform 26">
              <a:extLst>
                <a:ext uri="{FF2B5EF4-FFF2-40B4-BE49-F238E27FC236}">
                  <a16:creationId xmlns:a16="http://schemas.microsoft.com/office/drawing/2014/main" id="{01249625-330A-26C7-651A-772C207FDCA4}"/>
                </a:ext>
              </a:extLst>
            </p:cNvPr>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27" name="Oval 27">
              <a:extLst>
                <a:ext uri="{FF2B5EF4-FFF2-40B4-BE49-F238E27FC236}">
                  <a16:creationId xmlns:a16="http://schemas.microsoft.com/office/drawing/2014/main" id="{DCA48604-C0FA-7F3F-5586-EA3B7CBB676B}"/>
                </a:ext>
              </a:extLst>
            </p:cNvPr>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eaLnBrk="1" hangingPunct="1">
                <a:defRPr/>
              </a:pPr>
              <a:endParaRPr lang="en-US"/>
            </a:p>
          </p:txBody>
        </p:sp>
        <p:sp>
          <p:nvSpPr>
            <p:cNvPr id="28" name="Oval 28">
              <a:extLst>
                <a:ext uri="{FF2B5EF4-FFF2-40B4-BE49-F238E27FC236}">
                  <a16:creationId xmlns:a16="http://schemas.microsoft.com/office/drawing/2014/main" id="{3FA0D68E-FEAC-86D1-8F20-8A7A1B93AE41}"/>
                </a:ext>
              </a:extLst>
            </p:cNvPr>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a:p>
          </p:txBody>
        </p:sp>
        <p:sp>
          <p:nvSpPr>
            <p:cNvPr id="29" name="Oval 29">
              <a:extLst>
                <a:ext uri="{FF2B5EF4-FFF2-40B4-BE49-F238E27FC236}">
                  <a16:creationId xmlns:a16="http://schemas.microsoft.com/office/drawing/2014/main" id="{2448CF51-10C4-F052-617F-2FC5528F1754}"/>
                </a:ext>
              </a:extLst>
            </p:cNvPr>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eaLnBrk="1" hangingPunct="1">
                <a:defRPr/>
              </a:pPr>
              <a:endParaRPr lang="en-US"/>
            </a:p>
          </p:txBody>
        </p:sp>
        <p:sp>
          <p:nvSpPr>
            <p:cNvPr id="30" name="Freeform 30">
              <a:extLst>
                <a:ext uri="{FF2B5EF4-FFF2-40B4-BE49-F238E27FC236}">
                  <a16:creationId xmlns:a16="http://schemas.microsoft.com/office/drawing/2014/main" id="{3E927A9A-37FD-D772-8777-2AA46BBF1180}"/>
                </a:ext>
              </a:extLst>
            </p:cNvPr>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31" name="Freeform 31">
              <a:extLst>
                <a:ext uri="{FF2B5EF4-FFF2-40B4-BE49-F238E27FC236}">
                  <a16:creationId xmlns:a16="http://schemas.microsoft.com/office/drawing/2014/main" id="{26C425C2-49DC-A2FB-EDC2-41CA0D29AB1D}"/>
                </a:ext>
              </a:extLst>
            </p:cNvPr>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32" name="Rectangle 32">
              <a:extLst>
                <a:ext uri="{FF2B5EF4-FFF2-40B4-BE49-F238E27FC236}">
                  <a16:creationId xmlns:a16="http://schemas.microsoft.com/office/drawing/2014/main" id="{09098813-E166-7554-7287-AC7D6C22EDAC}"/>
                </a:ext>
              </a:extLst>
            </p:cNvPr>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eaLnBrk="1" hangingPunct="1">
                <a:defRPr/>
              </a:pPr>
              <a:endParaRPr lang="en-US"/>
            </a:p>
          </p:txBody>
        </p:sp>
        <p:sp>
          <p:nvSpPr>
            <p:cNvPr id="33" name="Rectangle 33">
              <a:extLst>
                <a:ext uri="{FF2B5EF4-FFF2-40B4-BE49-F238E27FC236}">
                  <a16:creationId xmlns:a16="http://schemas.microsoft.com/office/drawing/2014/main" id="{DD99809B-2D1C-2625-088C-0783D9CD8CA3}"/>
                </a:ext>
              </a:extLst>
            </p:cNvPr>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34" name="AutoShape 34">
              <a:extLst>
                <a:ext uri="{FF2B5EF4-FFF2-40B4-BE49-F238E27FC236}">
                  <a16:creationId xmlns:a16="http://schemas.microsoft.com/office/drawing/2014/main" id="{E2F22169-2A89-7627-FEC8-0B6FD53030CD}"/>
                </a:ext>
              </a:extLst>
            </p:cNvPr>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a:p>
          </p:txBody>
        </p:sp>
        <p:sp>
          <p:nvSpPr>
            <p:cNvPr id="35" name="Freeform 35">
              <a:extLst>
                <a:ext uri="{FF2B5EF4-FFF2-40B4-BE49-F238E27FC236}">
                  <a16:creationId xmlns:a16="http://schemas.microsoft.com/office/drawing/2014/main" id="{DDDB6EAA-0279-7E6B-1B17-2EAB025ABD1E}"/>
                </a:ext>
              </a:extLst>
            </p:cNvPr>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defRPr/>
              </a:pPr>
              <a:endParaRPr lang="en-US"/>
            </a:p>
          </p:txBody>
        </p:sp>
        <p:sp>
          <p:nvSpPr>
            <p:cNvPr id="36" name="Freeform 36">
              <a:extLst>
                <a:ext uri="{FF2B5EF4-FFF2-40B4-BE49-F238E27FC236}">
                  <a16:creationId xmlns:a16="http://schemas.microsoft.com/office/drawing/2014/main" id="{B2DC0631-1E4F-B767-5AD7-4C9D992C11B3}"/>
                </a:ext>
              </a:extLst>
            </p:cNvPr>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a:p>
          </p:txBody>
        </p:sp>
      </p:grpSp>
      <p:sp>
        <p:nvSpPr>
          <p:cNvPr id="3587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3588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7" name="Rectangle 37">
            <a:extLst>
              <a:ext uri="{FF2B5EF4-FFF2-40B4-BE49-F238E27FC236}">
                <a16:creationId xmlns:a16="http://schemas.microsoft.com/office/drawing/2014/main" id="{08FAA39F-71D3-E15E-93D5-035044AC1259}"/>
              </a:ext>
            </a:extLst>
          </p:cNvPr>
          <p:cNvSpPr>
            <a:spLocks noGrp="1" noChangeArrowheads="1"/>
          </p:cNvSpPr>
          <p:nvPr>
            <p:ph type="dt" sz="half" idx="10"/>
          </p:nvPr>
        </p:nvSpPr>
        <p:spPr/>
        <p:txBody>
          <a:bodyPr/>
          <a:lstStyle>
            <a:lvl1pPr>
              <a:defRPr/>
            </a:lvl1pPr>
          </a:lstStyle>
          <a:p>
            <a:pPr>
              <a:defRPr/>
            </a:pPr>
            <a:fld id="{E40D7D77-9D2B-450D-AF6A-B1F09129091A}" type="datetimeFigureOut">
              <a:rPr lang="en-US"/>
              <a:pPr>
                <a:defRPr/>
              </a:pPr>
              <a:t>6/27/2023</a:t>
            </a:fld>
            <a:endParaRPr lang="en-US"/>
          </a:p>
        </p:txBody>
      </p:sp>
      <p:sp>
        <p:nvSpPr>
          <p:cNvPr id="38" name="Rectangle 38">
            <a:extLst>
              <a:ext uri="{FF2B5EF4-FFF2-40B4-BE49-F238E27FC236}">
                <a16:creationId xmlns:a16="http://schemas.microsoft.com/office/drawing/2014/main" id="{A1471581-D3D0-0236-9383-FA32D06D01A8}"/>
              </a:ext>
            </a:extLst>
          </p:cNvPr>
          <p:cNvSpPr>
            <a:spLocks noGrp="1" noChangeArrowheads="1"/>
          </p:cNvSpPr>
          <p:nvPr>
            <p:ph type="ftr" sz="quarter" idx="11"/>
          </p:nvPr>
        </p:nvSpPr>
        <p:spPr/>
        <p:txBody>
          <a:bodyPr/>
          <a:lstStyle>
            <a:lvl1pPr>
              <a:defRPr/>
            </a:lvl1pPr>
          </a:lstStyle>
          <a:p>
            <a:pPr>
              <a:defRPr/>
            </a:pPr>
            <a:endParaRPr lang="en-US"/>
          </a:p>
        </p:txBody>
      </p:sp>
      <p:sp>
        <p:nvSpPr>
          <p:cNvPr id="39" name="Rectangle 41">
            <a:extLst>
              <a:ext uri="{FF2B5EF4-FFF2-40B4-BE49-F238E27FC236}">
                <a16:creationId xmlns:a16="http://schemas.microsoft.com/office/drawing/2014/main" id="{095C2D2A-079B-65B2-6171-4EA2B7E78FB2}"/>
              </a:ext>
            </a:extLst>
          </p:cNvPr>
          <p:cNvSpPr>
            <a:spLocks noGrp="1" noChangeArrowheads="1"/>
          </p:cNvSpPr>
          <p:nvPr>
            <p:ph type="sldNum" sz="quarter" idx="12"/>
          </p:nvPr>
        </p:nvSpPr>
        <p:spPr/>
        <p:txBody>
          <a:bodyPr/>
          <a:lstStyle>
            <a:lvl1pPr>
              <a:defRPr/>
            </a:lvl1pPr>
          </a:lstStyle>
          <a:p>
            <a:fld id="{17D29A1A-3A1E-468D-B045-8FE04B7A940C}" type="slidenum">
              <a:rPr lang="en-US" altLang="en-US"/>
              <a:pPr/>
              <a:t>‹#›</a:t>
            </a:fld>
            <a:endParaRPr lang="en-US" altLang="en-US"/>
          </a:p>
        </p:txBody>
      </p:sp>
    </p:spTree>
    <p:extLst>
      <p:ext uri="{BB962C8B-B14F-4D97-AF65-F5344CB8AC3E}">
        <p14:creationId xmlns:p14="http://schemas.microsoft.com/office/powerpoint/2010/main" val="1911768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55DA4321-3377-0FF8-094B-5324367C2CC7}"/>
              </a:ext>
            </a:extLst>
          </p:cNvPr>
          <p:cNvSpPr>
            <a:spLocks noGrp="1" noChangeArrowheads="1"/>
          </p:cNvSpPr>
          <p:nvPr>
            <p:ph type="dt" sz="half" idx="10"/>
          </p:nvPr>
        </p:nvSpPr>
        <p:spPr>
          <a:ln/>
        </p:spPr>
        <p:txBody>
          <a:bodyPr/>
          <a:lstStyle>
            <a:lvl1pPr>
              <a:defRPr/>
            </a:lvl1pPr>
          </a:lstStyle>
          <a:p>
            <a:pPr>
              <a:defRPr/>
            </a:pPr>
            <a:fld id="{62509E0C-AC5A-4667-AD1B-D67F5C30DD25}" type="datetimeFigureOut">
              <a:rPr lang="en-US"/>
              <a:pPr>
                <a:defRPr/>
              </a:pPr>
              <a:t>6/27/2023</a:t>
            </a:fld>
            <a:endParaRPr lang="en-US"/>
          </a:p>
        </p:txBody>
      </p:sp>
      <p:sp>
        <p:nvSpPr>
          <p:cNvPr id="5" name="Rectangle 40">
            <a:extLst>
              <a:ext uri="{FF2B5EF4-FFF2-40B4-BE49-F238E27FC236}">
                <a16:creationId xmlns:a16="http://schemas.microsoft.com/office/drawing/2014/main" id="{2D1041EB-083B-7384-27F5-319185F16A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0502F369-AAA7-F2FF-0E4C-B368DA2DBE85}"/>
              </a:ext>
            </a:extLst>
          </p:cNvPr>
          <p:cNvSpPr>
            <a:spLocks noGrp="1" noChangeArrowheads="1"/>
          </p:cNvSpPr>
          <p:nvPr>
            <p:ph type="sldNum" sz="quarter" idx="12"/>
          </p:nvPr>
        </p:nvSpPr>
        <p:spPr>
          <a:ln/>
        </p:spPr>
        <p:txBody>
          <a:bodyPr/>
          <a:lstStyle>
            <a:lvl1pPr>
              <a:defRPr/>
            </a:lvl1pPr>
          </a:lstStyle>
          <a:p>
            <a:fld id="{A044029A-1D49-4590-866D-E85AAC6CC42D}" type="slidenum">
              <a:rPr lang="en-US" altLang="en-US"/>
              <a:pPr/>
              <a:t>‹#›</a:t>
            </a:fld>
            <a:endParaRPr lang="en-US" altLang="en-US"/>
          </a:p>
        </p:txBody>
      </p:sp>
    </p:spTree>
    <p:extLst>
      <p:ext uri="{BB962C8B-B14F-4D97-AF65-F5344CB8AC3E}">
        <p14:creationId xmlns:p14="http://schemas.microsoft.com/office/powerpoint/2010/main" val="3894230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9AD8023F-5591-4485-B016-28B3613F5691}"/>
              </a:ext>
            </a:extLst>
          </p:cNvPr>
          <p:cNvSpPr>
            <a:spLocks noGrp="1" noChangeArrowheads="1"/>
          </p:cNvSpPr>
          <p:nvPr>
            <p:ph type="dt" sz="half" idx="10"/>
          </p:nvPr>
        </p:nvSpPr>
        <p:spPr>
          <a:ln/>
        </p:spPr>
        <p:txBody>
          <a:bodyPr/>
          <a:lstStyle>
            <a:lvl1pPr>
              <a:defRPr/>
            </a:lvl1pPr>
          </a:lstStyle>
          <a:p>
            <a:pPr>
              <a:defRPr/>
            </a:pPr>
            <a:fld id="{7CD939A2-A880-4DA6-AE17-0C4E28EA6832}" type="datetimeFigureOut">
              <a:rPr lang="en-US"/>
              <a:pPr>
                <a:defRPr/>
              </a:pPr>
              <a:t>6/27/2023</a:t>
            </a:fld>
            <a:endParaRPr lang="en-US"/>
          </a:p>
        </p:txBody>
      </p:sp>
      <p:sp>
        <p:nvSpPr>
          <p:cNvPr id="5" name="Rectangle 40">
            <a:extLst>
              <a:ext uri="{FF2B5EF4-FFF2-40B4-BE49-F238E27FC236}">
                <a16:creationId xmlns:a16="http://schemas.microsoft.com/office/drawing/2014/main" id="{98585483-5DA3-969C-8EDA-FB8BF24F64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C9D29933-5014-1BC0-983A-0D585118F3D6}"/>
              </a:ext>
            </a:extLst>
          </p:cNvPr>
          <p:cNvSpPr>
            <a:spLocks noGrp="1" noChangeArrowheads="1"/>
          </p:cNvSpPr>
          <p:nvPr>
            <p:ph type="sldNum" sz="quarter" idx="12"/>
          </p:nvPr>
        </p:nvSpPr>
        <p:spPr>
          <a:ln/>
        </p:spPr>
        <p:txBody>
          <a:bodyPr/>
          <a:lstStyle>
            <a:lvl1pPr>
              <a:defRPr/>
            </a:lvl1pPr>
          </a:lstStyle>
          <a:p>
            <a:fld id="{E2DCD4CD-A64F-4FFA-ADE7-E73BAF95664E}" type="slidenum">
              <a:rPr lang="en-US" altLang="en-US"/>
              <a:pPr/>
              <a:t>‹#›</a:t>
            </a:fld>
            <a:endParaRPr lang="en-US" altLang="en-US"/>
          </a:p>
        </p:txBody>
      </p:sp>
    </p:spTree>
    <p:extLst>
      <p:ext uri="{BB962C8B-B14F-4D97-AF65-F5344CB8AC3E}">
        <p14:creationId xmlns:p14="http://schemas.microsoft.com/office/powerpoint/2010/main" val="1775709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3FCFE2E-D187-E684-E1DA-538E6C89BFF1}"/>
              </a:ext>
            </a:extLst>
          </p:cNvPr>
          <p:cNvGrpSpPr>
            <a:grpSpLocks/>
          </p:cNvGrpSpPr>
          <p:nvPr/>
        </p:nvGrpSpPr>
        <p:grpSpPr bwMode="auto">
          <a:xfrm>
            <a:off x="4716463" y="5345113"/>
            <a:ext cx="4427537" cy="1512887"/>
            <a:chOff x="2971" y="3367"/>
            <a:chExt cx="2789" cy="953"/>
          </a:xfrm>
        </p:grpSpPr>
        <p:sp>
          <p:nvSpPr>
            <p:cNvPr id="3" name="Freeform 3">
              <a:extLst>
                <a:ext uri="{FF2B5EF4-FFF2-40B4-BE49-F238E27FC236}">
                  <a16:creationId xmlns:a16="http://schemas.microsoft.com/office/drawing/2014/main" id="{2EAA12CC-1B68-622B-7F68-B3BE3D9F805D}"/>
                </a:ext>
              </a:extLst>
            </p:cNvPr>
            <p:cNvSpPr>
              <a:spLocks/>
            </p:cNvSpPr>
            <p:nvPr/>
          </p:nvSpPr>
          <p:spPr bwMode="ltGray">
            <a:xfrm>
              <a:off x="2971" y="3367"/>
              <a:ext cx="2789" cy="953"/>
            </a:xfrm>
            <a:custGeom>
              <a:avLst/>
              <a:gdLst>
                <a:gd name="T0" fmla="*/ 2795 w 2780"/>
                <a:gd name="T1" fmla="*/ 18 h 953"/>
                <a:gd name="T2" fmla="*/ 2705 w 2780"/>
                <a:gd name="T3" fmla="*/ 24 h 953"/>
                <a:gd name="T4" fmla="*/ 2638 w 2780"/>
                <a:gd name="T5" fmla="*/ 102 h 953"/>
                <a:gd name="T6" fmla="*/ 2535 w 2780"/>
                <a:gd name="T7" fmla="*/ 156 h 953"/>
                <a:gd name="T8" fmla="*/ 2529 w 2780"/>
                <a:gd name="T9" fmla="*/ 222 h 953"/>
                <a:gd name="T10" fmla="*/ 2511 w 2780"/>
                <a:gd name="T11" fmla="*/ 246 h 953"/>
                <a:gd name="T12" fmla="*/ 2493 w 2780"/>
                <a:gd name="T13" fmla="*/ 252 h 953"/>
                <a:gd name="T14" fmla="*/ 2421 w 2780"/>
                <a:gd name="T15" fmla="*/ 210 h 953"/>
                <a:gd name="T16" fmla="*/ 2281 w 2780"/>
                <a:gd name="T17" fmla="*/ 192 h 953"/>
                <a:gd name="T18" fmla="*/ 2257 w 2780"/>
                <a:gd name="T19" fmla="*/ 186 h 953"/>
                <a:gd name="T20" fmla="*/ 2239 w 2780"/>
                <a:gd name="T21" fmla="*/ 192 h 953"/>
                <a:gd name="T22" fmla="*/ 2167 w 2780"/>
                <a:gd name="T23" fmla="*/ 228 h 953"/>
                <a:gd name="T24" fmla="*/ 2131 w 2780"/>
                <a:gd name="T25" fmla="*/ 240 h 953"/>
                <a:gd name="T26" fmla="*/ 2107 w 2780"/>
                <a:gd name="T27" fmla="*/ 246 h 953"/>
                <a:gd name="T28" fmla="*/ 2095 w 2780"/>
                <a:gd name="T29" fmla="*/ 258 h 953"/>
                <a:gd name="T30" fmla="*/ 2095 w 2780"/>
                <a:gd name="T31" fmla="*/ 276 h 953"/>
                <a:gd name="T32" fmla="*/ 2072 w 2780"/>
                <a:gd name="T33" fmla="*/ 300 h 953"/>
                <a:gd name="T34" fmla="*/ 2054 w 2780"/>
                <a:gd name="T35" fmla="*/ 312 h 953"/>
                <a:gd name="T36" fmla="*/ 2042 w 2780"/>
                <a:gd name="T37" fmla="*/ 324 h 953"/>
                <a:gd name="T38" fmla="*/ 2030 w 2780"/>
                <a:gd name="T39" fmla="*/ 336 h 953"/>
                <a:gd name="T40" fmla="*/ 1997 w 2780"/>
                <a:gd name="T41" fmla="*/ 342 h 953"/>
                <a:gd name="T42" fmla="*/ 1931 w 2780"/>
                <a:gd name="T43" fmla="*/ 336 h 953"/>
                <a:gd name="T44" fmla="*/ 1895 w 2780"/>
                <a:gd name="T45" fmla="*/ 330 h 953"/>
                <a:gd name="T46" fmla="*/ 1883 w 2780"/>
                <a:gd name="T47" fmla="*/ 342 h 953"/>
                <a:gd name="T48" fmla="*/ 1871 w 2780"/>
                <a:gd name="T49" fmla="*/ 354 h 953"/>
                <a:gd name="T50" fmla="*/ 1841 w 2780"/>
                <a:gd name="T51" fmla="*/ 360 h 953"/>
                <a:gd name="T52" fmla="*/ 1782 w 2780"/>
                <a:gd name="T53" fmla="*/ 342 h 953"/>
                <a:gd name="T54" fmla="*/ 1758 w 2780"/>
                <a:gd name="T55" fmla="*/ 342 h 953"/>
                <a:gd name="T56" fmla="*/ 1734 w 2780"/>
                <a:gd name="T57" fmla="*/ 354 h 953"/>
                <a:gd name="T58" fmla="*/ 1671 w 2780"/>
                <a:gd name="T59" fmla="*/ 425 h 953"/>
                <a:gd name="T60" fmla="*/ 1629 w 2780"/>
                <a:gd name="T61" fmla="*/ 569 h 953"/>
                <a:gd name="T62" fmla="*/ 1629 w 2780"/>
                <a:gd name="T63" fmla="*/ 593 h 953"/>
                <a:gd name="T64" fmla="*/ 1635 w 2780"/>
                <a:gd name="T65" fmla="*/ 641 h 953"/>
                <a:gd name="T66" fmla="*/ 1653 w 2780"/>
                <a:gd name="T67" fmla="*/ 659 h 953"/>
                <a:gd name="T68" fmla="*/ 1647 w 2780"/>
                <a:gd name="T69" fmla="*/ 671 h 953"/>
                <a:gd name="T70" fmla="*/ 1635 w 2780"/>
                <a:gd name="T71" fmla="*/ 683 h 953"/>
                <a:gd name="T72" fmla="*/ 1557 w 2780"/>
                <a:gd name="T73" fmla="*/ 689 h 953"/>
                <a:gd name="T74" fmla="*/ 1480 w 2780"/>
                <a:gd name="T75" fmla="*/ 629 h 953"/>
                <a:gd name="T76" fmla="*/ 1345 w 2780"/>
                <a:gd name="T77" fmla="*/ 587 h 953"/>
                <a:gd name="T78" fmla="*/ 1196 w 2780"/>
                <a:gd name="T79" fmla="*/ 671 h 953"/>
                <a:gd name="T80" fmla="*/ 1025 w 2780"/>
                <a:gd name="T81" fmla="*/ 731 h 953"/>
                <a:gd name="T82" fmla="*/ 822 w 2780"/>
                <a:gd name="T83" fmla="*/ 743 h 953"/>
                <a:gd name="T84" fmla="*/ 634 w 2780"/>
                <a:gd name="T85" fmla="*/ 701 h 953"/>
                <a:gd name="T86" fmla="*/ 574 w 2780"/>
                <a:gd name="T87" fmla="*/ 695 h 953"/>
                <a:gd name="T88" fmla="*/ 562 w 2780"/>
                <a:gd name="T89" fmla="*/ 701 h 953"/>
                <a:gd name="T90" fmla="*/ 526 w 2780"/>
                <a:gd name="T91" fmla="*/ 731 h 953"/>
                <a:gd name="T92" fmla="*/ 439 w 2780"/>
                <a:gd name="T93" fmla="*/ 809 h 953"/>
                <a:gd name="T94" fmla="*/ 409 w 2780"/>
                <a:gd name="T95" fmla="*/ 821 h 953"/>
                <a:gd name="T96" fmla="*/ 385 w 2780"/>
                <a:gd name="T97" fmla="*/ 821 h 953"/>
                <a:gd name="T98" fmla="*/ 338 w 2780"/>
                <a:gd name="T99" fmla="*/ 827 h 953"/>
                <a:gd name="T100" fmla="*/ 212 w 2780"/>
                <a:gd name="T101" fmla="*/ 851 h 953"/>
                <a:gd name="T102" fmla="*/ 176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07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en-US"/>
            </a:p>
          </p:txBody>
        </p:sp>
        <p:sp>
          <p:nvSpPr>
            <p:cNvPr id="4" name="Freeform 4">
              <a:extLst>
                <a:ext uri="{FF2B5EF4-FFF2-40B4-BE49-F238E27FC236}">
                  <a16:creationId xmlns:a16="http://schemas.microsoft.com/office/drawing/2014/main" id="{D03A95CE-AFCD-9915-B952-1FF36AD7FC0F}"/>
                </a:ext>
              </a:extLst>
            </p:cNvPr>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sp>
          <p:nvSpPr>
            <p:cNvPr id="5" name="Freeform 5">
              <a:extLst>
                <a:ext uri="{FF2B5EF4-FFF2-40B4-BE49-F238E27FC236}">
                  <a16:creationId xmlns:a16="http://schemas.microsoft.com/office/drawing/2014/main" id="{7D804C9D-0CBF-E1DA-CE77-2A6EFDFC58B5}"/>
                </a:ext>
              </a:extLst>
            </p:cNvPr>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sp>
          <p:nvSpPr>
            <p:cNvPr id="6" name="Freeform 6">
              <a:extLst>
                <a:ext uri="{FF2B5EF4-FFF2-40B4-BE49-F238E27FC236}">
                  <a16:creationId xmlns:a16="http://schemas.microsoft.com/office/drawing/2014/main" id="{FF423B0F-E1D9-AAB8-9426-D67491C78CDE}"/>
                </a:ext>
              </a:extLst>
            </p:cNvPr>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sp>
          <p:nvSpPr>
            <p:cNvPr id="7" name="Freeform 7">
              <a:extLst>
                <a:ext uri="{FF2B5EF4-FFF2-40B4-BE49-F238E27FC236}">
                  <a16:creationId xmlns:a16="http://schemas.microsoft.com/office/drawing/2014/main" id="{30828CD3-61A7-3D84-AF16-01E2E8BEE9D2}"/>
                </a:ext>
              </a:extLst>
            </p:cNvPr>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sp>
          <p:nvSpPr>
            <p:cNvPr id="8" name="Freeform 8">
              <a:extLst>
                <a:ext uri="{FF2B5EF4-FFF2-40B4-BE49-F238E27FC236}">
                  <a16:creationId xmlns:a16="http://schemas.microsoft.com/office/drawing/2014/main" id="{507D92DC-4135-0468-C8D7-EBBD6AA5D2A1}"/>
                </a:ext>
              </a:extLst>
            </p:cNvPr>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sp>
          <p:nvSpPr>
            <p:cNvPr id="9" name="Freeform 9">
              <a:extLst>
                <a:ext uri="{FF2B5EF4-FFF2-40B4-BE49-F238E27FC236}">
                  <a16:creationId xmlns:a16="http://schemas.microsoft.com/office/drawing/2014/main" id="{AF329B29-85EC-3D50-6CBF-144299183633}"/>
                </a:ext>
              </a:extLst>
            </p:cNvPr>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sp>
          <p:nvSpPr>
            <p:cNvPr id="10" name="Freeform 10">
              <a:extLst>
                <a:ext uri="{FF2B5EF4-FFF2-40B4-BE49-F238E27FC236}">
                  <a16:creationId xmlns:a16="http://schemas.microsoft.com/office/drawing/2014/main" id="{BBD48DBF-D165-95CB-DC64-6919D3F28A3B}"/>
                </a:ext>
              </a:extLst>
            </p:cNvPr>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sp>
          <p:nvSpPr>
            <p:cNvPr id="11" name="Freeform 11">
              <a:extLst>
                <a:ext uri="{FF2B5EF4-FFF2-40B4-BE49-F238E27FC236}">
                  <a16:creationId xmlns:a16="http://schemas.microsoft.com/office/drawing/2014/main" id="{1C06C7AE-E538-033E-D437-6C032571A42F}"/>
                </a:ext>
              </a:extLst>
            </p:cNvPr>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sp>
          <p:nvSpPr>
            <p:cNvPr id="12" name="Freeform 12">
              <a:extLst>
                <a:ext uri="{FF2B5EF4-FFF2-40B4-BE49-F238E27FC236}">
                  <a16:creationId xmlns:a16="http://schemas.microsoft.com/office/drawing/2014/main" id="{A498AA72-16F2-A816-88D5-549B20050ED4}"/>
                </a:ext>
              </a:extLst>
            </p:cNvPr>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sp>
          <p:nvSpPr>
            <p:cNvPr id="13" name="Freeform 13">
              <a:extLst>
                <a:ext uri="{FF2B5EF4-FFF2-40B4-BE49-F238E27FC236}">
                  <a16:creationId xmlns:a16="http://schemas.microsoft.com/office/drawing/2014/main" id="{5026180E-6481-640D-2F47-57ED620046BF}"/>
                </a:ext>
              </a:extLst>
            </p:cNvPr>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sp>
          <p:nvSpPr>
            <p:cNvPr id="14" name="Freeform 14">
              <a:extLst>
                <a:ext uri="{FF2B5EF4-FFF2-40B4-BE49-F238E27FC236}">
                  <a16:creationId xmlns:a16="http://schemas.microsoft.com/office/drawing/2014/main" id="{1BCE868B-00A3-A453-0A58-AE67DB7B7BE4}"/>
                </a:ext>
              </a:extLst>
            </p:cNvPr>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sp>
          <p:nvSpPr>
            <p:cNvPr id="15" name="Freeform 15">
              <a:extLst>
                <a:ext uri="{FF2B5EF4-FFF2-40B4-BE49-F238E27FC236}">
                  <a16:creationId xmlns:a16="http://schemas.microsoft.com/office/drawing/2014/main" id="{F51043DA-51F1-AD87-32C3-92C1654F81ED}"/>
                </a:ext>
              </a:extLst>
            </p:cNvPr>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sp>
          <p:nvSpPr>
            <p:cNvPr id="16" name="Freeform 16">
              <a:extLst>
                <a:ext uri="{FF2B5EF4-FFF2-40B4-BE49-F238E27FC236}">
                  <a16:creationId xmlns:a16="http://schemas.microsoft.com/office/drawing/2014/main" id="{ED18BA6F-D3DB-D8D4-52C1-037A35CA2F84}"/>
                </a:ext>
              </a:extLst>
            </p:cNvPr>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sp>
          <p:nvSpPr>
            <p:cNvPr id="17" name="Freeform 17">
              <a:extLst>
                <a:ext uri="{FF2B5EF4-FFF2-40B4-BE49-F238E27FC236}">
                  <a16:creationId xmlns:a16="http://schemas.microsoft.com/office/drawing/2014/main" id="{B195FB3D-948F-E8A7-8FEB-AE5003FAAC6F}"/>
                </a:ext>
              </a:extLst>
            </p:cNvPr>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grpSp>
      <p:sp>
        <p:nvSpPr>
          <p:cNvPr id="49170"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en-US"/>
              <a:t>Click to edit Master title style</a:t>
            </a:r>
          </a:p>
        </p:txBody>
      </p:sp>
      <p:sp>
        <p:nvSpPr>
          <p:cNvPr id="49171"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18" name="Rectangle 20">
            <a:extLst>
              <a:ext uri="{FF2B5EF4-FFF2-40B4-BE49-F238E27FC236}">
                <a16:creationId xmlns:a16="http://schemas.microsoft.com/office/drawing/2014/main" id="{947DBA53-FC62-5D50-95DF-271BABF6F153}"/>
              </a:ext>
            </a:extLst>
          </p:cNvPr>
          <p:cNvSpPr>
            <a:spLocks noGrp="1" noChangeArrowheads="1"/>
          </p:cNvSpPr>
          <p:nvPr>
            <p:ph type="dt" sz="quarter" idx="10"/>
          </p:nvPr>
        </p:nvSpPr>
        <p:spPr/>
        <p:txBody>
          <a:bodyPr/>
          <a:lstStyle>
            <a:lvl1pPr>
              <a:defRPr/>
            </a:lvl1pPr>
          </a:lstStyle>
          <a:p>
            <a:pPr>
              <a:defRPr/>
            </a:pPr>
            <a:fld id="{B4595F5F-1C87-483C-9F64-3A2926A3EF87}" type="datetimeFigureOut">
              <a:rPr lang="en-US"/>
              <a:pPr>
                <a:defRPr/>
              </a:pPr>
              <a:t>6/27/2023</a:t>
            </a:fld>
            <a:endParaRPr lang="en-US"/>
          </a:p>
        </p:txBody>
      </p:sp>
      <p:sp>
        <p:nvSpPr>
          <p:cNvPr id="19" name="Rectangle 21">
            <a:extLst>
              <a:ext uri="{FF2B5EF4-FFF2-40B4-BE49-F238E27FC236}">
                <a16:creationId xmlns:a16="http://schemas.microsoft.com/office/drawing/2014/main" id="{9E65B247-88FE-E97E-EF5D-90A79E85648E}"/>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22">
            <a:extLst>
              <a:ext uri="{FF2B5EF4-FFF2-40B4-BE49-F238E27FC236}">
                <a16:creationId xmlns:a16="http://schemas.microsoft.com/office/drawing/2014/main" id="{D65985D1-C848-0826-1318-C76D9D3CE0C2}"/>
              </a:ext>
            </a:extLst>
          </p:cNvPr>
          <p:cNvSpPr>
            <a:spLocks noGrp="1" noChangeArrowheads="1"/>
          </p:cNvSpPr>
          <p:nvPr>
            <p:ph type="sldNum" sz="quarter" idx="12"/>
          </p:nvPr>
        </p:nvSpPr>
        <p:spPr/>
        <p:txBody>
          <a:bodyPr/>
          <a:lstStyle>
            <a:lvl1pPr>
              <a:defRPr/>
            </a:lvl1pPr>
          </a:lstStyle>
          <a:p>
            <a:fld id="{E95D66AB-D536-4C2F-BBAE-EA5A8D0DF692}" type="slidenum">
              <a:rPr lang="en-US" altLang="en-US"/>
              <a:pPr/>
              <a:t>‹#›</a:t>
            </a:fld>
            <a:endParaRPr lang="en-US" altLang="en-US"/>
          </a:p>
        </p:txBody>
      </p:sp>
    </p:spTree>
    <p:extLst>
      <p:ext uri="{BB962C8B-B14F-4D97-AF65-F5344CB8AC3E}">
        <p14:creationId xmlns:p14="http://schemas.microsoft.com/office/powerpoint/2010/main" val="3714034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68DDF59E-7872-26C8-8F91-325F6145E051}"/>
              </a:ext>
            </a:extLst>
          </p:cNvPr>
          <p:cNvSpPr>
            <a:spLocks noGrp="1" noChangeArrowheads="1"/>
          </p:cNvSpPr>
          <p:nvPr>
            <p:ph type="dt" sz="half" idx="10"/>
          </p:nvPr>
        </p:nvSpPr>
        <p:spPr>
          <a:ln/>
        </p:spPr>
        <p:txBody>
          <a:bodyPr/>
          <a:lstStyle>
            <a:lvl1pPr>
              <a:defRPr/>
            </a:lvl1pPr>
          </a:lstStyle>
          <a:p>
            <a:pPr>
              <a:defRPr/>
            </a:pPr>
            <a:fld id="{0F7012CF-3D00-4847-A48E-537B859BA4D4}" type="datetimeFigureOut">
              <a:rPr lang="en-US"/>
              <a:pPr>
                <a:defRPr/>
              </a:pPr>
              <a:t>6/27/2023</a:t>
            </a:fld>
            <a:endParaRPr lang="en-US"/>
          </a:p>
        </p:txBody>
      </p:sp>
      <p:sp>
        <p:nvSpPr>
          <p:cNvPr id="5" name="Rectangle 20">
            <a:extLst>
              <a:ext uri="{FF2B5EF4-FFF2-40B4-BE49-F238E27FC236}">
                <a16:creationId xmlns:a16="http://schemas.microsoft.com/office/drawing/2014/main" id="{7F4AFA3C-0795-DBB9-4A98-76A898EB81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6511E116-856E-9771-BDCC-F6E1539114DC}"/>
              </a:ext>
            </a:extLst>
          </p:cNvPr>
          <p:cNvSpPr>
            <a:spLocks noGrp="1" noChangeArrowheads="1"/>
          </p:cNvSpPr>
          <p:nvPr>
            <p:ph type="sldNum" sz="quarter" idx="12"/>
          </p:nvPr>
        </p:nvSpPr>
        <p:spPr>
          <a:ln/>
        </p:spPr>
        <p:txBody>
          <a:bodyPr/>
          <a:lstStyle>
            <a:lvl1pPr>
              <a:defRPr/>
            </a:lvl1pPr>
          </a:lstStyle>
          <a:p>
            <a:fld id="{23C60BA8-858A-47A5-ACC7-887CE3F86686}" type="slidenum">
              <a:rPr lang="en-US" altLang="en-US"/>
              <a:pPr/>
              <a:t>‹#›</a:t>
            </a:fld>
            <a:endParaRPr lang="en-US" altLang="en-US"/>
          </a:p>
        </p:txBody>
      </p:sp>
    </p:spTree>
    <p:extLst>
      <p:ext uri="{BB962C8B-B14F-4D97-AF65-F5344CB8AC3E}">
        <p14:creationId xmlns:p14="http://schemas.microsoft.com/office/powerpoint/2010/main" val="450296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3D6A2C0F-5CDE-B6A1-07BB-CC33D393590F}"/>
              </a:ext>
            </a:extLst>
          </p:cNvPr>
          <p:cNvSpPr>
            <a:spLocks noGrp="1" noChangeArrowheads="1"/>
          </p:cNvSpPr>
          <p:nvPr>
            <p:ph type="dt" sz="half" idx="10"/>
          </p:nvPr>
        </p:nvSpPr>
        <p:spPr>
          <a:ln/>
        </p:spPr>
        <p:txBody>
          <a:bodyPr/>
          <a:lstStyle>
            <a:lvl1pPr>
              <a:defRPr/>
            </a:lvl1pPr>
          </a:lstStyle>
          <a:p>
            <a:pPr>
              <a:defRPr/>
            </a:pPr>
            <a:fld id="{A3737231-266C-493D-8C6B-C2962F225BC8}" type="datetimeFigureOut">
              <a:rPr lang="en-US"/>
              <a:pPr>
                <a:defRPr/>
              </a:pPr>
              <a:t>6/27/2023</a:t>
            </a:fld>
            <a:endParaRPr lang="en-US"/>
          </a:p>
        </p:txBody>
      </p:sp>
      <p:sp>
        <p:nvSpPr>
          <p:cNvPr id="5" name="Rectangle 20">
            <a:extLst>
              <a:ext uri="{FF2B5EF4-FFF2-40B4-BE49-F238E27FC236}">
                <a16:creationId xmlns:a16="http://schemas.microsoft.com/office/drawing/2014/main" id="{FD6E5CC9-1205-4659-B48B-0168C33B0C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1D55A597-B784-550F-E3B2-4A0F489563F6}"/>
              </a:ext>
            </a:extLst>
          </p:cNvPr>
          <p:cNvSpPr>
            <a:spLocks noGrp="1" noChangeArrowheads="1"/>
          </p:cNvSpPr>
          <p:nvPr>
            <p:ph type="sldNum" sz="quarter" idx="12"/>
          </p:nvPr>
        </p:nvSpPr>
        <p:spPr>
          <a:ln/>
        </p:spPr>
        <p:txBody>
          <a:bodyPr/>
          <a:lstStyle>
            <a:lvl1pPr>
              <a:defRPr/>
            </a:lvl1pPr>
          </a:lstStyle>
          <a:p>
            <a:fld id="{BD4F86D3-56C9-435C-9A89-080E63ABB0AE}" type="slidenum">
              <a:rPr lang="en-US" altLang="en-US"/>
              <a:pPr/>
              <a:t>‹#›</a:t>
            </a:fld>
            <a:endParaRPr lang="en-US" altLang="en-US"/>
          </a:p>
        </p:txBody>
      </p:sp>
    </p:spTree>
    <p:extLst>
      <p:ext uri="{BB962C8B-B14F-4D97-AF65-F5344CB8AC3E}">
        <p14:creationId xmlns:p14="http://schemas.microsoft.com/office/powerpoint/2010/main" val="3975214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A9DD5EB8-6592-A4D5-653D-C3B3AAB45DCE}"/>
              </a:ext>
            </a:extLst>
          </p:cNvPr>
          <p:cNvSpPr>
            <a:spLocks noGrp="1" noChangeArrowheads="1"/>
          </p:cNvSpPr>
          <p:nvPr>
            <p:ph type="dt" sz="half" idx="10"/>
          </p:nvPr>
        </p:nvSpPr>
        <p:spPr>
          <a:ln/>
        </p:spPr>
        <p:txBody>
          <a:bodyPr/>
          <a:lstStyle>
            <a:lvl1pPr>
              <a:defRPr/>
            </a:lvl1pPr>
          </a:lstStyle>
          <a:p>
            <a:pPr>
              <a:defRPr/>
            </a:pPr>
            <a:fld id="{7D9F39F8-42E1-48AC-A543-93215583E022}" type="datetimeFigureOut">
              <a:rPr lang="en-US"/>
              <a:pPr>
                <a:defRPr/>
              </a:pPr>
              <a:t>6/27/2023</a:t>
            </a:fld>
            <a:endParaRPr lang="en-US"/>
          </a:p>
        </p:txBody>
      </p:sp>
      <p:sp>
        <p:nvSpPr>
          <p:cNvPr id="6" name="Rectangle 20">
            <a:extLst>
              <a:ext uri="{FF2B5EF4-FFF2-40B4-BE49-F238E27FC236}">
                <a16:creationId xmlns:a16="http://schemas.microsoft.com/office/drawing/2014/main" id="{21062471-CFA0-3D9E-B366-6808C4F9A3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A1FD9DA5-8A26-7CFD-C68D-46713FBA7758}"/>
              </a:ext>
            </a:extLst>
          </p:cNvPr>
          <p:cNvSpPr>
            <a:spLocks noGrp="1" noChangeArrowheads="1"/>
          </p:cNvSpPr>
          <p:nvPr>
            <p:ph type="sldNum" sz="quarter" idx="12"/>
          </p:nvPr>
        </p:nvSpPr>
        <p:spPr>
          <a:ln/>
        </p:spPr>
        <p:txBody>
          <a:bodyPr/>
          <a:lstStyle>
            <a:lvl1pPr>
              <a:defRPr/>
            </a:lvl1pPr>
          </a:lstStyle>
          <a:p>
            <a:fld id="{30AE38EA-1393-43D0-A444-A7E3A88F89D6}" type="slidenum">
              <a:rPr lang="en-US" altLang="en-US"/>
              <a:pPr/>
              <a:t>‹#›</a:t>
            </a:fld>
            <a:endParaRPr lang="en-US" altLang="en-US"/>
          </a:p>
        </p:txBody>
      </p:sp>
    </p:spTree>
    <p:extLst>
      <p:ext uri="{BB962C8B-B14F-4D97-AF65-F5344CB8AC3E}">
        <p14:creationId xmlns:p14="http://schemas.microsoft.com/office/powerpoint/2010/main" val="2565833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id="{DAE42A9E-991E-D6DC-1363-49B898C3CBE3}"/>
              </a:ext>
            </a:extLst>
          </p:cNvPr>
          <p:cNvSpPr>
            <a:spLocks noGrp="1" noChangeArrowheads="1"/>
          </p:cNvSpPr>
          <p:nvPr>
            <p:ph type="dt" sz="half" idx="10"/>
          </p:nvPr>
        </p:nvSpPr>
        <p:spPr>
          <a:ln/>
        </p:spPr>
        <p:txBody>
          <a:bodyPr/>
          <a:lstStyle>
            <a:lvl1pPr>
              <a:defRPr/>
            </a:lvl1pPr>
          </a:lstStyle>
          <a:p>
            <a:pPr>
              <a:defRPr/>
            </a:pPr>
            <a:fld id="{2CC1B0A3-8F33-4C28-BED7-E9631F1657FA}" type="datetimeFigureOut">
              <a:rPr lang="en-US"/>
              <a:pPr>
                <a:defRPr/>
              </a:pPr>
              <a:t>6/27/2023</a:t>
            </a:fld>
            <a:endParaRPr lang="en-US"/>
          </a:p>
        </p:txBody>
      </p:sp>
      <p:sp>
        <p:nvSpPr>
          <p:cNvPr id="8" name="Rectangle 20">
            <a:extLst>
              <a:ext uri="{FF2B5EF4-FFF2-40B4-BE49-F238E27FC236}">
                <a16:creationId xmlns:a16="http://schemas.microsoft.com/office/drawing/2014/main" id="{80825BD3-5388-86E8-6232-98F8111349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1">
            <a:extLst>
              <a:ext uri="{FF2B5EF4-FFF2-40B4-BE49-F238E27FC236}">
                <a16:creationId xmlns:a16="http://schemas.microsoft.com/office/drawing/2014/main" id="{E664C17C-C4B6-1D78-CA46-3A71FDC2C5FD}"/>
              </a:ext>
            </a:extLst>
          </p:cNvPr>
          <p:cNvSpPr>
            <a:spLocks noGrp="1" noChangeArrowheads="1"/>
          </p:cNvSpPr>
          <p:nvPr>
            <p:ph type="sldNum" sz="quarter" idx="12"/>
          </p:nvPr>
        </p:nvSpPr>
        <p:spPr>
          <a:ln/>
        </p:spPr>
        <p:txBody>
          <a:bodyPr/>
          <a:lstStyle>
            <a:lvl1pPr>
              <a:defRPr/>
            </a:lvl1pPr>
          </a:lstStyle>
          <a:p>
            <a:fld id="{26754F58-793F-48CD-9791-AADC64E39E4D}" type="slidenum">
              <a:rPr lang="en-US" altLang="en-US"/>
              <a:pPr/>
              <a:t>‹#›</a:t>
            </a:fld>
            <a:endParaRPr lang="en-US" altLang="en-US"/>
          </a:p>
        </p:txBody>
      </p:sp>
    </p:spTree>
    <p:extLst>
      <p:ext uri="{BB962C8B-B14F-4D97-AF65-F5344CB8AC3E}">
        <p14:creationId xmlns:p14="http://schemas.microsoft.com/office/powerpoint/2010/main" val="393300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id="{07DCD67D-0B99-A72D-B0E5-985DBC1D0B88}"/>
              </a:ext>
            </a:extLst>
          </p:cNvPr>
          <p:cNvSpPr>
            <a:spLocks noGrp="1" noChangeArrowheads="1"/>
          </p:cNvSpPr>
          <p:nvPr>
            <p:ph type="dt" sz="half" idx="10"/>
          </p:nvPr>
        </p:nvSpPr>
        <p:spPr>
          <a:ln/>
        </p:spPr>
        <p:txBody>
          <a:bodyPr/>
          <a:lstStyle>
            <a:lvl1pPr>
              <a:defRPr/>
            </a:lvl1pPr>
          </a:lstStyle>
          <a:p>
            <a:pPr>
              <a:defRPr/>
            </a:pPr>
            <a:fld id="{2CC2CFFB-97B2-4F1A-92CA-678C94467183}" type="datetimeFigureOut">
              <a:rPr lang="en-US"/>
              <a:pPr>
                <a:defRPr/>
              </a:pPr>
              <a:t>6/27/2023</a:t>
            </a:fld>
            <a:endParaRPr lang="en-US"/>
          </a:p>
        </p:txBody>
      </p:sp>
      <p:sp>
        <p:nvSpPr>
          <p:cNvPr id="4" name="Rectangle 20">
            <a:extLst>
              <a:ext uri="{FF2B5EF4-FFF2-40B4-BE49-F238E27FC236}">
                <a16:creationId xmlns:a16="http://schemas.microsoft.com/office/drawing/2014/main" id="{E5D27564-7EFF-2207-2C87-C053EA52A3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60B86911-482D-A665-7998-0C09C0C826D1}"/>
              </a:ext>
            </a:extLst>
          </p:cNvPr>
          <p:cNvSpPr>
            <a:spLocks noGrp="1" noChangeArrowheads="1"/>
          </p:cNvSpPr>
          <p:nvPr>
            <p:ph type="sldNum" sz="quarter" idx="12"/>
          </p:nvPr>
        </p:nvSpPr>
        <p:spPr>
          <a:ln/>
        </p:spPr>
        <p:txBody>
          <a:bodyPr/>
          <a:lstStyle>
            <a:lvl1pPr>
              <a:defRPr/>
            </a:lvl1pPr>
          </a:lstStyle>
          <a:p>
            <a:fld id="{65B96FFD-BC2D-438F-AB85-30F923D72675}" type="slidenum">
              <a:rPr lang="en-US" altLang="en-US"/>
              <a:pPr/>
              <a:t>‹#›</a:t>
            </a:fld>
            <a:endParaRPr lang="en-US" altLang="en-US"/>
          </a:p>
        </p:txBody>
      </p:sp>
    </p:spTree>
    <p:extLst>
      <p:ext uri="{BB962C8B-B14F-4D97-AF65-F5344CB8AC3E}">
        <p14:creationId xmlns:p14="http://schemas.microsoft.com/office/powerpoint/2010/main" val="478256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34659F9D-B2D0-7546-C435-88E62E5BC4E1}"/>
              </a:ext>
            </a:extLst>
          </p:cNvPr>
          <p:cNvSpPr>
            <a:spLocks noGrp="1" noChangeArrowheads="1"/>
          </p:cNvSpPr>
          <p:nvPr>
            <p:ph type="dt" sz="half" idx="10"/>
          </p:nvPr>
        </p:nvSpPr>
        <p:spPr>
          <a:ln/>
        </p:spPr>
        <p:txBody>
          <a:bodyPr/>
          <a:lstStyle>
            <a:lvl1pPr>
              <a:defRPr/>
            </a:lvl1pPr>
          </a:lstStyle>
          <a:p>
            <a:pPr>
              <a:defRPr/>
            </a:pPr>
            <a:fld id="{FA1F3B0B-DBF8-4AD9-A8AB-49BC5CE28B08}" type="datetimeFigureOut">
              <a:rPr lang="en-US"/>
              <a:pPr>
                <a:defRPr/>
              </a:pPr>
              <a:t>6/27/2023</a:t>
            </a:fld>
            <a:endParaRPr lang="en-US"/>
          </a:p>
        </p:txBody>
      </p:sp>
      <p:sp>
        <p:nvSpPr>
          <p:cNvPr id="3" name="Rectangle 20">
            <a:extLst>
              <a:ext uri="{FF2B5EF4-FFF2-40B4-BE49-F238E27FC236}">
                <a16:creationId xmlns:a16="http://schemas.microsoft.com/office/drawing/2014/main" id="{09FD3E19-9DC6-3816-7672-33685C1DBD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1">
            <a:extLst>
              <a:ext uri="{FF2B5EF4-FFF2-40B4-BE49-F238E27FC236}">
                <a16:creationId xmlns:a16="http://schemas.microsoft.com/office/drawing/2014/main" id="{54D074B0-7B46-CCE2-D3DF-C9506022CF51}"/>
              </a:ext>
            </a:extLst>
          </p:cNvPr>
          <p:cNvSpPr>
            <a:spLocks noGrp="1" noChangeArrowheads="1"/>
          </p:cNvSpPr>
          <p:nvPr>
            <p:ph type="sldNum" sz="quarter" idx="12"/>
          </p:nvPr>
        </p:nvSpPr>
        <p:spPr>
          <a:ln/>
        </p:spPr>
        <p:txBody>
          <a:bodyPr/>
          <a:lstStyle>
            <a:lvl1pPr>
              <a:defRPr/>
            </a:lvl1pPr>
          </a:lstStyle>
          <a:p>
            <a:fld id="{3BB52F49-156A-4412-AE3C-D425A28D7AC9}" type="slidenum">
              <a:rPr lang="en-US" altLang="en-US"/>
              <a:pPr/>
              <a:t>‹#›</a:t>
            </a:fld>
            <a:endParaRPr lang="en-US" altLang="en-US"/>
          </a:p>
        </p:txBody>
      </p:sp>
    </p:spTree>
    <p:extLst>
      <p:ext uri="{BB962C8B-B14F-4D97-AF65-F5344CB8AC3E}">
        <p14:creationId xmlns:p14="http://schemas.microsoft.com/office/powerpoint/2010/main" val="3725040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BF1D7DB8-416C-716D-A895-588996B4BFC5}"/>
              </a:ext>
            </a:extLst>
          </p:cNvPr>
          <p:cNvSpPr>
            <a:spLocks noGrp="1" noChangeArrowheads="1"/>
          </p:cNvSpPr>
          <p:nvPr>
            <p:ph type="dt" sz="half" idx="10"/>
          </p:nvPr>
        </p:nvSpPr>
        <p:spPr>
          <a:ln/>
        </p:spPr>
        <p:txBody>
          <a:bodyPr/>
          <a:lstStyle>
            <a:lvl1pPr>
              <a:defRPr/>
            </a:lvl1pPr>
          </a:lstStyle>
          <a:p>
            <a:pPr>
              <a:defRPr/>
            </a:pPr>
            <a:fld id="{136AB25A-ACC6-4B91-81E9-1C498655F1EF}" type="datetimeFigureOut">
              <a:rPr lang="en-US"/>
              <a:pPr>
                <a:defRPr/>
              </a:pPr>
              <a:t>6/27/2023</a:t>
            </a:fld>
            <a:endParaRPr lang="en-US"/>
          </a:p>
        </p:txBody>
      </p:sp>
      <p:sp>
        <p:nvSpPr>
          <p:cNvPr id="6" name="Rectangle 20">
            <a:extLst>
              <a:ext uri="{FF2B5EF4-FFF2-40B4-BE49-F238E27FC236}">
                <a16:creationId xmlns:a16="http://schemas.microsoft.com/office/drawing/2014/main" id="{E74F6C85-DE11-94A4-B0DC-FB470DC2B0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38DCAF9B-AA49-285B-30E6-73EC93DA0EF4}"/>
              </a:ext>
            </a:extLst>
          </p:cNvPr>
          <p:cNvSpPr>
            <a:spLocks noGrp="1" noChangeArrowheads="1"/>
          </p:cNvSpPr>
          <p:nvPr>
            <p:ph type="sldNum" sz="quarter" idx="12"/>
          </p:nvPr>
        </p:nvSpPr>
        <p:spPr>
          <a:ln/>
        </p:spPr>
        <p:txBody>
          <a:bodyPr/>
          <a:lstStyle>
            <a:lvl1pPr>
              <a:defRPr/>
            </a:lvl1pPr>
          </a:lstStyle>
          <a:p>
            <a:fld id="{935CFFA2-B386-4D00-8F48-72B5FD509D51}" type="slidenum">
              <a:rPr lang="en-US" altLang="en-US"/>
              <a:pPr/>
              <a:t>‹#›</a:t>
            </a:fld>
            <a:endParaRPr lang="en-US" altLang="en-US"/>
          </a:p>
        </p:txBody>
      </p:sp>
    </p:spTree>
    <p:extLst>
      <p:ext uri="{BB962C8B-B14F-4D97-AF65-F5344CB8AC3E}">
        <p14:creationId xmlns:p14="http://schemas.microsoft.com/office/powerpoint/2010/main" val="188276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0E1A61D2-85C4-5F6B-6B8B-2A78B0E67C49}"/>
              </a:ext>
            </a:extLst>
          </p:cNvPr>
          <p:cNvSpPr>
            <a:spLocks noGrp="1" noChangeArrowheads="1"/>
          </p:cNvSpPr>
          <p:nvPr>
            <p:ph type="dt" sz="half" idx="10"/>
          </p:nvPr>
        </p:nvSpPr>
        <p:spPr>
          <a:ln/>
        </p:spPr>
        <p:txBody>
          <a:bodyPr/>
          <a:lstStyle>
            <a:lvl1pPr>
              <a:defRPr/>
            </a:lvl1pPr>
          </a:lstStyle>
          <a:p>
            <a:pPr>
              <a:defRPr/>
            </a:pPr>
            <a:fld id="{CDC6212E-DA7F-4C33-847F-F78A2F0B6723}" type="datetimeFigureOut">
              <a:rPr lang="en-US"/>
              <a:pPr>
                <a:defRPr/>
              </a:pPr>
              <a:t>6/27/2023</a:t>
            </a:fld>
            <a:endParaRPr lang="en-US"/>
          </a:p>
        </p:txBody>
      </p:sp>
      <p:sp>
        <p:nvSpPr>
          <p:cNvPr id="5" name="Rectangle 40">
            <a:extLst>
              <a:ext uri="{FF2B5EF4-FFF2-40B4-BE49-F238E27FC236}">
                <a16:creationId xmlns:a16="http://schemas.microsoft.com/office/drawing/2014/main" id="{63C08050-486B-8B8C-CB8C-50725514C7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8DE4CAC2-B387-9547-68C4-227C5605975A}"/>
              </a:ext>
            </a:extLst>
          </p:cNvPr>
          <p:cNvSpPr>
            <a:spLocks noGrp="1" noChangeArrowheads="1"/>
          </p:cNvSpPr>
          <p:nvPr>
            <p:ph type="sldNum" sz="quarter" idx="12"/>
          </p:nvPr>
        </p:nvSpPr>
        <p:spPr>
          <a:ln/>
        </p:spPr>
        <p:txBody>
          <a:bodyPr/>
          <a:lstStyle>
            <a:lvl1pPr>
              <a:defRPr/>
            </a:lvl1pPr>
          </a:lstStyle>
          <a:p>
            <a:fld id="{BB2DA48A-83E7-4AF2-BC2F-44D723CD8AC3}" type="slidenum">
              <a:rPr lang="en-US" altLang="en-US"/>
              <a:pPr/>
              <a:t>‹#›</a:t>
            </a:fld>
            <a:endParaRPr lang="en-US" altLang="en-US"/>
          </a:p>
        </p:txBody>
      </p:sp>
    </p:spTree>
    <p:extLst>
      <p:ext uri="{BB962C8B-B14F-4D97-AF65-F5344CB8AC3E}">
        <p14:creationId xmlns:p14="http://schemas.microsoft.com/office/powerpoint/2010/main" val="1720163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3EF6CC0F-A9AB-4C64-2E5D-9E6416A30101}"/>
              </a:ext>
            </a:extLst>
          </p:cNvPr>
          <p:cNvSpPr>
            <a:spLocks noGrp="1" noChangeArrowheads="1"/>
          </p:cNvSpPr>
          <p:nvPr>
            <p:ph type="dt" sz="half" idx="10"/>
          </p:nvPr>
        </p:nvSpPr>
        <p:spPr>
          <a:ln/>
        </p:spPr>
        <p:txBody>
          <a:bodyPr/>
          <a:lstStyle>
            <a:lvl1pPr>
              <a:defRPr/>
            </a:lvl1pPr>
          </a:lstStyle>
          <a:p>
            <a:pPr>
              <a:defRPr/>
            </a:pPr>
            <a:fld id="{A2E935DA-FC1D-43EE-AE4D-B4D83E4BA428}" type="datetimeFigureOut">
              <a:rPr lang="en-US"/>
              <a:pPr>
                <a:defRPr/>
              </a:pPr>
              <a:t>6/27/2023</a:t>
            </a:fld>
            <a:endParaRPr lang="en-US"/>
          </a:p>
        </p:txBody>
      </p:sp>
      <p:sp>
        <p:nvSpPr>
          <p:cNvPr id="6" name="Rectangle 20">
            <a:extLst>
              <a:ext uri="{FF2B5EF4-FFF2-40B4-BE49-F238E27FC236}">
                <a16:creationId xmlns:a16="http://schemas.microsoft.com/office/drawing/2014/main" id="{2AFFA1F2-B787-E636-24F8-6CD5B606DE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58F04DCD-074A-7340-E92B-39083F67F4E1}"/>
              </a:ext>
            </a:extLst>
          </p:cNvPr>
          <p:cNvSpPr>
            <a:spLocks noGrp="1" noChangeArrowheads="1"/>
          </p:cNvSpPr>
          <p:nvPr>
            <p:ph type="sldNum" sz="quarter" idx="12"/>
          </p:nvPr>
        </p:nvSpPr>
        <p:spPr>
          <a:ln/>
        </p:spPr>
        <p:txBody>
          <a:bodyPr/>
          <a:lstStyle>
            <a:lvl1pPr>
              <a:defRPr/>
            </a:lvl1pPr>
          </a:lstStyle>
          <a:p>
            <a:fld id="{480971BE-4F6C-4A76-9F5C-976D32F97B8F}" type="slidenum">
              <a:rPr lang="en-US" altLang="en-US"/>
              <a:pPr/>
              <a:t>‹#›</a:t>
            </a:fld>
            <a:endParaRPr lang="en-US" altLang="en-US"/>
          </a:p>
        </p:txBody>
      </p:sp>
    </p:spTree>
    <p:extLst>
      <p:ext uri="{BB962C8B-B14F-4D97-AF65-F5344CB8AC3E}">
        <p14:creationId xmlns:p14="http://schemas.microsoft.com/office/powerpoint/2010/main" val="1323461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E508F489-7568-A7BD-04FF-B78A257B44C2}"/>
              </a:ext>
            </a:extLst>
          </p:cNvPr>
          <p:cNvSpPr>
            <a:spLocks noGrp="1" noChangeArrowheads="1"/>
          </p:cNvSpPr>
          <p:nvPr>
            <p:ph type="dt" sz="half" idx="10"/>
          </p:nvPr>
        </p:nvSpPr>
        <p:spPr>
          <a:ln/>
        </p:spPr>
        <p:txBody>
          <a:bodyPr/>
          <a:lstStyle>
            <a:lvl1pPr>
              <a:defRPr/>
            </a:lvl1pPr>
          </a:lstStyle>
          <a:p>
            <a:pPr>
              <a:defRPr/>
            </a:pPr>
            <a:fld id="{513D1771-1249-482F-9D65-2F1466641DD7}" type="datetimeFigureOut">
              <a:rPr lang="en-US"/>
              <a:pPr>
                <a:defRPr/>
              </a:pPr>
              <a:t>6/27/2023</a:t>
            </a:fld>
            <a:endParaRPr lang="en-US"/>
          </a:p>
        </p:txBody>
      </p:sp>
      <p:sp>
        <p:nvSpPr>
          <p:cNvPr id="5" name="Rectangle 20">
            <a:extLst>
              <a:ext uri="{FF2B5EF4-FFF2-40B4-BE49-F238E27FC236}">
                <a16:creationId xmlns:a16="http://schemas.microsoft.com/office/drawing/2014/main" id="{6D27F7A6-C6E7-017F-C388-CAEA0AE3A6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3ADDFF7D-1669-9728-13AE-36AD88E87B17}"/>
              </a:ext>
            </a:extLst>
          </p:cNvPr>
          <p:cNvSpPr>
            <a:spLocks noGrp="1" noChangeArrowheads="1"/>
          </p:cNvSpPr>
          <p:nvPr>
            <p:ph type="sldNum" sz="quarter" idx="12"/>
          </p:nvPr>
        </p:nvSpPr>
        <p:spPr>
          <a:ln/>
        </p:spPr>
        <p:txBody>
          <a:bodyPr/>
          <a:lstStyle>
            <a:lvl1pPr>
              <a:defRPr/>
            </a:lvl1pPr>
          </a:lstStyle>
          <a:p>
            <a:fld id="{890F175D-B881-49D1-BF03-7E988F8A2A53}" type="slidenum">
              <a:rPr lang="en-US" altLang="en-US"/>
              <a:pPr/>
              <a:t>‹#›</a:t>
            </a:fld>
            <a:endParaRPr lang="en-US" altLang="en-US"/>
          </a:p>
        </p:txBody>
      </p:sp>
    </p:spTree>
    <p:extLst>
      <p:ext uri="{BB962C8B-B14F-4D97-AF65-F5344CB8AC3E}">
        <p14:creationId xmlns:p14="http://schemas.microsoft.com/office/powerpoint/2010/main" val="1489723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2D659215-7D7E-8695-6BD1-17A71B5D359F}"/>
              </a:ext>
            </a:extLst>
          </p:cNvPr>
          <p:cNvSpPr>
            <a:spLocks noGrp="1" noChangeArrowheads="1"/>
          </p:cNvSpPr>
          <p:nvPr>
            <p:ph type="dt" sz="half" idx="10"/>
          </p:nvPr>
        </p:nvSpPr>
        <p:spPr>
          <a:ln/>
        </p:spPr>
        <p:txBody>
          <a:bodyPr/>
          <a:lstStyle>
            <a:lvl1pPr>
              <a:defRPr/>
            </a:lvl1pPr>
          </a:lstStyle>
          <a:p>
            <a:pPr>
              <a:defRPr/>
            </a:pPr>
            <a:fld id="{11159B57-2525-457C-8FB7-1E97DACBCDB5}" type="datetimeFigureOut">
              <a:rPr lang="en-US"/>
              <a:pPr>
                <a:defRPr/>
              </a:pPr>
              <a:t>6/27/2023</a:t>
            </a:fld>
            <a:endParaRPr lang="en-US"/>
          </a:p>
        </p:txBody>
      </p:sp>
      <p:sp>
        <p:nvSpPr>
          <p:cNvPr id="5" name="Rectangle 20">
            <a:extLst>
              <a:ext uri="{FF2B5EF4-FFF2-40B4-BE49-F238E27FC236}">
                <a16:creationId xmlns:a16="http://schemas.microsoft.com/office/drawing/2014/main" id="{C817143F-3837-D7AA-7C02-6624904482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ECF89500-35AB-DD98-905F-C4AD82E12888}"/>
              </a:ext>
            </a:extLst>
          </p:cNvPr>
          <p:cNvSpPr>
            <a:spLocks noGrp="1" noChangeArrowheads="1"/>
          </p:cNvSpPr>
          <p:nvPr>
            <p:ph type="sldNum" sz="quarter" idx="12"/>
          </p:nvPr>
        </p:nvSpPr>
        <p:spPr>
          <a:ln/>
        </p:spPr>
        <p:txBody>
          <a:bodyPr/>
          <a:lstStyle>
            <a:lvl1pPr>
              <a:defRPr/>
            </a:lvl1pPr>
          </a:lstStyle>
          <a:p>
            <a:fld id="{A43BAEBF-2227-47CB-864D-B40795A953CA}" type="slidenum">
              <a:rPr lang="en-US" altLang="en-US"/>
              <a:pPr/>
              <a:t>‹#›</a:t>
            </a:fld>
            <a:endParaRPr lang="en-US" altLang="en-US"/>
          </a:p>
        </p:txBody>
      </p:sp>
    </p:spTree>
    <p:extLst>
      <p:ext uri="{BB962C8B-B14F-4D97-AF65-F5344CB8AC3E}">
        <p14:creationId xmlns:p14="http://schemas.microsoft.com/office/powerpoint/2010/main" val="79693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a:extLst>
              <a:ext uri="{FF2B5EF4-FFF2-40B4-BE49-F238E27FC236}">
                <a16:creationId xmlns:a16="http://schemas.microsoft.com/office/drawing/2014/main" id="{7B64BFEC-F724-2AD7-C437-C636BF9D5F4C}"/>
              </a:ext>
            </a:extLst>
          </p:cNvPr>
          <p:cNvSpPr>
            <a:spLocks noGrp="1" noChangeArrowheads="1"/>
          </p:cNvSpPr>
          <p:nvPr>
            <p:ph type="dt" sz="half" idx="10"/>
          </p:nvPr>
        </p:nvSpPr>
        <p:spPr>
          <a:ln/>
        </p:spPr>
        <p:txBody>
          <a:bodyPr/>
          <a:lstStyle>
            <a:lvl1pPr>
              <a:defRPr/>
            </a:lvl1pPr>
          </a:lstStyle>
          <a:p>
            <a:pPr>
              <a:defRPr/>
            </a:pPr>
            <a:fld id="{A066738D-946A-4729-A1E5-05FBAAEADD6D}" type="datetimeFigureOut">
              <a:rPr lang="en-US"/>
              <a:pPr>
                <a:defRPr/>
              </a:pPr>
              <a:t>6/27/2023</a:t>
            </a:fld>
            <a:endParaRPr lang="en-US"/>
          </a:p>
        </p:txBody>
      </p:sp>
      <p:sp>
        <p:nvSpPr>
          <p:cNvPr id="5" name="Rectangle 40">
            <a:extLst>
              <a:ext uri="{FF2B5EF4-FFF2-40B4-BE49-F238E27FC236}">
                <a16:creationId xmlns:a16="http://schemas.microsoft.com/office/drawing/2014/main" id="{44BA8835-DF10-F222-882D-74F9733811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3B11C5D0-73DB-DCFF-3214-7E49D391E6E7}"/>
              </a:ext>
            </a:extLst>
          </p:cNvPr>
          <p:cNvSpPr>
            <a:spLocks noGrp="1" noChangeArrowheads="1"/>
          </p:cNvSpPr>
          <p:nvPr>
            <p:ph type="sldNum" sz="quarter" idx="12"/>
          </p:nvPr>
        </p:nvSpPr>
        <p:spPr>
          <a:ln/>
        </p:spPr>
        <p:txBody>
          <a:bodyPr/>
          <a:lstStyle>
            <a:lvl1pPr>
              <a:defRPr/>
            </a:lvl1pPr>
          </a:lstStyle>
          <a:p>
            <a:fld id="{DEBF37EC-A081-4EE4-8B53-2E1591938056}" type="slidenum">
              <a:rPr lang="en-US" altLang="en-US"/>
              <a:pPr/>
              <a:t>‹#›</a:t>
            </a:fld>
            <a:endParaRPr lang="en-US" altLang="en-US"/>
          </a:p>
        </p:txBody>
      </p:sp>
    </p:spTree>
    <p:extLst>
      <p:ext uri="{BB962C8B-B14F-4D97-AF65-F5344CB8AC3E}">
        <p14:creationId xmlns:p14="http://schemas.microsoft.com/office/powerpoint/2010/main" val="1755895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a:extLst>
              <a:ext uri="{FF2B5EF4-FFF2-40B4-BE49-F238E27FC236}">
                <a16:creationId xmlns:a16="http://schemas.microsoft.com/office/drawing/2014/main" id="{52E2303F-FA04-A5D2-3E2C-4D7FEFA8E58B}"/>
              </a:ext>
            </a:extLst>
          </p:cNvPr>
          <p:cNvSpPr>
            <a:spLocks noGrp="1" noChangeArrowheads="1"/>
          </p:cNvSpPr>
          <p:nvPr>
            <p:ph type="dt" sz="half" idx="10"/>
          </p:nvPr>
        </p:nvSpPr>
        <p:spPr>
          <a:ln/>
        </p:spPr>
        <p:txBody>
          <a:bodyPr/>
          <a:lstStyle>
            <a:lvl1pPr>
              <a:defRPr/>
            </a:lvl1pPr>
          </a:lstStyle>
          <a:p>
            <a:pPr>
              <a:defRPr/>
            </a:pPr>
            <a:fld id="{126FFD34-0956-4F2D-B150-EFFF201084CC}" type="datetimeFigureOut">
              <a:rPr lang="en-US"/>
              <a:pPr>
                <a:defRPr/>
              </a:pPr>
              <a:t>6/27/2023</a:t>
            </a:fld>
            <a:endParaRPr lang="en-US"/>
          </a:p>
        </p:txBody>
      </p:sp>
      <p:sp>
        <p:nvSpPr>
          <p:cNvPr id="6" name="Rectangle 40">
            <a:extLst>
              <a:ext uri="{FF2B5EF4-FFF2-40B4-BE49-F238E27FC236}">
                <a16:creationId xmlns:a16="http://schemas.microsoft.com/office/drawing/2014/main" id="{9E1D1FCD-2923-9EED-B2F2-627AA74F29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836BCA83-BE84-4CD7-53BF-B03492188D10}"/>
              </a:ext>
            </a:extLst>
          </p:cNvPr>
          <p:cNvSpPr>
            <a:spLocks noGrp="1" noChangeArrowheads="1"/>
          </p:cNvSpPr>
          <p:nvPr>
            <p:ph type="sldNum" sz="quarter" idx="12"/>
          </p:nvPr>
        </p:nvSpPr>
        <p:spPr>
          <a:ln/>
        </p:spPr>
        <p:txBody>
          <a:bodyPr/>
          <a:lstStyle>
            <a:lvl1pPr>
              <a:defRPr/>
            </a:lvl1pPr>
          </a:lstStyle>
          <a:p>
            <a:fld id="{2B962B8A-2638-437A-99AD-5355AE27EE90}" type="slidenum">
              <a:rPr lang="en-US" altLang="en-US"/>
              <a:pPr/>
              <a:t>‹#›</a:t>
            </a:fld>
            <a:endParaRPr lang="en-US" altLang="en-US"/>
          </a:p>
        </p:txBody>
      </p:sp>
    </p:spTree>
    <p:extLst>
      <p:ext uri="{BB962C8B-B14F-4D97-AF65-F5344CB8AC3E}">
        <p14:creationId xmlns:p14="http://schemas.microsoft.com/office/powerpoint/2010/main" val="165995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a:extLst>
              <a:ext uri="{FF2B5EF4-FFF2-40B4-BE49-F238E27FC236}">
                <a16:creationId xmlns:a16="http://schemas.microsoft.com/office/drawing/2014/main" id="{9D130273-8CB1-F6BC-144E-1D114434862A}"/>
              </a:ext>
            </a:extLst>
          </p:cNvPr>
          <p:cNvSpPr>
            <a:spLocks noGrp="1" noChangeArrowheads="1"/>
          </p:cNvSpPr>
          <p:nvPr>
            <p:ph type="dt" sz="half" idx="10"/>
          </p:nvPr>
        </p:nvSpPr>
        <p:spPr>
          <a:ln/>
        </p:spPr>
        <p:txBody>
          <a:bodyPr/>
          <a:lstStyle>
            <a:lvl1pPr>
              <a:defRPr/>
            </a:lvl1pPr>
          </a:lstStyle>
          <a:p>
            <a:pPr>
              <a:defRPr/>
            </a:pPr>
            <a:fld id="{BD28DC46-22CA-4DA8-921C-985690D1C077}" type="datetimeFigureOut">
              <a:rPr lang="en-US"/>
              <a:pPr>
                <a:defRPr/>
              </a:pPr>
              <a:t>6/27/2023</a:t>
            </a:fld>
            <a:endParaRPr lang="en-US"/>
          </a:p>
        </p:txBody>
      </p:sp>
      <p:sp>
        <p:nvSpPr>
          <p:cNvPr id="8" name="Rectangle 40">
            <a:extLst>
              <a:ext uri="{FF2B5EF4-FFF2-40B4-BE49-F238E27FC236}">
                <a16:creationId xmlns:a16="http://schemas.microsoft.com/office/drawing/2014/main" id="{721D0C14-C5E3-5B08-5E86-3EE71823F8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1">
            <a:extLst>
              <a:ext uri="{FF2B5EF4-FFF2-40B4-BE49-F238E27FC236}">
                <a16:creationId xmlns:a16="http://schemas.microsoft.com/office/drawing/2014/main" id="{AE5327DD-C1B0-67E5-CA34-29B02751BA33}"/>
              </a:ext>
            </a:extLst>
          </p:cNvPr>
          <p:cNvSpPr>
            <a:spLocks noGrp="1" noChangeArrowheads="1"/>
          </p:cNvSpPr>
          <p:nvPr>
            <p:ph type="sldNum" sz="quarter" idx="12"/>
          </p:nvPr>
        </p:nvSpPr>
        <p:spPr>
          <a:ln/>
        </p:spPr>
        <p:txBody>
          <a:bodyPr/>
          <a:lstStyle>
            <a:lvl1pPr>
              <a:defRPr/>
            </a:lvl1pPr>
          </a:lstStyle>
          <a:p>
            <a:fld id="{CCDC9472-7B1A-4554-BA82-6F3E1F38B502}" type="slidenum">
              <a:rPr lang="en-US" altLang="en-US"/>
              <a:pPr/>
              <a:t>‹#›</a:t>
            </a:fld>
            <a:endParaRPr lang="en-US" altLang="en-US"/>
          </a:p>
        </p:txBody>
      </p:sp>
    </p:spTree>
    <p:extLst>
      <p:ext uri="{BB962C8B-B14F-4D97-AF65-F5344CB8AC3E}">
        <p14:creationId xmlns:p14="http://schemas.microsoft.com/office/powerpoint/2010/main" val="3566294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a:extLst>
              <a:ext uri="{FF2B5EF4-FFF2-40B4-BE49-F238E27FC236}">
                <a16:creationId xmlns:a16="http://schemas.microsoft.com/office/drawing/2014/main" id="{D5CCB10A-2E6A-E6F3-BCC2-92605F04866D}"/>
              </a:ext>
            </a:extLst>
          </p:cNvPr>
          <p:cNvSpPr>
            <a:spLocks noGrp="1" noChangeArrowheads="1"/>
          </p:cNvSpPr>
          <p:nvPr>
            <p:ph type="dt" sz="half" idx="10"/>
          </p:nvPr>
        </p:nvSpPr>
        <p:spPr>
          <a:ln/>
        </p:spPr>
        <p:txBody>
          <a:bodyPr/>
          <a:lstStyle>
            <a:lvl1pPr>
              <a:defRPr/>
            </a:lvl1pPr>
          </a:lstStyle>
          <a:p>
            <a:pPr>
              <a:defRPr/>
            </a:pPr>
            <a:fld id="{1AF63B0E-BE11-48C5-BDD3-3206E83D38CD}" type="datetimeFigureOut">
              <a:rPr lang="en-US"/>
              <a:pPr>
                <a:defRPr/>
              </a:pPr>
              <a:t>6/27/2023</a:t>
            </a:fld>
            <a:endParaRPr lang="en-US"/>
          </a:p>
        </p:txBody>
      </p:sp>
      <p:sp>
        <p:nvSpPr>
          <p:cNvPr id="4" name="Rectangle 40">
            <a:extLst>
              <a:ext uri="{FF2B5EF4-FFF2-40B4-BE49-F238E27FC236}">
                <a16:creationId xmlns:a16="http://schemas.microsoft.com/office/drawing/2014/main" id="{BC2395A9-05FE-26D9-8F73-7FB40D4BA8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1C47343C-60B3-820C-02C8-B477F7EC7F11}"/>
              </a:ext>
            </a:extLst>
          </p:cNvPr>
          <p:cNvSpPr>
            <a:spLocks noGrp="1" noChangeArrowheads="1"/>
          </p:cNvSpPr>
          <p:nvPr>
            <p:ph type="sldNum" sz="quarter" idx="12"/>
          </p:nvPr>
        </p:nvSpPr>
        <p:spPr>
          <a:ln/>
        </p:spPr>
        <p:txBody>
          <a:bodyPr/>
          <a:lstStyle>
            <a:lvl1pPr>
              <a:defRPr/>
            </a:lvl1pPr>
          </a:lstStyle>
          <a:p>
            <a:fld id="{3A311587-617F-4FE8-8639-2F8F8596B6A0}" type="slidenum">
              <a:rPr lang="en-US" altLang="en-US"/>
              <a:pPr/>
              <a:t>‹#›</a:t>
            </a:fld>
            <a:endParaRPr lang="en-US" altLang="en-US"/>
          </a:p>
        </p:txBody>
      </p:sp>
    </p:spTree>
    <p:extLst>
      <p:ext uri="{BB962C8B-B14F-4D97-AF65-F5344CB8AC3E}">
        <p14:creationId xmlns:p14="http://schemas.microsoft.com/office/powerpoint/2010/main" val="2977865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39671D9D-E395-0884-C971-A9DE232A8A9A}"/>
              </a:ext>
            </a:extLst>
          </p:cNvPr>
          <p:cNvSpPr>
            <a:spLocks noGrp="1" noChangeArrowheads="1"/>
          </p:cNvSpPr>
          <p:nvPr>
            <p:ph type="dt" sz="half" idx="10"/>
          </p:nvPr>
        </p:nvSpPr>
        <p:spPr>
          <a:ln/>
        </p:spPr>
        <p:txBody>
          <a:bodyPr/>
          <a:lstStyle>
            <a:lvl1pPr>
              <a:defRPr/>
            </a:lvl1pPr>
          </a:lstStyle>
          <a:p>
            <a:pPr>
              <a:defRPr/>
            </a:pPr>
            <a:fld id="{2847DC00-E5A6-41DB-A87F-8729E40EA0B1}" type="datetimeFigureOut">
              <a:rPr lang="en-US"/>
              <a:pPr>
                <a:defRPr/>
              </a:pPr>
              <a:t>6/27/2023</a:t>
            </a:fld>
            <a:endParaRPr lang="en-US"/>
          </a:p>
        </p:txBody>
      </p:sp>
      <p:sp>
        <p:nvSpPr>
          <p:cNvPr id="3" name="Rectangle 40">
            <a:extLst>
              <a:ext uri="{FF2B5EF4-FFF2-40B4-BE49-F238E27FC236}">
                <a16:creationId xmlns:a16="http://schemas.microsoft.com/office/drawing/2014/main" id="{39251A11-AD30-0D27-3B44-E2EAF7B2A6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E1C01F35-3462-13C8-15F4-E4FC4BA45E7F}"/>
              </a:ext>
            </a:extLst>
          </p:cNvPr>
          <p:cNvSpPr>
            <a:spLocks noGrp="1" noChangeArrowheads="1"/>
          </p:cNvSpPr>
          <p:nvPr>
            <p:ph type="sldNum" sz="quarter" idx="12"/>
          </p:nvPr>
        </p:nvSpPr>
        <p:spPr>
          <a:ln/>
        </p:spPr>
        <p:txBody>
          <a:bodyPr/>
          <a:lstStyle>
            <a:lvl1pPr>
              <a:defRPr/>
            </a:lvl1pPr>
          </a:lstStyle>
          <a:p>
            <a:fld id="{BBCEECD9-F065-4C3A-A42D-12DFD0C10DF6}" type="slidenum">
              <a:rPr lang="en-US" altLang="en-US"/>
              <a:pPr/>
              <a:t>‹#›</a:t>
            </a:fld>
            <a:endParaRPr lang="en-US" altLang="en-US"/>
          </a:p>
        </p:txBody>
      </p:sp>
    </p:spTree>
    <p:extLst>
      <p:ext uri="{BB962C8B-B14F-4D97-AF65-F5344CB8AC3E}">
        <p14:creationId xmlns:p14="http://schemas.microsoft.com/office/powerpoint/2010/main" val="3954983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a:extLst>
              <a:ext uri="{FF2B5EF4-FFF2-40B4-BE49-F238E27FC236}">
                <a16:creationId xmlns:a16="http://schemas.microsoft.com/office/drawing/2014/main" id="{5CBF8262-88B1-B431-A86C-85B7043F0225}"/>
              </a:ext>
            </a:extLst>
          </p:cNvPr>
          <p:cNvSpPr>
            <a:spLocks noGrp="1" noChangeArrowheads="1"/>
          </p:cNvSpPr>
          <p:nvPr>
            <p:ph type="dt" sz="half" idx="10"/>
          </p:nvPr>
        </p:nvSpPr>
        <p:spPr>
          <a:ln/>
        </p:spPr>
        <p:txBody>
          <a:bodyPr/>
          <a:lstStyle>
            <a:lvl1pPr>
              <a:defRPr/>
            </a:lvl1pPr>
          </a:lstStyle>
          <a:p>
            <a:pPr>
              <a:defRPr/>
            </a:pPr>
            <a:fld id="{1D9F678C-6310-4A9D-BDD5-DA0226B2CDC9}" type="datetimeFigureOut">
              <a:rPr lang="en-US"/>
              <a:pPr>
                <a:defRPr/>
              </a:pPr>
              <a:t>6/27/2023</a:t>
            </a:fld>
            <a:endParaRPr lang="en-US"/>
          </a:p>
        </p:txBody>
      </p:sp>
      <p:sp>
        <p:nvSpPr>
          <p:cNvPr id="6" name="Rectangle 40">
            <a:extLst>
              <a:ext uri="{FF2B5EF4-FFF2-40B4-BE49-F238E27FC236}">
                <a16:creationId xmlns:a16="http://schemas.microsoft.com/office/drawing/2014/main" id="{E1709D88-B771-5EAE-881C-10709040AC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5D790B93-2416-BBD9-2078-1C82B2A9EB55}"/>
              </a:ext>
            </a:extLst>
          </p:cNvPr>
          <p:cNvSpPr>
            <a:spLocks noGrp="1" noChangeArrowheads="1"/>
          </p:cNvSpPr>
          <p:nvPr>
            <p:ph type="sldNum" sz="quarter" idx="12"/>
          </p:nvPr>
        </p:nvSpPr>
        <p:spPr>
          <a:ln/>
        </p:spPr>
        <p:txBody>
          <a:bodyPr/>
          <a:lstStyle>
            <a:lvl1pPr>
              <a:defRPr/>
            </a:lvl1pPr>
          </a:lstStyle>
          <a:p>
            <a:fld id="{BFA6B2E4-4E51-4912-9FDD-DC6178B203DB}" type="slidenum">
              <a:rPr lang="en-US" altLang="en-US"/>
              <a:pPr/>
              <a:t>‹#›</a:t>
            </a:fld>
            <a:endParaRPr lang="en-US" altLang="en-US"/>
          </a:p>
        </p:txBody>
      </p:sp>
    </p:spTree>
    <p:extLst>
      <p:ext uri="{BB962C8B-B14F-4D97-AF65-F5344CB8AC3E}">
        <p14:creationId xmlns:p14="http://schemas.microsoft.com/office/powerpoint/2010/main" val="144279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a:extLst>
              <a:ext uri="{FF2B5EF4-FFF2-40B4-BE49-F238E27FC236}">
                <a16:creationId xmlns:a16="http://schemas.microsoft.com/office/drawing/2014/main" id="{FCBBA937-8757-E224-251E-46870481B7E4}"/>
              </a:ext>
            </a:extLst>
          </p:cNvPr>
          <p:cNvSpPr>
            <a:spLocks noGrp="1" noChangeArrowheads="1"/>
          </p:cNvSpPr>
          <p:nvPr>
            <p:ph type="dt" sz="half" idx="10"/>
          </p:nvPr>
        </p:nvSpPr>
        <p:spPr>
          <a:ln/>
        </p:spPr>
        <p:txBody>
          <a:bodyPr/>
          <a:lstStyle>
            <a:lvl1pPr>
              <a:defRPr/>
            </a:lvl1pPr>
          </a:lstStyle>
          <a:p>
            <a:pPr>
              <a:defRPr/>
            </a:pPr>
            <a:fld id="{7A7D211D-3AC4-4575-B07A-781D3D765F8B}" type="datetimeFigureOut">
              <a:rPr lang="en-US"/>
              <a:pPr>
                <a:defRPr/>
              </a:pPr>
              <a:t>6/27/2023</a:t>
            </a:fld>
            <a:endParaRPr lang="en-US"/>
          </a:p>
        </p:txBody>
      </p:sp>
      <p:sp>
        <p:nvSpPr>
          <p:cNvPr id="6" name="Rectangle 40">
            <a:extLst>
              <a:ext uri="{FF2B5EF4-FFF2-40B4-BE49-F238E27FC236}">
                <a16:creationId xmlns:a16="http://schemas.microsoft.com/office/drawing/2014/main" id="{139E9B5A-0D68-935D-8F8D-5F4D3AAFBC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8EF3D0C3-BFE9-4D57-13F9-A2D6DFACFFCC}"/>
              </a:ext>
            </a:extLst>
          </p:cNvPr>
          <p:cNvSpPr>
            <a:spLocks noGrp="1" noChangeArrowheads="1"/>
          </p:cNvSpPr>
          <p:nvPr>
            <p:ph type="sldNum" sz="quarter" idx="12"/>
          </p:nvPr>
        </p:nvSpPr>
        <p:spPr>
          <a:ln/>
        </p:spPr>
        <p:txBody>
          <a:bodyPr/>
          <a:lstStyle>
            <a:lvl1pPr>
              <a:defRPr/>
            </a:lvl1pPr>
          </a:lstStyle>
          <a:p>
            <a:fld id="{28B32213-9A14-4655-9151-5284A28FA6AF}" type="slidenum">
              <a:rPr lang="en-US" altLang="en-US"/>
              <a:pPr/>
              <a:t>‹#›</a:t>
            </a:fld>
            <a:endParaRPr lang="en-US" altLang="en-US"/>
          </a:p>
        </p:txBody>
      </p:sp>
    </p:spTree>
    <p:extLst>
      <p:ext uri="{BB962C8B-B14F-4D97-AF65-F5344CB8AC3E}">
        <p14:creationId xmlns:p14="http://schemas.microsoft.com/office/powerpoint/2010/main" val="1262451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92B48804-4014-EADF-E8D2-CAFB5F97E4BF}"/>
              </a:ext>
            </a:extLst>
          </p:cNvPr>
          <p:cNvGrpSpPr>
            <a:grpSpLocks/>
          </p:cNvGrpSpPr>
          <p:nvPr/>
        </p:nvGrpSpPr>
        <p:grpSpPr bwMode="auto">
          <a:xfrm>
            <a:off x="3800475" y="1789113"/>
            <a:ext cx="5340350" cy="5056187"/>
            <a:chOff x="2394" y="1127"/>
            <a:chExt cx="3364" cy="3185"/>
          </a:xfrm>
        </p:grpSpPr>
        <p:sp>
          <p:nvSpPr>
            <p:cNvPr id="34819" name="Rectangle 3">
              <a:extLst>
                <a:ext uri="{FF2B5EF4-FFF2-40B4-BE49-F238E27FC236}">
                  <a16:creationId xmlns:a16="http://schemas.microsoft.com/office/drawing/2014/main" id="{EBC1868B-3662-686F-C381-1F361BEB47C2}"/>
                </a:ext>
              </a:extLst>
            </p:cNvPr>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34820" name="Oval 4">
              <a:extLst>
                <a:ext uri="{FF2B5EF4-FFF2-40B4-BE49-F238E27FC236}">
                  <a16:creationId xmlns:a16="http://schemas.microsoft.com/office/drawing/2014/main" id="{07EB9DCF-39B9-1E4D-7F9B-ABB9235A8AAC}"/>
                </a:ext>
              </a:extLst>
            </p:cNvPr>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a:p>
          </p:txBody>
        </p:sp>
        <p:sp>
          <p:nvSpPr>
            <p:cNvPr id="34821" name="Rectangle 5">
              <a:extLst>
                <a:ext uri="{FF2B5EF4-FFF2-40B4-BE49-F238E27FC236}">
                  <a16:creationId xmlns:a16="http://schemas.microsoft.com/office/drawing/2014/main" id="{F1DAB0DE-69FE-A00B-37E7-EF1186CBC0AD}"/>
                </a:ext>
              </a:extLst>
            </p:cNvPr>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34822" name="Freeform 6">
              <a:extLst>
                <a:ext uri="{FF2B5EF4-FFF2-40B4-BE49-F238E27FC236}">
                  <a16:creationId xmlns:a16="http://schemas.microsoft.com/office/drawing/2014/main" id="{28ACF7A9-2DE2-12FB-9904-C435B5A33E90}"/>
                </a:ext>
              </a:extLst>
            </p:cNvPr>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34823" name="Rectangle 7">
              <a:extLst>
                <a:ext uri="{FF2B5EF4-FFF2-40B4-BE49-F238E27FC236}">
                  <a16:creationId xmlns:a16="http://schemas.microsoft.com/office/drawing/2014/main" id="{72580217-AD03-718F-5958-FC538364348D}"/>
                </a:ext>
              </a:extLst>
            </p:cNvPr>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34824" name="Rectangle 8">
              <a:extLst>
                <a:ext uri="{FF2B5EF4-FFF2-40B4-BE49-F238E27FC236}">
                  <a16:creationId xmlns:a16="http://schemas.microsoft.com/office/drawing/2014/main" id="{460FF69B-B0A4-F7A8-F8B1-7BC4B70C62C3}"/>
                </a:ext>
              </a:extLst>
            </p:cNvPr>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34825" name="Rectangle 9">
              <a:extLst>
                <a:ext uri="{FF2B5EF4-FFF2-40B4-BE49-F238E27FC236}">
                  <a16:creationId xmlns:a16="http://schemas.microsoft.com/office/drawing/2014/main" id="{3DAA9E90-502A-833D-1BE4-CD4B1FA4E11C}"/>
                </a:ext>
              </a:extLst>
            </p:cNvPr>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34826" name="Rectangle 10">
              <a:extLst>
                <a:ext uri="{FF2B5EF4-FFF2-40B4-BE49-F238E27FC236}">
                  <a16:creationId xmlns:a16="http://schemas.microsoft.com/office/drawing/2014/main" id="{A8EBC146-61E4-8BF0-ACEB-08F6F639BDE2}"/>
                </a:ext>
              </a:extLst>
            </p:cNvPr>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34827" name="Rectangle 11">
              <a:extLst>
                <a:ext uri="{FF2B5EF4-FFF2-40B4-BE49-F238E27FC236}">
                  <a16:creationId xmlns:a16="http://schemas.microsoft.com/office/drawing/2014/main" id="{23F4B2E2-41F3-1134-4C2E-1DC13E0554EA}"/>
                </a:ext>
              </a:extLst>
            </p:cNvPr>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34828" name="Freeform 12">
              <a:extLst>
                <a:ext uri="{FF2B5EF4-FFF2-40B4-BE49-F238E27FC236}">
                  <a16:creationId xmlns:a16="http://schemas.microsoft.com/office/drawing/2014/main" id="{5EF95A6E-978C-88E5-846C-59C4AB63423D}"/>
                </a:ext>
              </a:extLst>
            </p:cNvPr>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34829" name="Freeform 13">
              <a:extLst>
                <a:ext uri="{FF2B5EF4-FFF2-40B4-BE49-F238E27FC236}">
                  <a16:creationId xmlns:a16="http://schemas.microsoft.com/office/drawing/2014/main" id="{FF06A00B-A57E-C4AB-C692-50D7B40371D8}"/>
                </a:ext>
              </a:extLst>
            </p:cNvPr>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34830" name="Freeform 14">
              <a:extLst>
                <a:ext uri="{FF2B5EF4-FFF2-40B4-BE49-F238E27FC236}">
                  <a16:creationId xmlns:a16="http://schemas.microsoft.com/office/drawing/2014/main" id="{766A5C49-A0BC-FF78-030D-AA402FF947FC}"/>
                </a:ext>
              </a:extLst>
            </p:cNvPr>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1" hangingPunct="1">
                <a:defRPr/>
              </a:pPr>
              <a:endParaRPr lang="en-US"/>
            </a:p>
          </p:txBody>
        </p:sp>
        <p:sp>
          <p:nvSpPr>
            <p:cNvPr id="34831" name="Freeform 15">
              <a:extLst>
                <a:ext uri="{FF2B5EF4-FFF2-40B4-BE49-F238E27FC236}">
                  <a16:creationId xmlns:a16="http://schemas.microsoft.com/office/drawing/2014/main" id="{2C71A593-75C0-2BB1-E85A-134A04299053}"/>
                </a:ext>
              </a:extLst>
            </p:cNvPr>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a:p>
          </p:txBody>
        </p:sp>
        <p:sp>
          <p:nvSpPr>
            <p:cNvPr id="34832" name="Freeform 16">
              <a:extLst>
                <a:ext uri="{FF2B5EF4-FFF2-40B4-BE49-F238E27FC236}">
                  <a16:creationId xmlns:a16="http://schemas.microsoft.com/office/drawing/2014/main" id="{B60510D0-3670-689E-7E79-74CBAE2B9D8F}"/>
                </a:ext>
              </a:extLst>
            </p:cNvPr>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34833" name="Freeform 17">
              <a:extLst>
                <a:ext uri="{FF2B5EF4-FFF2-40B4-BE49-F238E27FC236}">
                  <a16:creationId xmlns:a16="http://schemas.microsoft.com/office/drawing/2014/main" id="{B924C2C8-C756-1B99-93A2-FF4BBC3562AA}"/>
                </a:ext>
              </a:extLst>
            </p:cNvPr>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34834" name="Freeform 18">
              <a:extLst>
                <a:ext uri="{FF2B5EF4-FFF2-40B4-BE49-F238E27FC236}">
                  <a16:creationId xmlns:a16="http://schemas.microsoft.com/office/drawing/2014/main" id="{5CA53E79-077C-B999-66C0-2728388B6D36}"/>
                </a:ext>
              </a:extLst>
            </p:cNvPr>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34835" name="Freeform 19">
              <a:extLst>
                <a:ext uri="{FF2B5EF4-FFF2-40B4-BE49-F238E27FC236}">
                  <a16:creationId xmlns:a16="http://schemas.microsoft.com/office/drawing/2014/main" id="{7BFDCAD1-BCC5-DB5C-0BA2-2EECFFEEF70B}"/>
                </a:ext>
              </a:extLst>
            </p:cNvPr>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34836" name="Freeform 20">
              <a:extLst>
                <a:ext uri="{FF2B5EF4-FFF2-40B4-BE49-F238E27FC236}">
                  <a16:creationId xmlns:a16="http://schemas.microsoft.com/office/drawing/2014/main" id="{C8A4A00B-12D8-C253-2DCB-263A753D4D79}"/>
                </a:ext>
              </a:extLst>
            </p:cNvPr>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34837" name="Freeform 21">
              <a:extLst>
                <a:ext uri="{FF2B5EF4-FFF2-40B4-BE49-F238E27FC236}">
                  <a16:creationId xmlns:a16="http://schemas.microsoft.com/office/drawing/2014/main" id="{8888CAB6-C4F7-48BB-9C7A-157FB1F741F6}"/>
                </a:ext>
              </a:extLst>
            </p:cNvPr>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34838" name="Freeform 22">
              <a:extLst>
                <a:ext uri="{FF2B5EF4-FFF2-40B4-BE49-F238E27FC236}">
                  <a16:creationId xmlns:a16="http://schemas.microsoft.com/office/drawing/2014/main" id="{0E6733F9-184A-F234-E79A-97B76CA77A56}"/>
                </a:ext>
              </a:extLst>
            </p:cNvPr>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34839" name="Freeform 23">
              <a:extLst>
                <a:ext uri="{FF2B5EF4-FFF2-40B4-BE49-F238E27FC236}">
                  <a16:creationId xmlns:a16="http://schemas.microsoft.com/office/drawing/2014/main" id="{D31AD419-BC12-9E9D-09B5-8E8092A217E9}"/>
                </a:ext>
              </a:extLst>
            </p:cNvPr>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a:p>
          </p:txBody>
        </p:sp>
        <p:sp>
          <p:nvSpPr>
            <p:cNvPr id="34840" name="Freeform 24">
              <a:extLst>
                <a:ext uri="{FF2B5EF4-FFF2-40B4-BE49-F238E27FC236}">
                  <a16:creationId xmlns:a16="http://schemas.microsoft.com/office/drawing/2014/main" id="{F58684F1-2D86-1F3B-9048-B5CE83C7B466}"/>
                </a:ext>
              </a:extLst>
            </p:cNvPr>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34841" name="Freeform 25">
              <a:extLst>
                <a:ext uri="{FF2B5EF4-FFF2-40B4-BE49-F238E27FC236}">
                  <a16:creationId xmlns:a16="http://schemas.microsoft.com/office/drawing/2014/main" id="{0935F458-E7F7-B0C0-1E37-32A536BAE09E}"/>
                </a:ext>
              </a:extLst>
            </p:cNvPr>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34842" name="Freeform 26">
              <a:extLst>
                <a:ext uri="{FF2B5EF4-FFF2-40B4-BE49-F238E27FC236}">
                  <a16:creationId xmlns:a16="http://schemas.microsoft.com/office/drawing/2014/main" id="{CB47D611-DFE6-C5C1-95EC-7A265C6A9FE7}"/>
                </a:ext>
              </a:extLst>
            </p:cNvPr>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34843" name="Oval 27">
              <a:extLst>
                <a:ext uri="{FF2B5EF4-FFF2-40B4-BE49-F238E27FC236}">
                  <a16:creationId xmlns:a16="http://schemas.microsoft.com/office/drawing/2014/main" id="{5CB403ED-BAF6-5D74-71E1-377F34B5FA03}"/>
                </a:ext>
              </a:extLst>
            </p:cNvPr>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eaLnBrk="1" hangingPunct="1">
                <a:defRPr/>
              </a:pPr>
              <a:endParaRPr lang="en-US"/>
            </a:p>
          </p:txBody>
        </p:sp>
        <p:sp>
          <p:nvSpPr>
            <p:cNvPr id="34844" name="Oval 28">
              <a:extLst>
                <a:ext uri="{FF2B5EF4-FFF2-40B4-BE49-F238E27FC236}">
                  <a16:creationId xmlns:a16="http://schemas.microsoft.com/office/drawing/2014/main" id="{6A44AA82-A93E-4A2E-9155-C5B0653D4939}"/>
                </a:ext>
              </a:extLst>
            </p:cNvPr>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a:p>
          </p:txBody>
        </p:sp>
        <p:sp>
          <p:nvSpPr>
            <p:cNvPr id="34845" name="Oval 29">
              <a:extLst>
                <a:ext uri="{FF2B5EF4-FFF2-40B4-BE49-F238E27FC236}">
                  <a16:creationId xmlns:a16="http://schemas.microsoft.com/office/drawing/2014/main" id="{C71BEDB2-FE46-F88F-2E5E-A9868A4757D0}"/>
                </a:ext>
              </a:extLst>
            </p:cNvPr>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eaLnBrk="1" hangingPunct="1">
                <a:defRPr/>
              </a:pPr>
              <a:endParaRPr lang="en-US"/>
            </a:p>
          </p:txBody>
        </p:sp>
        <p:sp>
          <p:nvSpPr>
            <p:cNvPr id="34846" name="Freeform 30">
              <a:extLst>
                <a:ext uri="{FF2B5EF4-FFF2-40B4-BE49-F238E27FC236}">
                  <a16:creationId xmlns:a16="http://schemas.microsoft.com/office/drawing/2014/main" id="{7B56CBE0-E55A-0C18-4266-B61EED9142B6}"/>
                </a:ext>
              </a:extLst>
            </p:cNvPr>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34847" name="Freeform 31">
              <a:extLst>
                <a:ext uri="{FF2B5EF4-FFF2-40B4-BE49-F238E27FC236}">
                  <a16:creationId xmlns:a16="http://schemas.microsoft.com/office/drawing/2014/main" id="{597749C2-3B89-F2B0-EC80-DE84CBCE2CA1}"/>
                </a:ext>
              </a:extLst>
            </p:cNvPr>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34848" name="Rectangle 32">
              <a:extLst>
                <a:ext uri="{FF2B5EF4-FFF2-40B4-BE49-F238E27FC236}">
                  <a16:creationId xmlns:a16="http://schemas.microsoft.com/office/drawing/2014/main" id="{A9952A57-2AD5-976F-3239-E373258A2A4A}"/>
                </a:ext>
              </a:extLst>
            </p:cNvPr>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eaLnBrk="1" hangingPunct="1">
                <a:defRPr/>
              </a:pPr>
              <a:endParaRPr lang="en-US"/>
            </a:p>
          </p:txBody>
        </p:sp>
        <p:sp>
          <p:nvSpPr>
            <p:cNvPr id="34849" name="Rectangle 33">
              <a:extLst>
                <a:ext uri="{FF2B5EF4-FFF2-40B4-BE49-F238E27FC236}">
                  <a16:creationId xmlns:a16="http://schemas.microsoft.com/office/drawing/2014/main" id="{464F282D-1097-1D98-65F5-A7C545502BB9}"/>
                </a:ext>
              </a:extLst>
            </p:cNvPr>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34850" name="AutoShape 34">
              <a:extLst>
                <a:ext uri="{FF2B5EF4-FFF2-40B4-BE49-F238E27FC236}">
                  <a16:creationId xmlns:a16="http://schemas.microsoft.com/office/drawing/2014/main" id="{BC1CA439-3B01-D8B4-F8DF-4CD249EB6D40}"/>
                </a:ext>
              </a:extLst>
            </p:cNvPr>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a:p>
          </p:txBody>
        </p:sp>
        <p:sp>
          <p:nvSpPr>
            <p:cNvPr id="34851" name="Freeform 35">
              <a:extLst>
                <a:ext uri="{FF2B5EF4-FFF2-40B4-BE49-F238E27FC236}">
                  <a16:creationId xmlns:a16="http://schemas.microsoft.com/office/drawing/2014/main" id="{D5D04AA9-127E-AF6D-FC32-95DB70461630}"/>
                </a:ext>
              </a:extLst>
            </p:cNvPr>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defRPr/>
              </a:pPr>
              <a:endParaRPr lang="en-US"/>
            </a:p>
          </p:txBody>
        </p:sp>
        <p:sp>
          <p:nvSpPr>
            <p:cNvPr id="34852" name="Freeform 36">
              <a:extLst>
                <a:ext uri="{FF2B5EF4-FFF2-40B4-BE49-F238E27FC236}">
                  <a16:creationId xmlns:a16="http://schemas.microsoft.com/office/drawing/2014/main" id="{B4151A4A-6EF9-6F51-2DC7-A6858221F55C}"/>
                </a:ext>
              </a:extLst>
            </p:cNvPr>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a:p>
          </p:txBody>
        </p:sp>
      </p:grpSp>
      <p:sp>
        <p:nvSpPr>
          <p:cNvPr id="34853" name="Rectangle 37">
            <a:extLst>
              <a:ext uri="{FF2B5EF4-FFF2-40B4-BE49-F238E27FC236}">
                <a16:creationId xmlns:a16="http://schemas.microsoft.com/office/drawing/2014/main" id="{7211E0E0-3D22-513D-352D-B104FAEA4E7D}"/>
              </a:ext>
            </a:extLst>
          </p:cNvPr>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4854" name="Rectangle 38">
            <a:extLst>
              <a:ext uri="{FF2B5EF4-FFF2-40B4-BE49-F238E27FC236}">
                <a16:creationId xmlns:a16="http://schemas.microsoft.com/office/drawing/2014/main" id="{29F8EF19-CB95-D2A4-6019-41215483FB13}"/>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55" name="Rectangle 39">
            <a:extLst>
              <a:ext uri="{FF2B5EF4-FFF2-40B4-BE49-F238E27FC236}">
                <a16:creationId xmlns:a16="http://schemas.microsoft.com/office/drawing/2014/main" id="{BCCCD31A-011A-AFCE-71E1-B5AB7EEB3B7F}"/>
              </a:ext>
            </a:extLst>
          </p:cNvPr>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fld id="{E7ABCE54-CC29-4A3D-AEB8-43BA81AE5B39}" type="datetimeFigureOut">
              <a:rPr lang="en-US"/>
              <a:pPr>
                <a:defRPr/>
              </a:pPr>
              <a:t>6/27/2023</a:t>
            </a:fld>
            <a:endParaRPr lang="en-US"/>
          </a:p>
        </p:txBody>
      </p:sp>
      <p:sp>
        <p:nvSpPr>
          <p:cNvPr id="34856" name="Rectangle 40">
            <a:extLst>
              <a:ext uri="{FF2B5EF4-FFF2-40B4-BE49-F238E27FC236}">
                <a16:creationId xmlns:a16="http://schemas.microsoft.com/office/drawing/2014/main" id="{6CBB3D08-DFF9-B38A-7B12-1945BB65CE42}"/>
              </a:ext>
            </a:extLst>
          </p:cNvPr>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en-US"/>
          </a:p>
        </p:txBody>
      </p:sp>
      <p:sp>
        <p:nvSpPr>
          <p:cNvPr id="34857" name="Rectangle 41">
            <a:extLst>
              <a:ext uri="{FF2B5EF4-FFF2-40B4-BE49-F238E27FC236}">
                <a16:creationId xmlns:a16="http://schemas.microsoft.com/office/drawing/2014/main" id="{76BA02F1-4533-01FF-07E1-28B21704A53E}"/>
              </a:ext>
            </a:extLst>
          </p:cNvPr>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fld id="{1AC382EC-660C-4642-8AB3-DBEBAA064E0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951"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1A237C06-64B3-3281-8CAD-A64BCAE19724}"/>
              </a:ext>
            </a:extLst>
          </p:cNvPr>
          <p:cNvGrpSpPr>
            <a:grpSpLocks/>
          </p:cNvGrpSpPr>
          <p:nvPr/>
        </p:nvGrpSpPr>
        <p:grpSpPr bwMode="auto">
          <a:xfrm>
            <a:off x="4716463" y="5345113"/>
            <a:ext cx="4427537" cy="1512887"/>
            <a:chOff x="2971" y="3367"/>
            <a:chExt cx="2789" cy="953"/>
          </a:xfrm>
        </p:grpSpPr>
        <p:sp>
          <p:nvSpPr>
            <p:cNvPr id="3080" name="Freeform 3">
              <a:extLst>
                <a:ext uri="{FF2B5EF4-FFF2-40B4-BE49-F238E27FC236}">
                  <a16:creationId xmlns:a16="http://schemas.microsoft.com/office/drawing/2014/main" id="{AA6E232E-72BE-7B03-DA89-EA03C971BEC9}"/>
                </a:ext>
              </a:extLst>
            </p:cNvPr>
            <p:cNvSpPr>
              <a:spLocks/>
            </p:cNvSpPr>
            <p:nvPr/>
          </p:nvSpPr>
          <p:spPr bwMode="ltGray">
            <a:xfrm>
              <a:off x="2971" y="3367"/>
              <a:ext cx="2789" cy="953"/>
            </a:xfrm>
            <a:custGeom>
              <a:avLst/>
              <a:gdLst>
                <a:gd name="T0" fmla="*/ 2795 w 2780"/>
                <a:gd name="T1" fmla="*/ 18 h 953"/>
                <a:gd name="T2" fmla="*/ 2705 w 2780"/>
                <a:gd name="T3" fmla="*/ 24 h 953"/>
                <a:gd name="T4" fmla="*/ 2638 w 2780"/>
                <a:gd name="T5" fmla="*/ 102 h 953"/>
                <a:gd name="T6" fmla="*/ 2535 w 2780"/>
                <a:gd name="T7" fmla="*/ 156 h 953"/>
                <a:gd name="T8" fmla="*/ 2529 w 2780"/>
                <a:gd name="T9" fmla="*/ 222 h 953"/>
                <a:gd name="T10" fmla="*/ 2511 w 2780"/>
                <a:gd name="T11" fmla="*/ 246 h 953"/>
                <a:gd name="T12" fmla="*/ 2493 w 2780"/>
                <a:gd name="T13" fmla="*/ 252 h 953"/>
                <a:gd name="T14" fmla="*/ 2421 w 2780"/>
                <a:gd name="T15" fmla="*/ 210 h 953"/>
                <a:gd name="T16" fmla="*/ 2281 w 2780"/>
                <a:gd name="T17" fmla="*/ 192 h 953"/>
                <a:gd name="T18" fmla="*/ 2257 w 2780"/>
                <a:gd name="T19" fmla="*/ 186 h 953"/>
                <a:gd name="T20" fmla="*/ 2239 w 2780"/>
                <a:gd name="T21" fmla="*/ 192 h 953"/>
                <a:gd name="T22" fmla="*/ 2167 w 2780"/>
                <a:gd name="T23" fmla="*/ 228 h 953"/>
                <a:gd name="T24" fmla="*/ 2131 w 2780"/>
                <a:gd name="T25" fmla="*/ 240 h 953"/>
                <a:gd name="T26" fmla="*/ 2107 w 2780"/>
                <a:gd name="T27" fmla="*/ 246 h 953"/>
                <a:gd name="T28" fmla="*/ 2095 w 2780"/>
                <a:gd name="T29" fmla="*/ 258 h 953"/>
                <a:gd name="T30" fmla="*/ 2095 w 2780"/>
                <a:gd name="T31" fmla="*/ 276 h 953"/>
                <a:gd name="T32" fmla="*/ 2072 w 2780"/>
                <a:gd name="T33" fmla="*/ 300 h 953"/>
                <a:gd name="T34" fmla="*/ 2054 w 2780"/>
                <a:gd name="T35" fmla="*/ 312 h 953"/>
                <a:gd name="T36" fmla="*/ 2042 w 2780"/>
                <a:gd name="T37" fmla="*/ 324 h 953"/>
                <a:gd name="T38" fmla="*/ 2030 w 2780"/>
                <a:gd name="T39" fmla="*/ 336 h 953"/>
                <a:gd name="T40" fmla="*/ 1997 w 2780"/>
                <a:gd name="T41" fmla="*/ 342 h 953"/>
                <a:gd name="T42" fmla="*/ 1931 w 2780"/>
                <a:gd name="T43" fmla="*/ 336 h 953"/>
                <a:gd name="T44" fmla="*/ 1895 w 2780"/>
                <a:gd name="T45" fmla="*/ 330 h 953"/>
                <a:gd name="T46" fmla="*/ 1883 w 2780"/>
                <a:gd name="T47" fmla="*/ 342 h 953"/>
                <a:gd name="T48" fmla="*/ 1871 w 2780"/>
                <a:gd name="T49" fmla="*/ 354 h 953"/>
                <a:gd name="T50" fmla="*/ 1841 w 2780"/>
                <a:gd name="T51" fmla="*/ 360 h 953"/>
                <a:gd name="T52" fmla="*/ 1782 w 2780"/>
                <a:gd name="T53" fmla="*/ 342 h 953"/>
                <a:gd name="T54" fmla="*/ 1758 w 2780"/>
                <a:gd name="T55" fmla="*/ 342 h 953"/>
                <a:gd name="T56" fmla="*/ 1734 w 2780"/>
                <a:gd name="T57" fmla="*/ 354 h 953"/>
                <a:gd name="T58" fmla="*/ 1671 w 2780"/>
                <a:gd name="T59" fmla="*/ 425 h 953"/>
                <a:gd name="T60" fmla="*/ 1629 w 2780"/>
                <a:gd name="T61" fmla="*/ 569 h 953"/>
                <a:gd name="T62" fmla="*/ 1629 w 2780"/>
                <a:gd name="T63" fmla="*/ 593 h 953"/>
                <a:gd name="T64" fmla="*/ 1635 w 2780"/>
                <a:gd name="T65" fmla="*/ 641 h 953"/>
                <a:gd name="T66" fmla="*/ 1653 w 2780"/>
                <a:gd name="T67" fmla="*/ 659 h 953"/>
                <a:gd name="T68" fmla="*/ 1647 w 2780"/>
                <a:gd name="T69" fmla="*/ 671 h 953"/>
                <a:gd name="T70" fmla="*/ 1635 w 2780"/>
                <a:gd name="T71" fmla="*/ 683 h 953"/>
                <a:gd name="T72" fmla="*/ 1557 w 2780"/>
                <a:gd name="T73" fmla="*/ 689 h 953"/>
                <a:gd name="T74" fmla="*/ 1480 w 2780"/>
                <a:gd name="T75" fmla="*/ 629 h 953"/>
                <a:gd name="T76" fmla="*/ 1345 w 2780"/>
                <a:gd name="T77" fmla="*/ 587 h 953"/>
                <a:gd name="T78" fmla="*/ 1196 w 2780"/>
                <a:gd name="T79" fmla="*/ 671 h 953"/>
                <a:gd name="T80" fmla="*/ 1025 w 2780"/>
                <a:gd name="T81" fmla="*/ 731 h 953"/>
                <a:gd name="T82" fmla="*/ 822 w 2780"/>
                <a:gd name="T83" fmla="*/ 743 h 953"/>
                <a:gd name="T84" fmla="*/ 634 w 2780"/>
                <a:gd name="T85" fmla="*/ 701 h 953"/>
                <a:gd name="T86" fmla="*/ 574 w 2780"/>
                <a:gd name="T87" fmla="*/ 695 h 953"/>
                <a:gd name="T88" fmla="*/ 562 w 2780"/>
                <a:gd name="T89" fmla="*/ 701 h 953"/>
                <a:gd name="T90" fmla="*/ 526 w 2780"/>
                <a:gd name="T91" fmla="*/ 731 h 953"/>
                <a:gd name="T92" fmla="*/ 439 w 2780"/>
                <a:gd name="T93" fmla="*/ 809 h 953"/>
                <a:gd name="T94" fmla="*/ 409 w 2780"/>
                <a:gd name="T95" fmla="*/ 821 h 953"/>
                <a:gd name="T96" fmla="*/ 385 w 2780"/>
                <a:gd name="T97" fmla="*/ 821 h 953"/>
                <a:gd name="T98" fmla="*/ 338 w 2780"/>
                <a:gd name="T99" fmla="*/ 827 h 953"/>
                <a:gd name="T100" fmla="*/ 212 w 2780"/>
                <a:gd name="T101" fmla="*/ 851 h 953"/>
                <a:gd name="T102" fmla="*/ 176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07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en-US"/>
            </a:p>
          </p:txBody>
        </p:sp>
        <p:sp>
          <p:nvSpPr>
            <p:cNvPr id="48132" name="Freeform 4">
              <a:extLst>
                <a:ext uri="{FF2B5EF4-FFF2-40B4-BE49-F238E27FC236}">
                  <a16:creationId xmlns:a16="http://schemas.microsoft.com/office/drawing/2014/main" id="{C6B211FA-9502-F384-6266-11E33CC41D15}"/>
                </a:ext>
              </a:extLst>
            </p:cNvPr>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sp>
          <p:nvSpPr>
            <p:cNvPr id="48133" name="Freeform 5">
              <a:extLst>
                <a:ext uri="{FF2B5EF4-FFF2-40B4-BE49-F238E27FC236}">
                  <a16:creationId xmlns:a16="http://schemas.microsoft.com/office/drawing/2014/main" id="{CB831321-8273-3C1D-A30D-01023D2CBA8B}"/>
                </a:ext>
              </a:extLst>
            </p:cNvPr>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sp>
          <p:nvSpPr>
            <p:cNvPr id="48134" name="Freeform 6">
              <a:extLst>
                <a:ext uri="{FF2B5EF4-FFF2-40B4-BE49-F238E27FC236}">
                  <a16:creationId xmlns:a16="http://schemas.microsoft.com/office/drawing/2014/main" id="{B1BFC4FC-2E96-DFDF-2320-97BE2CFC4587}"/>
                </a:ext>
              </a:extLst>
            </p:cNvPr>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sp>
          <p:nvSpPr>
            <p:cNvPr id="48135" name="Freeform 7">
              <a:extLst>
                <a:ext uri="{FF2B5EF4-FFF2-40B4-BE49-F238E27FC236}">
                  <a16:creationId xmlns:a16="http://schemas.microsoft.com/office/drawing/2014/main" id="{4E80C276-BB1F-CFC5-9602-007C3371B853}"/>
                </a:ext>
              </a:extLst>
            </p:cNvPr>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sp>
          <p:nvSpPr>
            <p:cNvPr id="48136" name="Freeform 8">
              <a:extLst>
                <a:ext uri="{FF2B5EF4-FFF2-40B4-BE49-F238E27FC236}">
                  <a16:creationId xmlns:a16="http://schemas.microsoft.com/office/drawing/2014/main" id="{2B6BB26A-4396-5D07-EEE0-E4878C819261}"/>
                </a:ext>
              </a:extLst>
            </p:cNvPr>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sp>
          <p:nvSpPr>
            <p:cNvPr id="48137" name="Freeform 9">
              <a:extLst>
                <a:ext uri="{FF2B5EF4-FFF2-40B4-BE49-F238E27FC236}">
                  <a16:creationId xmlns:a16="http://schemas.microsoft.com/office/drawing/2014/main" id="{24513B11-62C6-125C-F07E-C7BB4C1C9F60}"/>
                </a:ext>
              </a:extLst>
            </p:cNvPr>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sp>
          <p:nvSpPr>
            <p:cNvPr id="48138" name="Freeform 10">
              <a:extLst>
                <a:ext uri="{FF2B5EF4-FFF2-40B4-BE49-F238E27FC236}">
                  <a16:creationId xmlns:a16="http://schemas.microsoft.com/office/drawing/2014/main" id="{39F345E9-03CE-CF7A-64F3-8971A22CD43F}"/>
                </a:ext>
              </a:extLst>
            </p:cNvPr>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sp>
          <p:nvSpPr>
            <p:cNvPr id="48139" name="Freeform 11">
              <a:extLst>
                <a:ext uri="{FF2B5EF4-FFF2-40B4-BE49-F238E27FC236}">
                  <a16:creationId xmlns:a16="http://schemas.microsoft.com/office/drawing/2014/main" id="{18253F93-B481-0818-E66C-20940A2D001A}"/>
                </a:ext>
              </a:extLst>
            </p:cNvPr>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sp>
          <p:nvSpPr>
            <p:cNvPr id="48140" name="Freeform 12">
              <a:extLst>
                <a:ext uri="{FF2B5EF4-FFF2-40B4-BE49-F238E27FC236}">
                  <a16:creationId xmlns:a16="http://schemas.microsoft.com/office/drawing/2014/main" id="{417B6361-2A3B-2469-80EE-2909ACAB746A}"/>
                </a:ext>
              </a:extLst>
            </p:cNvPr>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sp>
          <p:nvSpPr>
            <p:cNvPr id="48141" name="Freeform 13">
              <a:extLst>
                <a:ext uri="{FF2B5EF4-FFF2-40B4-BE49-F238E27FC236}">
                  <a16:creationId xmlns:a16="http://schemas.microsoft.com/office/drawing/2014/main" id="{2E30BD6F-2725-4140-1248-84E7A4305F4B}"/>
                </a:ext>
              </a:extLst>
            </p:cNvPr>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sp>
          <p:nvSpPr>
            <p:cNvPr id="48142" name="Freeform 14">
              <a:extLst>
                <a:ext uri="{FF2B5EF4-FFF2-40B4-BE49-F238E27FC236}">
                  <a16:creationId xmlns:a16="http://schemas.microsoft.com/office/drawing/2014/main" id="{BE59F5B9-C35B-8228-2E6C-E8D114A32774}"/>
                </a:ext>
              </a:extLst>
            </p:cNvPr>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sp>
          <p:nvSpPr>
            <p:cNvPr id="48143" name="Freeform 15">
              <a:extLst>
                <a:ext uri="{FF2B5EF4-FFF2-40B4-BE49-F238E27FC236}">
                  <a16:creationId xmlns:a16="http://schemas.microsoft.com/office/drawing/2014/main" id="{060EF647-5F99-EA06-729B-32ABA650D2F7}"/>
                </a:ext>
              </a:extLst>
            </p:cNvPr>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sp>
          <p:nvSpPr>
            <p:cNvPr id="48144" name="Freeform 16">
              <a:extLst>
                <a:ext uri="{FF2B5EF4-FFF2-40B4-BE49-F238E27FC236}">
                  <a16:creationId xmlns:a16="http://schemas.microsoft.com/office/drawing/2014/main" id="{A8A6C817-E3E3-0510-9FD8-D3D84B4B1D5E}"/>
                </a:ext>
              </a:extLst>
            </p:cNvPr>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sp>
          <p:nvSpPr>
            <p:cNvPr id="48145" name="Freeform 17">
              <a:extLst>
                <a:ext uri="{FF2B5EF4-FFF2-40B4-BE49-F238E27FC236}">
                  <a16:creationId xmlns:a16="http://schemas.microsoft.com/office/drawing/2014/main" id="{61A3B393-A183-00A7-10DF-B8209A9C5F38}"/>
                </a:ext>
              </a:extLst>
            </p:cNvPr>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eaLnBrk="1" hangingPunct="1">
                <a:defRPr/>
              </a:pPr>
              <a:endParaRPr lang="en-US"/>
            </a:p>
          </p:txBody>
        </p:sp>
      </p:grpSp>
      <p:sp>
        <p:nvSpPr>
          <p:cNvPr id="48146" name="Rectangle 18">
            <a:extLst>
              <a:ext uri="{FF2B5EF4-FFF2-40B4-BE49-F238E27FC236}">
                <a16:creationId xmlns:a16="http://schemas.microsoft.com/office/drawing/2014/main" id="{60D15ABB-E993-433F-F52B-BE8A4C88708F}"/>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8147" name="Rectangle 19">
            <a:extLst>
              <a:ext uri="{FF2B5EF4-FFF2-40B4-BE49-F238E27FC236}">
                <a16:creationId xmlns:a16="http://schemas.microsoft.com/office/drawing/2014/main" id="{DCCC3F39-31E7-D325-0BCE-2D101AEB13E8}"/>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fld id="{A7C2CE9E-E70E-43AA-9E7F-D87F0619068D}" type="datetimeFigureOut">
              <a:rPr lang="en-US"/>
              <a:pPr>
                <a:defRPr/>
              </a:pPr>
              <a:t>6/27/2023</a:t>
            </a:fld>
            <a:endParaRPr lang="en-US"/>
          </a:p>
        </p:txBody>
      </p:sp>
      <p:sp>
        <p:nvSpPr>
          <p:cNvPr id="48148" name="Rectangle 20">
            <a:extLst>
              <a:ext uri="{FF2B5EF4-FFF2-40B4-BE49-F238E27FC236}">
                <a16:creationId xmlns:a16="http://schemas.microsoft.com/office/drawing/2014/main" id="{674F1A51-7FEE-E463-2EAD-58ECA0A9FE3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p>
        </p:txBody>
      </p:sp>
      <p:sp>
        <p:nvSpPr>
          <p:cNvPr id="48149" name="Rectangle 21">
            <a:extLst>
              <a:ext uri="{FF2B5EF4-FFF2-40B4-BE49-F238E27FC236}">
                <a16:creationId xmlns:a16="http://schemas.microsoft.com/office/drawing/2014/main" id="{1814830B-211B-0372-85E1-942F1C8847AB}"/>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Verdana" panose="020B0604030504040204" pitchFamily="34" charset="0"/>
              </a:defRPr>
            </a:lvl1pPr>
          </a:lstStyle>
          <a:p>
            <a:fld id="{ED6DBED7-7E12-4EE8-AD92-E3D57D5FC99E}" type="slidenum">
              <a:rPr lang="en-US" altLang="en-US"/>
              <a:pPr/>
              <a:t>‹#›</a:t>
            </a:fld>
            <a:endParaRPr lang="en-US" altLang="en-US"/>
          </a:p>
        </p:txBody>
      </p:sp>
      <p:sp>
        <p:nvSpPr>
          <p:cNvPr id="48150" name="Rectangle 22">
            <a:extLst>
              <a:ext uri="{FF2B5EF4-FFF2-40B4-BE49-F238E27FC236}">
                <a16:creationId xmlns:a16="http://schemas.microsoft.com/office/drawing/2014/main" id="{87E184CC-C805-E835-7BD5-3F8A26593EB5}"/>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952"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jpe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gif"/></Relationships>
</file>

<file path=ppt/slides/_rels/slide1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w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wmf"/><Relationship Id="rId1" Type="http://schemas.openxmlformats.org/officeDocument/2006/relationships/slideLayout" Target="../slideLayouts/slideLayout18.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jpeg"/><Relationship Id="rId1" Type="http://schemas.openxmlformats.org/officeDocument/2006/relationships/slideLayout" Target="../slideLayouts/slideLayout18.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wmf"/><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51.wmf"/><Relationship Id="rId1" Type="http://schemas.openxmlformats.org/officeDocument/2006/relationships/slideLayout" Target="../slideLayouts/slideLayout18.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8.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w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extBox 2">
            <a:extLst>
              <a:ext uri="{FF2B5EF4-FFF2-40B4-BE49-F238E27FC236}">
                <a16:creationId xmlns:a16="http://schemas.microsoft.com/office/drawing/2014/main" id="{CF1466BE-87AA-4377-6A1B-548F3116D161}"/>
              </a:ext>
            </a:extLst>
          </p:cNvPr>
          <p:cNvSpPr txBox="1">
            <a:spLocks noChangeArrowheads="1"/>
          </p:cNvSpPr>
          <p:nvPr/>
        </p:nvSpPr>
        <p:spPr bwMode="auto">
          <a:xfrm>
            <a:off x="1066800" y="457200"/>
            <a:ext cx="7162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7200" b="1" u="sng" dirty="0">
                <a:solidFill>
                  <a:srgbClr val="0070C0"/>
                </a:solidFill>
                <a:latin typeface="Adorable"/>
              </a:rPr>
              <a:t>Kingdom Living</a:t>
            </a:r>
          </a:p>
        </p:txBody>
      </p:sp>
      <p:pic>
        <p:nvPicPr>
          <p:cNvPr id="7171" name="Picture 2" descr="C:\Users\Tina\AppData\Local\Microsoft\Windows\Temporary Internet Files\Content.IE5\RQGGP1I7\MC900415196[1].wmf">
            <a:extLst>
              <a:ext uri="{FF2B5EF4-FFF2-40B4-BE49-F238E27FC236}">
                <a16:creationId xmlns:a16="http://schemas.microsoft.com/office/drawing/2014/main" id="{C97C84EA-C106-01FB-1B7C-E791DB775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67000"/>
            <a:ext cx="609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5">
            <a:extLst>
              <a:ext uri="{FF2B5EF4-FFF2-40B4-BE49-F238E27FC236}">
                <a16:creationId xmlns:a16="http://schemas.microsoft.com/office/drawing/2014/main" id="{5309B026-3ADA-B956-DCDF-FF7C4CA8F3B0}"/>
              </a:ext>
            </a:extLst>
          </p:cNvPr>
          <p:cNvSpPr txBox="1">
            <a:spLocks noChangeArrowheads="1"/>
          </p:cNvSpPr>
          <p:nvPr/>
        </p:nvSpPr>
        <p:spPr bwMode="auto">
          <a:xfrm>
            <a:off x="1981200" y="5334000"/>
            <a:ext cx="5029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solidFill>
                  <a:srgbClr val="C00000"/>
                </a:solidFill>
                <a:latin typeface="Alfredo"/>
                <a:ea typeface="Alfredo"/>
                <a:cs typeface="Alfredo"/>
              </a:rPr>
              <a:t>Lesson 3 </a:t>
            </a:r>
          </a:p>
          <a:p>
            <a:pPr algn="ctr" eaLnBrk="1" hangingPunct="1"/>
            <a:r>
              <a:rPr lang="en-US" altLang="en-US" sz="3600">
                <a:solidFill>
                  <a:srgbClr val="C00000"/>
                </a:solidFill>
                <a:latin typeface="Alfredo"/>
                <a:ea typeface="Alfredo"/>
                <a:cs typeface="Alfredo"/>
              </a:rPr>
              <a:t>Matthew 5:1-37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alpha val="65881"/>
          </a:srgbClr>
        </a:solidFill>
        <a:effectLst/>
      </p:bgPr>
    </p:bg>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A6D9A420-D0D7-FA33-3421-E88AF2E555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365DFB81-EA71-9553-E8C0-FD79520F93D0}"/>
              </a:ext>
            </a:extLst>
          </p:cNvPr>
          <p:cNvSpPr>
            <a:spLocks noChangeArrowheads="1"/>
          </p:cNvSpPr>
          <p:nvPr/>
        </p:nvSpPr>
        <p:spPr bwMode="auto">
          <a:xfrm>
            <a:off x="495300" y="533400"/>
            <a:ext cx="8153400" cy="132397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4000" b="1" dirty="0">
                <a:solidFill>
                  <a:srgbClr val="FFFFFF"/>
                </a:solidFill>
                <a:latin typeface="Bookman Old Style" panose="02050604050505020204" pitchFamily="18" charset="0"/>
              </a:rPr>
              <a:t>Blessed are the pure in heart, </a:t>
            </a:r>
            <a:br>
              <a:rPr lang="en-US" altLang="en-US" sz="4000" b="1" dirty="0">
                <a:solidFill>
                  <a:srgbClr val="FFFFFF"/>
                </a:solidFill>
                <a:latin typeface="Bookman Old Style" panose="02050604050505020204" pitchFamily="18" charset="0"/>
              </a:rPr>
            </a:br>
            <a:r>
              <a:rPr lang="en-US" altLang="en-US" sz="4000" b="1" dirty="0">
                <a:solidFill>
                  <a:srgbClr val="FFFFFF"/>
                </a:solidFill>
                <a:latin typeface="Bookman Old Style" panose="02050604050505020204" pitchFamily="18" charset="0"/>
              </a:rPr>
              <a:t>   for they will see God.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EEE78DB1-D826-1502-45E4-F1D37BC57A39}"/>
              </a:ext>
            </a:extLst>
          </p:cNvPr>
          <p:cNvSpPr>
            <a:spLocks noChangeArrowheads="1"/>
          </p:cNvSpPr>
          <p:nvPr/>
        </p:nvSpPr>
        <p:spPr bwMode="auto">
          <a:xfrm>
            <a:off x="228600" y="0"/>
            <a:ext cx="8763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dirty="0">
                <a:latin typeface="Calibri" panose="020F0502020204030204" pitchFamily="34" charset="0"/>
              </a:rPr>
              <a:t>Blessed are those who are persecuted because of righteousness, for theirs is the kingdom of heaven.</a:t>
            </a:r>
          </a:p>
        </p:txBody>
      </p:sp>
      <p:pic>
        <p:nvPicPr>
          <p:cNvPr id="15363" name="Picture 2">
            <a:extLst>
              <a:ext uri="{FF2B5EF4-FFF2-40B4-BE49-F238E27FC236}">
                <a16:creationId xmlns:a16="http://schemas.microsoft.com/office/drawing/2014/main" id="{D27CCBF4-BD61-F7A9-F4E3-B21DE34F81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51426"/>
            <a:ext cx="3733800" cy="3888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a:extLst>
              <a:ext uri="{FF2B5EF4-FFF2-40B4-BE49-F238E27FC236}">
                <a16:creationId xmlns:a16="http://schemas.microsoft.com/office/drawing/2014/main" id="{54C0534E-6EE2-59FF-1831-CED8330204C6}"/>
              </a:ext>
            </a:extLst>
          </p:cNvPr>
          <p:cNvPicPr>
            <a:picLocks noChangeAspect="1"/>
          </p:cNvPicPr>
          <p:nvPr/>
        </p:nvPicPr>
        <p:blipFill>
          <a:blip r:embed="rId3">
            <a:extLst>
              <a:ext uri="{28A0092B-C50C-407E-A947-70E740481C1C}">
                <a14:useLocalDpi xmlns:a14="http://schemas.microsoft.com/office/drawing/2010/main" val="0"/>
              </a:ext>
            </a:extLst>
          </a:blip>
          <a:srcRect l="11230" t="2362" r="10080" b="5585"/>
          <a:stretch>
            <a:fillRect/>
          </a:stretch>
        </p:blipFill>
        <p:spPr bwMode="auto">
          <a:xfrm rot="1662970">
            <a:off x="6475974" y="3201415"/>
            <a:ext cx="12223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
            <a:extLst>
              <a:ext uri="{FF2B5EF4-FFF2-40B4-BE49-F238E27FC236}">
                <a16:creationId xmlns:a16="http://schemas.microsoft.com/office/drawing/2014/main" id="{0AFCA929-EB94-7A0D-F651-E4DB179F05C5}"/>
              </a:ext>
            </a:extLst>
          </p:cNvPr>
          <p:cNvPicPr>
            <a:picLocks noChangeAspect="1"/>
          </p:cNvPicPr>
          <p:nvPr/>
        </p:nvPicPr>
        <p:blipFill>
          <a:blip r:embed="rId4">
            <a:extLst>
              <a:ext uri="{28A0092B-C50C-407E-A947-70E740481C1C}">
                <a14:useLocalDpi xmlns:a14="http://schemas.microsoft.com/office/drawing/2010/main" val="0"/>
              </a:ext>
            </a:extLst>
          </a:blip>
          <a:srcRect l="11478" r="6557" b="6558"/>
          <a:stretch>
            <a:fillRect/>
          </a:stretch>
        </p:blipFill>
        <p:spPr bwMode="auto">
          <a:xfrm>
            <a:off x="533400" y="1251426"/>
            <a:ext cx="3429000" cy="390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1">
            <a:extLst>
              <a:ext uri="{FF2B5EF4-FFF2-40B4-BE49-F238E27FC236}">
                <a16:creationId xmlns:a16="http://schemas.microsoft.com/office/drawing/2014/main" id="{CDBA57EE-C084-D777-6901-54F779071119}"/>
              </a:ext>
            </a:extLst>
          </p:cNvPr>
          <p:cNvSpPr>
            <a:spLocks noChangeArrowheads="1"/>
          </p:cNvSpPr>
          <p:nvPr/>
        </p:nvSpPr>
        <p:spPr bwMode="auto">
          <a:xfrm>
            <a:off x="228600" y="5288340"/>
            <a:ext cx="891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dirty="0">
                <a:solidFill>
                  <a:srgbClr val="FFFFFF"/>
                </a:solidFill>
                <a:latin typeface="Calibri" panose="020F0502020204030204" pitchFamily="34" charset="0"/>
              </a:rPr>
              <a:t>“Blessed are you when people insult you, persecute you and falsely say all kinds of evil against you because of 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5A1E72D4-3AF5-7B50-0DFA-97FA25CCAEBD}"/>
              </a:ext>
            </a:extLst>
          </p:cNvPr>
          <p:cNvSpPr>
            <a:spLocks noChangeArrowheads="1"/>
          </p:cNvSpPr>
          <p:nvPr/>
        </p:nvSpPr>
        <p:spPr bwMode="auto">
          <a:xfrm>
            <a:off x="304800" y="228600"/>
            <a:ext cx="8610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dirty="0">
                <a:solidFill>
                  <a:srgbClr val="FFFFFF"/>
                </a:solidFill>
                <a:latin typeface="Calibri" panose="020F0502020204030204" pitchFamily="34" charset="0"/>
              </a:rPr>
              <a:t>“Rejoice and be glad, because great is your reward in heaven, for in the same way they persecuted </a:t>
            </a:r>
          </a:p>
          <a:p>
            <a:pPr algn="ctr" eaLnBrk="1" hangingPunct="1"/>
            <a:r>
              <a:rPr lang="en-US" altLang="en-US" sz="3200" b="1" dirty="0">
                <a:solidFill>
                  <a:srgbClr val="FFFFFF"/>
                </a:solidFill>
                <a:latin typeface="Calibri" panose="020F0502020204030204" pitchFamily="34" charset="0"/>
              </a:rPr>
              <a:t>the prophets who were before you.”</a:t>
            </a:r>
            <a:r>
              <a:rPr lang="en-US" altLang="en-US" sz="3200" b="1" dirty="0">
                <a:solidFill>
                  <a:srgbClr val="FF0000"/>
                </a:solidFill>
                <a:latin typeface="Calibri" panose="020F0502020204030204" pitchFamily="34" charset="0"/>
              </a:rPr>
              <a:t> </a:t>
            </a:r>
          </a:p>
        </p:txBody>
      </p:sp>
      <p:pic>
        <p:nvPicPr>
          <p:cNvPr id="16387" name="Picture 2">
            <a:extLst>
              <a:ext uri="{FF2B5EF4-FFF2-40B4-BE49-F238E27FC236}">
                <a16:creationId xmlns:a16="http://schemas.microsoft.com/office/drawing/2014/main" id="{71220007-CEE1-56F1-4569-7D6F3351A5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8306" y="2358165"/>
            <a:ext cx="8307388" cy="449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D5B5"/>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4C7791CB-CF1E-2E19-F5C2-64A34B4AE1F1}"/>
              </a:ext>
            </a:extLst>
          </p:cNvPr>
          <p:cNvSpPr>
            <a:spLocks noChangeArrowheads="1"/>
          </p:cNvSpPr>
          <p:nvPr/>
        </p:nvSpPr>
        <p:spPr bwMode="auto">
          <a:xfrm>
            <a:off x="304800" y="0"/>
            <a:ext cx="8839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chemeClr val="bg1"/>
                </a:solidFill>
                <a:latin typeface="Calibri" panose="020F0502020204030204" pitchFamily="34" charset="0"/>
              </a:rPr>
              <a:t>“You are the salt of the earth. But if the salt loses its saltiness, how can it be made salty again? It is no longer good for anything, except to be thrown out and trampled underfoot.</a:t>
            </a:r>
          </a:p>
        </p:txBody>
      </p:sp>
      <p:pic>
        <p:nvPicPr>
          <p:cNvPr id="17411" name="Picture 3" descr="C:\Users\Tina\AppData\Local\Microsoft\Windows\Temporary Internet Files\Content.IE5\FO78J15B\MC900432569[1].png">
            <a:extLst>
              <a:ext uri="{FF2B5EF4-FFF2-40B4-BE49-F238E27FC236}">
                <a16:creationId xmlns:a16="http://schemas.microsoft.com/office/drawing/2014/main" id="{6479F20C-DE16-4280-FD56-749F32A3C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4290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C:\Users\Tina\AppData\Local\Microsoft\Windows\Temporary Internet Files\Content.IE5\FO78J15B\MC900250827[1].wmf">
            <a:extLst>
              <a:ext uri="{FF2B5EF4-FFF2-40B4-BE49-F238E27FC236}">
                <a16:creationId xmlns:a16="http://schemas.microsoft.com/office/drawing/2014/main" id="{49F02B76-ED93-BDAB-0A06-B90D475CF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905000" y="2344736"/>
            <a:ext cx="4572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2932021-682D-8FC6-57F4-DC749960A500}"/>
              </a:ext>
            </a:extLst>
          </p:cNvPr>
          <p:cNvPicPr>
            <a:picLocks noChangeAspect="1"/>
          </p:cNvPicPr>
          <p:nvPr/>
        </p:nvPicPr>
        <p:blipFill>
          <a:blip r:embed="rId4"/>
          <a:stretch>
            <a:fillRect/>
          </a:stretch>
        </p:blipFill>
        <p:spPr>
          <a:xfrm>
            <a:off x="4286639" y="2186256"/>
            <a:ext cx="4095361" cy="3067568"/>
          </a:xfrm>
          <a:prstGeom prst="rect">
            <a:avLst/>
          </a:prstGeom>
        </p:spPr>
      </p:pic>
      <p:pic>
        <p:nvPicPr>
          <p:cNvPr id="3" name="Picture 2">
            <a:extLst>
              <a:ext uri="{FF2B5EF4-FFF2-40B4-BE49-F238E27FC236}">
                <a16:creationId xmlns:a16="http://schemas.microsoft.com/office/drawing/2014/main" id="{D43B0D02-A8F3-2B7E-EA81-9C78214D0857}"/>
              </a:ext>
            </a:extLst>
          </p:cNvPr>
          <p:cNvPicPr>
            <a:picLocks noChangeAspect="1"/>
          </p:cNvPicPr>
          <p:nvPr/>
        </p:nvPicPr>
        <p:blipFill>
          <a:blip r:embed="rId5"/>
          <a:stretch>
            <a:fillRect/>
          </a:stretch>
        </p:blipFill>
        <p:spPr>
          <a:xfrm>
            <a:off x="4286639" y="3962400"/>
            <a:ext cx="1906876" cy="126893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a:extLst>
              <a:ext uri="{FF2B5EF4-FFF2-40B4-BE49-F238E27FC236}">
                <a16:creationId xmlns:a16="http://schemas.microsoft.com/office/drawing/2014/main" id="{0B05D26A-0034-340E-CF40-DBF185E2959F}"/>
              </a:ext>
            </a:extLst>
          </p:cNvPr>
          <p:cNvSpPr>
            <a:spLocks noChangeArrowheads="1"/>
          </p:cNvSpPr>
          <p:nvPr/>
        </p:nvSpPr>
        <p:spPr bwMode="auto">
          <a:xfrm>
            <a:off x="152400" y="152400"/>
            <a:ext cx="8991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latin typeface="Calibri" panose="020F0502020204030204" pitchFamily="34" charset="0"/>
              </a:rPr>
              <a:t>“You are the light of the world. A town built on a hill cannot be hidden.  Neither do people light a lamp and put it under a bowl. Instead they put it on its stand, and it gives light to everyone in the house.</a:t>
            </a:r>
          </a:p>
        </p:txBody>
      </p:sp>
      <p:pic>
        <p:nvPicPr>
          <p:cNvPr id="8199" name="Picture 7" descr="C:\Users\Tina\AppData\Local\Microsoft\Windows\Temporary Internet Files\Content.IE5\RQGGP1I7\MC900389360[1].wmf">
            <a:extLst>
              <a:ext uri="{FF2B5EF4-FFF2-40B4-BE49-F238E27FC236}">
                <a16:creationId xmlns:a16="http://schemas.microsoft.com/office/drawing/2014/main" id="{2A8F5193-6ABE-C746-9812-534CB7E49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19400"/>
            <a:ext cx="25908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C:\Program Files (x86)\Microsoft Office\MEDIA\CAGCAT10\j0205462.wmf">
            <a:extLst>
              <a:ext uri="{FF2B5EF4-FFF2-40B4-BE49-F238E27FC236}">
                <a16:creationId xmlns:a16="http://schemas.microsoft.com/office/drawing/2014/main" id="{B0BEC2AD-E307-FD87-BC67-BB34E98CD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57400"/>
            <a:ext cx="18192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CBDD01F-D7D8-9EF5-0C31-CFE3DCBF4549}"/>
              </a:ext>
            </a:extLst>
          </p:cNvPr>
          <p:cNvPicPr>
            <a:picLocks noChangeAspect="1"/>
          </p:cNvPicPr>
          <p:nvPr/>
        </p:nvPicPr>
        <p:blipFill>
          <a:blip r:embed="rId4"/>
          <a:stretch>
            <a:fillRect/>
          </a:stretch>
        </p:blipFill>
        <p:spPr>
          <a:xfrm>
            <a:off x="3807189" y="3319462"/>
            <a:ext cx="5336811" cy="3538538"/>
          </a:xfrm>
          <a:prstGeom prst="rect">
            <a:avLst/>
          </a:prstGeom>
        </p:spPr>
      </p:pic>
      <p:pic>
        <p:nvPicPr>
          <p:cNvPr id="6" name="Picture 5">
            <a:extLst>
              <a:ext uri="{FF2B5EF4-FFF2-40B4-BE49-F238E27FC236}">
                <a16:creationId xmlns:a16="http://schemas.microsoft.com/office/drawing/2014/main" id="{42EAAC68-4FAE-AE96-D79E-6125E1158EB0}"/>
              </a:ext>
            </a:extLst>
          </p:cNvPr>
          <p:cNvPicPr>
            <a:picLocks noChangeAspect="1"/>
          </p:cNvPicPr>
          <p:nvPr/>
        </p:nvPicPr>
        <p:blipFill>
          <a:blip r:embed="rId5"/>
          <a:stretch>
            <a:fillRect/>
          </a:stretch>
        </p:blipFill>
        <p:spPr>
          <a:xfrm>
            <a:off x="4571997" y="3428998"/>
            <a:ext cx="6" cy="4"/>
          </a:xfrm>
          <a:prstGeom prst="rect">
            <a:avLst/>
          </a:prstGeom>
        </p:spPr>
      </p:pic>
      <p:pic>
        <p:nvPicPr>
          <p:cNvPr id="8" name="Picture 7">
            <a:extLst>
              <a:ext uri="{FF2B5EF4-FFF2-40B4-BE49-F238E27FC236}">
                <a16:creationId xmlns:a16="http://schemas.microsoft.com/office/drawing/2014/main" id="{99A53FB8-2128-B06D-465D-D9FA4C0B51FC}"/>
              </a:ext>
            </a:extLst>
          </p:cNvPr>
          <p:cNvPicPr>
            <a:picLocks noChangeAspect="1"/>
          </p:cNvPicPr>
          <p:nvPr/>
        </p:nvPicPr>
        <p:blipFill>
          <a:blip r:embed="rId5"/>
          <a:stretch>
            <a:fillRect/>
          </a:stretch>
        </p:blipFill>
        <p:spPr>
          <a:xfrm flipH="1" flipV="1">
            <a:off x="5491166" y="2252688"/>
            <a:ext cx="1838322" cy="1066774"/>
          </a:xfrm>
          <a:prstGeom prst="rect">
            <a:avLst/>
          </a:prstGeom>
        </p:spPr>
      </p:pic>
      <p:sp>
        <p:nvSpPr>
          <p:cNvPr id="9" name="Oval 8">
            <a:extLst>
              <a:ext uri="{FF2B5EF4-FFF2-40B4-BE49-F238E27FC236}">
                <a16:creationId xmlns:a16="http://schemas.microsoft.com/office/drawing/2014/main" id="{EEDCC74F-195D-010D-6360-15BD6CF76FDF}"/>
              </a:ext>
            </a:extLst>
          </p:cNvPr>
          <p:cNvSpPr/>
          <p:nvPr/>
        </p:nvSpPr>
        <p:spPr>
          <a:xfrm>
            <a:off x="5569745" y="2057400"/>
            <a:ext cx="1681163" cy="1404872"/>
          </a:xfrm>
          <a:prstGeom prst="ellipse">
            <a:avLst/>
          </a:prstGeom>
          <a:noFill/>
          <a:ln w="635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43CE59B-55EA-6D73-BA58-436F7912452E}"/>
              </a:ext>
            </a:extLst>
          </p:cNvPr>
          <p:cNvCxnSpPr>
            <a:endCxn id="9" idx="7"/>
          </p:cNvCxnSpPr>
          <p:nvPr/>
        </p:nvCxnSpPr>
        <p:spPr>
          <a:xfrm flipV="1">
            <a:off x="5715000" y="2263139"/>
            <a:ext cx="1289707" cy="861061"/>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B274CA62-73C3-D62D-D372-C02180B54440}"/>
              </a:ext>
            </a:extLst>
          </p:cNvPr>
          <p:cNvSpPr>
            <a:spLocks noChangeArrowheads="1"/>
          </p:cNvSpPr>
          <p:nvPr/>
        </p:nvSpPr>
        <p:spPr bwMode="auto">
          <a:xfrm>
            <a:off x="304800" y="0"/>
            <a:ext cx="8839200" cy="1754188"/>
          </a:xfrm>
          <a:prstGeom prst="rect">
            <a:avLst/>
          </a:prstGeom>
          <a:noFill/>
          <a:ln w="9525">
            <a:noFill/>
            <a:miter lim="800000"/>
            <a:headEnd/>
            <a:tailEnd/>
          </a:ln>
        </p:spPr>
        <p:txBody>
          <a:bodyPr>
            <a:spAutoFit/>
          </a:bodyPr>
          <a:lstStyle/>
          <a:p>
            <a:pPr eaLnBrk="1" hangingPunct="1">
              <a:defRPr/>
            </a:pPr>
            <a:r>
              <a:rPr lang="en-US" altLang="en-US" sz="3600" b="1" dirty="0">
                <a:solidFill>
                  <a:schemeClr val="tx2">
                    <a:lumMod val="75000"/>
                  </a:schemeClr>
                </a:solidFill>
                <a:effectLst>
                  <a:outerShdw blurRad="38100" dist="38100" dir="2700000" algn="tl">
                    <a:srgbClr val="000000">
                      <a:alpha val="43137"/>
                    </a:srgbClr>
                  </a:outerShdw>
                </a:effectLst>
                <a:latin typeface="Calibri" pitchFamily="34" charset="0"/>
              </a:rPr>
              <a:t>In the same way, let your light shine before others, that they may see your good deeds and glorify your Father in heaven. </a:t>
            </a:r>
          </a:p>
        </p:txBody>
      </p:sp>
      <p:pic>
        <p:nvPicPr>
          <p:cNvPr id="19459" name="Picture 2" descr="C:\Users\Tina\AppData\Local\Microsoft\Windows\Temporary Internet Files\Content.IE5\KT2JGKA9\MC900141353[1].wmf">
            <a:extLst>
              <a:ext uri="{FF2B5EF4-FFF2-40B4-BE49-F238E27FC236}">
                <a16:creationId xmlns:a16="http://schemas.microsoft.com/office/drawing/2014/main" id="{23EFDC85-AD3A-316A-36C7-CD1BD4EDD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90800"/>
            <a:ext cx="1989138"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Tina\AppData\Local\Microsoft\Windows\Temporary Internet Files\Content.IE5\KT2JGKA9\MM900336574[1].gif">
            <a:extLst>
              <a:ext uri="{FF2B5EF4-FFF2-40B4-BE49-F238E27FC236}">
                <a16:creationId xmlns:a16="http://schemas.microsoft.com/office/drawing/2014/main" id="{02D4209A-703B-9915-F05A-CABFDA75526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124200"/>
            <a:ext cx="182880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C:\Users\Tina\AppData\Local\Microsoft\Windows\Temporary Internet Files\Content.IE5\825UPY6L\MC900441322[1].png">
            <a:extLst>
              <a:ext uri="{FF2B5EF4-FFF2-40B4-BE49-F238E27FC236}">
                <a16:creationId xmlns:a16="http://schemas.microsoft.com/office/drawing/2014/main" id="{7C971BDD-5EA7-5C19-5B38-E6A37CADA2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8288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9A38B7B3-30CC-4C82-7BA7-42833B2DAA7A}"/>
              </a:ext>
            </a:extLst>
          </p:cNvPr>
          <p:cNvSpPr>
            <a:spLocks noChangeArrowheads="1"/>
          </p:cNvSpPr>
          <p:nvPr/>
        </p:nvSpPr>
        <p:spPr bwMode="auto">
          <a:xfrm>
            <a:off x="2514600" y="609600"/>
            <a:ext cx="66294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5400" b="1">
                <a:latin typeface="Calibri" panose="020F0502020204030204" pitchFamily="34" charset="0"/>
              </a:rPr>
              <a:t>“Do not think that I have come to abolish the Law or the Prophets; I have not come to abolish them but to fulfill them.  </a:t>
            </a:r>
          </a:p>
        </p:txBody>
      </p:sp>
      <p:pic>
        <p:nvPicPr>
          <p:cNvPr id="20483" name="Picture 1029" descr="j0283031">
            <a:extLst>
              <a:ext uri="{FF2B5EF4-FFF2-40B4-BE49-F238E27FC236}">
                <a16:creationId xmlns:a16="http://schemas.microsoft.com/office/drawing/2014/main" id="{30AC0C55-6CDA-014A-74A9-6399D40FE1A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C56F05BD-F41A-6A72-F880-8F844476E6FE}"/>
              </a:ext>
            </a:extLst>
          </p:cNvPr>
          <p:cNvSpPr>
            <a:spLocks noChangeArrowheads="1"/>
          </p:cNvSpPr>
          <p:nvPr/>
        </p:nvSpPr>
        <p:spPr bwMode="auto">
          <a:xfrm>
            <a:off x="0" y="76200"/>
            <a:ext cx="9144000" cy="6494463"/>
          </a:xfrm>
          <a:prstGeom prst="rect">
            <a:avLst/>
          </a:prstGeom>
          <a:noFill/>
          <a:ln>
            <a:noFill/>
          </a:ln>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defRPr/>
            </a:pPr>
            <a:r>
              <a:rPr lang="en-US" altLang="en-US" b="1" dirty="0">
                <a:solidFill>
                  <a:schemeClr val="accent2">
                    <a:lumMod val="50000"/>
                  </a:schemeClr>
                </a:solidFill>
                <a:latin typeface="Cambria" panose="02040503050406030204" pitchFamily="18" charset="0"/>
              </a:rPr>
              <a:t>For truly I tell you, until heaven and earth disappear, not the smallest letter, </a:t>
            </a:r>
          </a:p>
          <a:p>
            <a:pPr algn="ctr" eaLnBrk="1" hangingPunct="1">
              <a:spcBef>
                <a:spcPct val="0"/>
              </a:spcBef>
              <a:buClrTx/>
              <a:buSzTx/>
              <a:buFontTx/>
              <a:buNone/>
              <a:defRPr/>
            </a:pPr>
            <a:r>
              <a:rPr lang="en-US" altLang="en-US" b="1" dirty="0">
                <a:solidFill>
                  <a:schemeClr val="accent2">
                    <a:lumMod val="50000"/>
                  </a:schemeClr>
                </a:solidFill>
                <a:latin typeface="Cambria" panose="02040503050406030204" pitchFamily="18" charset="0"/>
              </a:rPr>
              <a:t>not the least stroke of a pen,</a:t>
            </a:r>
          </a:p>
          <a:p>
            <a:pPr algn="ctr" eaLnBrk="1" hangingPunct="1">
              <a:spcBef>
                <a:spcPct val="0"/>
              </a:spcBef>
              <a:buClrTx/>
              <a:buSzTx/>
              <a:buFontTx/>
              <a:buNone/>
              <a:defRPr/>
            </a:pPr>
            <a:r>
              <a:rPr lang="en-US" altLang="en-US" b="1" dirty="0">
                <a:solidFill>
                  <a:schemeClr val="accent2">
                    <a:lumMod val="50000"/>
                  </a:schemeClr>
                </a:solidFill>
                <a:latin typeface="Cambria" panose="02040503050406030204" pitchFamily="18" charset="0"/>
              </a:rPr>
              <a:t> </a:t>
            </a:r>
          </a:p>
          <a:p>
            <a:pPr algn="ctr" eaLnBrk="1" hangingPunct="1">
              <a:spcBef>
                <a:spcPct val="0"/>
              </a:spcBef>
              <a:buClrTx/>
              <a:buSzTx/>
              <a:buFontTx/>
              <a:buNone/>
              <a:defRPr/>
            </a:pPr>
            <a:endParaRPr lang="en-US" altLang="en-US" b="1" dirty="0">
              <a:solidFill>
                <a:schemeClr val="accent2">
                  <a:lumMod val="50000"/>
                </a:schemeClr>
              </a:solidFill>
              <a:latin typeface="Cambria" panose="02040503050406030204" pitchFamily="18" charset="0"/>
            </a:endParaRPr>
          </a:p>
          <a:p>
            <a:pPr algn="ctr" eaLnBrk="1" hangingPunct="1">
              <a:spcBef>
                <a:spcPct val="0"/>
              </a:spcBef>
              <a:buClrTx/>
              <a:buSzTx/>
              <a:buFontTx/>
              <a:buNone/>
              <a:defRPr/>
            </a:pPr>
            <a:endParaRPr lang="en-US" altLang="en-US" b="1" dirty="0">
              <a:solidFill>
                <a:schemeClr val="accent2">
                  <a:lumMod val="50000"/>
                </a:schemeClr>
              </a:solidFill>
              <a:latin typeface="Cambria" panose="02040503050406030204" pitchFamily="18" charset="0"/>
            </a:endParaRPr>
          </a:p>
          <a:p>
            <a:pPr algn="ctr" eaLnBrk="1" hangingPunct="1">
              <a:spcBef>
                <a:spcPct val="0"/>
              </a:spcBef>
              <a:buClrTx/>
              <a:buSzTx/>
              <a:buFontTx/>
              <a:buNone/>
              <a:defRPr/>
            </a:pPr>
            <a:endParaRPr lang="en-US" altLang="en-US" b="1" dirty="0">
              <a:solidFill>
                <a:schemeClr val="accent2">
                  <a:lumMod val="50000"/>
                </a:schemeClr>
              </a:solidFill>
              <a:latin typeface="Cambria" panose="02040503050406030204" pitchFamily="18" charset="0"/>
            </a:endParaRPr>
          </a:p>
          <a:p>
            <a:pPr algn="ctr" eaLnBrk="1" hangingPunct="1">
              <a:spcBef>
                <a:spcPct val="0"/>
              </a:spcBef>
              <a:buClrTx/>
              <a:buSzTx/>
              <a:buFontTx/>
              <a:buNone/>
              <a:defRPr/>
            </a:pPr>
            <a:endParaRPr lang="en-US" altLang="en-US" b="1" dirty="0">
              <a:solidFill>
                <a:schemeClr val="accent2">
                  <a:lumMod val="50000"/>
                </a:schemeClr>
              </a:solidFill>
              <a:latin typeface="Cambria" panose="02040503050406030204" pitchFamily="18" charset="0"/>
            </a:endParaRPr>
          </a:p>
          <a:p>
            <a:pPr algn="ctr" eaLnBrk="1" hangingPunct="1">
              <a:spcBef>
                <a:spcPct val="0"/>
              </a:spcBef>
              <a:buClrTx/>
              <a:buSzTx/>
              <a:buFontTx/>
              <a:buNone/>
              <a:defRPr/>
            </a:pPr>
            <a:endParaRPr lang="en-US" altLang="en-US" b="1" dirty="0">
              <a:solidFill>
                <a:schemeClr val="accent2">
                  <a:lumMod val="50000"/>
                </a:schemeClr>
              </a:solidFill>
              <a:latin typeface="Cambria" panose="02040503050406030204" pitchFamily="18" charset="0"/>
            </a:endParaRPr>
          </a:p>
          <a:p>
            <a:pPr algn="ctr" eaLnBrk="1" hangingPunct="1">
              <a:spcBef>
                <a:spcPct val="0"/>
              </a:spcBef>
              <a:buClrTx/>
              <a:buSzTx/>
              <a:buFontTx/>
              <a:buNone/>
              <a:defRPr/>
            </a:pPr>
            <a:endParaRPr lang="en-US" altLang="en-US" b="1" dirty="0">
              <a:solidFill>
                <a:schemeClr val="accent2">
                  <a:lumMod val="50000"/>
                </a:schemeClr>
              </a:solidFill>
              <a:latin typeface="Cambria" panose="02040503050406030204" pitchFamily="18" charset="0"/>
            </a:endParaRPr>
          </a:p>
          <a:p>
            <a:pPr algn="ctr" eaLnBrk="1" hangingPunct="1">
              <a:spcBef>
                <a:spcPct val="0"/>
              </a:spcBef>
              <a:buClrTx/>
              <a:buSzTx/>
              <a:buFontTx/>
              <a:buNone/>
              <a:defRPr/>
            </a:pPr>
            <a:endParaRPr lang="en-US" altLang="en-US" b="1" dirty="0">
              <a:solidFill>
                <a:schemeClr val="accent2">
                  <a:lumMod val="50000"/>
                </a:schemeClr>
              </a:solidFill>
              <a:latin typeface="Cambria" panose="02040503050406030204" pitchFamily="18" charset="0"/>
            </a:endParaRPr>
          </a:p>
          <a:p>
            <a:pPr algn="ctr" eaLnBrk="1" hangingPunct="1">
              <a:spcBef>
                <a:spcPct val="0"/>
              </a:spcBef>
              <a:buClrTx/>
              <a:buSzTx/>
              <a:buFontTx/>
              <a:buNone/>
              <a:defRPr/>
            </a:pPr>
            <a:r>
              <a:rPr lang="en-US" altLang="en-US" b="1" dirty="0">
                <a:solidFill>
                  <a:schemeClr val="accent2">
                    <a:lumMod val="50000"/>
                  </a:schemeClr>
                </a:solidFill>
                <a:latin typeface="Cambria" panose="02040503050406030204" pitchFamily="18" charset="0"/>
              </a:rPr>
              <a:t>will by any means disappear from the Law </a:t>
            </a:r>
          </a:p>
          <a:p>
            <a:pPr algn="ctr" eaLnBrk="1" hangingPunct="1">
              <a:spcBef>
                <a:spcPct val="0"/>
              </a:spcBef>
              <a:buClrTx/>
              <a:buSzTx/>
              <a:buFontTx/>
              <a:buNone/>
              <a:defRPr/>
            </a:pPr>
            <a:r>
              <a:rPr lang="en-US" altLang="en-US" b="1" dirty="0">
                <a:solidFill>
                  <a:schemeClr val="accent2">
                    <a:lumMod val="50000"/>
                  </a:schemeClr>
                </a:solidFill>
                <a:latin typeface="Cambria" panose="02040503050406030204" pitchFamily="18" charset="0"/>
              </a:rPr>
              <a:t>until everything is accomplished.</a:t>
            </a:r>
          </a:p>
        </p:txBody>
      </p:sp>
      <p:pic>
        <p:nvPicPr>
          <p:cNvPr id="21507" name="Picture 4" descr="C:\Users\Tina\AppData\Local\Microsoft\Windows\Temporary Internet Files\Content.IE5\825UPY6L\MC900432584[1].png">
            <a:extLst>
              <a:ext uri="{FF2B5EF4-FFF2-40B4-BE49-F238E27FC236}">
                <a16:creationId xmlns:a16="http://schemas.microsoft.com/office/drawing/2014/main" id="{0238EEBC-0E3C-3AD9-D64D-AFCA4894E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676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9">
            <a:extLst>
              <a:ext uri="{FF2B5EF4-FFF2-40B4-BE49-F238E27FC236}">
                <a16:creationId xmlns:a16="http://schemas.microsoft.com/office/drawing/2014/main" id="{368C4A75-2973-A498-ED1D-A39A3348FAB7}"/>
              </a:ext>
            </a:extLst>
          </p:cNvPr>
          <p:cNvPicPr>
            <a:picLocks noChangeAspect="1"/>
          </p:cNvPicPr>
          <p:nvPr/>
        </p:nvPicPr>
        <p:blipFill>
          <a:blip r:embed="rId3">
            <a:extLst>
              <a:ext uri="{28A0092B-C50C-407E-A947-70E740481C1C}">
                <a14:useLocalDpi xmlns:a14="http://schemas.microsoft.com/office/drawing/2010/main" val="0"/>
              </a:ext>
            </a:extLst>
          </a:blip>
          <a:srcRect l="16174" t="30708" r="42480" b="25237"/>
          <a:stretch>
            <a:fillRect/>
          </a:stretch>
        </p:blipFill>
        <p:spPr bwMode="auto">
          <a:xfrm>
            <a:off x="0" y="1676400"/>
            <a:ext cx="91344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FD25FCB-3538-7048-0BE6-5AE262F83C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506699">
            <a:off x="2598738" y="2827338"/>
            <a:ext cx="1905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path" presetSubtype="0" accel="50000" decel="50000" fill="hold" nodeType="clickEffect">
                                  <p:stCondLst>
                                    <p:cond delay="0"/>
                                  </p:stCondLst>
                                  <p:childTnLst>
                                    <p:animMotion origin="layout" path="M 1.94444E-6 4.07407E-6 C 1.94444E-6 0.00694 0.00746 0.01296 0.01666 0.01296 C 0.0276 0.01296 0.03142 0.00625 0.03316 0.00254 L 0.03489 -0.00278 C 0.03663 -0.00649 0.0408 -0.01274 0.05295 -0.01274 C 0.06094 -0.01274 0.06996 -0.00718 0.06996 4.07407E-6 C 0.06996 0.00694 0.06094 0.01296 0.05295 0.01296 C 0.0408 0.01296 0.03663 0.00625 0.03489 0.00254 L 0.03316 -0.00278 C 0.03142 -0.00649 0.0276 -0.01274 0.01666 -0.01274 C 0.00746 -0.01274 1.94444E-6 -0.00718 1.94444E-6 4.07407E-6 Z " pathEditMode="relative" rAng="0" ptsTypes="AAAAAAAAAAA">
                                      <p:cBhvr>
                                        <p:cTn id="6" dur="2000" fill="hold"/>
                                        <p:tgtEl>
                                          <p:spTgt spid="3"/>
                                        </p:tgtEl>
                                        <p:attrNameLst>
                                          <p:attrName>ppt_x</p:attrName>
                                          <p:attrName>ppt_y</p:attrName>
                                        </p:attrNameLst>
                                      </p:cBhvr>
                                      <p:rCtr x="349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A9C668E3-0862-9E4C-573A-986A79A0843E}"/>
              </a:ext>
            </a:extLst>
          </p:cNvPr>
          <p:cNvSpPr>
            <a:spLocks noChangeArrowheads="1"/>
          </p:cNvSpPr>
          <p:nvPr/>
        </p:nvSpPr>
        <p:spPr bwMode="auto">
          <a:xfrm>
            <a:off x="0" y="228600"/>
            <a:ext cx="91440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dirty="0">
                <a:solidFill>
                  <a:srgbClr val="FFFFFF"/>
                </a:solidFill>
                <a:latin typeface="Calibri" panose="020F0502020204030204" pitchFamily="34" charset="0"/>
              </a:rPr>
              <a:t>Therefore, anyone who sets aside one of the least of these commandments and teaches others accordingly will be called least </a:t>
            </a:r>
          </a:p>
          <a:p>
            <a:pPr algn="ctr" eaLnBrk="1" hangingPunct="1"/>
            <a:r>
              <a:rPr lang="en-US" altLang="en-US" sz="3200" b="1" dirty="0">
                <a:solidFill>
                  <a:srgbClr val="FFFFFF"/>
                </a:solidFill>
                <a:latin typeface="Calibri" panose="020F0502020204030204" pitchFamily="34" charset="0"/>
              </a:rPr>
              <a:t>in the kingdom of heaven,</a:t>
            </a:r>
          </a:p>
          <a:p>
            <a:pPr algn="ctr" eaLnBrk="1" hangingPunct="1"/>
            <a:endParaRPr lang="en-US" altLang="en-US" sz="3200" b="1" dirty="0">
              <a:solidFill>
                <a:srgbClr val="FFFFFF"/>
              </a:solidFill>
              <a:latin typeface="Calibri" panose="020F0502020204030204" pitchFamily="34" charset="0"/>
            </a:endParaRPr>
          </a:p>
          <a:p>
            <a:pPr algn="ctr" eaLnBrk="1" hangingPunct="1"/>
            <a:endParaRPr lang="en-US" altLang="en-US" sz="3200" b="1" dirty="0">
              <a:solidFill>
                <a:srgbClr val="FFFFFF"/>
              </a:solidFill>
              <a:latin typeface="Calibri" panose="020F0502020204030204" pitchFamily="34" charset="0"/>
            </a:endParaRPr>
          </a:p>
          <a:p>
            <a:pPr algn="ctr" eaLnBrk="1" hangingPunct="1"/>
            <a:endParaRPr lang="en-US" altLang="en-US" sz="3200" b="1" dirty="0">
              <a:solidFill>
                <a:srgbClr val="FFFFFF"/>
              </a:solidFill>
              <a:latin typeface="Calibri" panose="020F0502020204030204" pitchFamily="34" charset="0"/>
            </a:endParaRPr>
          </a:p>
          <a:p>
            <a:pPr algn="ctr" eaLnBrk="1" hangingPunct="1"/>
            <a:endParaRPr lang="en-US" altLang="en-US" sz="3200" b="1" dirty="0">
              <a:solidFill>
                <a:srgbClr val="FFFFFF"/>
              </a:solidFill>
              <a:latin typeface="Calibri" panose="020F0502020204030204" pitchFamily="34" charset="0"/>
            </a:endParaRPr>
          </a:p>
          <a:p>
            <a:pPr algn="ctr" eaLnBrk="1" hangingPunct="1"/>
            <a:endParaRPr lang="en-US" altLang="en-US" sz="3200" b="1" dirty="0">
              <a:solidFill>
                <a:srgbClr val="FFFFFF"/>
              </a:solidFill>
              <a:latin typeface="Calibri" panose="020F0502020204030204" pitchFamily="34" charset="0"/>
            </a:endParaRPr>
          </a:p>
          <a:p>
            <a:pPr algn="ctr" eaLnBrk="1" hangingPunct="1"/>
            <a:endParaRPr lang="en-US" altLang="en-US" sz="3200" b="1" dirty="0">
              <a:solidFill>
                <a:srgbClr val="FFFFFF"/>
              </a:solidFill>
              <a:latin typeface="Calibri" panose="020F0502020204030204" pitchFamily="34" charset="0"/>
            </a:endParaRPr>
          </a:p>
          <a:p>
            <a:pPr algn="ctr" eaLnBrk="1" hangingPunct="1"/>
            <a:endParaRPr lang="en-US" altLang="en-US" sz="3200" b="1" dirty="0">
              <a:solidFill>
                <a:srgbClr val="FFFFFF"/>
              </a:solidFill>
              <a:latin typeface="Calibri" panose="020F0502020204030204" pitchFamily="34" charset="0"/>
            </a:endParaRPr>
          </a:p>
          <a:p>
            <a:pPr algn="ctr" eaLnBrk="1" hangingPunct="1"/>
            <a:r>
              <a:rPr lang="en-US" altLang="en-US" sz="3200" b="1" dirty="0">
                <a:solidFill>
                  <a:srgbClr val="FFFFFF"/>
                </a:solidFill>
                <a:latin typeface="Calibri" panose="020F0502020204030204" pitchFamily="34" charset="0"/>
              </a:rPr>
              <a:t>but whoever practices and teaches these commands will be called great in the kingdom of heaven.  </a:t>
            </a:r>
          </a:p>
        </p:txBody>
      </p:sp>
      <p:pic>
        <p:nvPicPr>
          <p:cNvPr id="22531" name="Picture 2" descr="C:\Users\Tina\AppData\Local\Microsoft\Windows\Temporary Internet Files\Content.IE5\RQGGP1I7\MC900048106[1].wmf">
            <a:extLst>
              <a:ext uri="{FF2B5EF4-FFF2-40B4-BE49-F238E27FC236}">
                <a16:creationId xmlns:a16="http://schemas.microsoft.com/office/drawing/2014/main" id="{E5183045-F9ED-E96E-1A89-90B9BFCAF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2860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C:\Users\Tina\AppData\Local\Microsoft\Windows\Temporary Internet Files\Content.IE5\KT2JGKA9\MC900432537[1].png">
            <a:extLst>
              <a:ext uri="{FF2B5EF4-FFF2-40B4-BE49-F238E27FC236}">
                <a16:creationId xmlns:a16="http://schemas.microsoft.com/office/drawing/2014/main" id="{D84D6888-447F-4AA9-1E16-5C3227B6A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5146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60413577-8582-3A1A-647A-5DD401F541D2}"/>
              </a:ext>
            </a:extLst>
          </p:cNvPr>
          <p:cNvSpPr>
            <a:spLocks noChangeArrowheads="1"/>
          </p:cNvSpPr>
          <p:nvPr/>
        </p:nvSpPr>
        <p:spPr bwMode="auto">
          <a:xfrm>
            <a:off x="152400" y="152400"/>
            <a:ext cx="8839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t>For I tell you that unless your righteousness surpasses that of the Pharisees and the teachers of the law, you will certainly not enter the kingdom of heaven.</a:t>
            </a:r>
            <a:endParaRPr lang="en-US" altLang="en-US" sz="3200" b="1">
              <a:latin typeface="Calibri" panose="020F0502020204030204" pitchFamily="34" charset="0"/>
            </a:endParaRPr>
          </a:p>
        </p:txBody>
      </p:sp>
      <p:pic>
        <p:nvPicPr>
          <p:cNvPr id="5" name="Picture 2" descr="C:\Users\Tina\AppData\Local\Microsoft\Windows\Temporary Internet Files\Content.IE5\RQGGP1I7\MC900415196[1].wmf">
            <a:extLst>
              <a:ext uri="{FF2B5EF4-FFF2-40B4-BE49-F238E27FC236}">
                <a16:creationId xmlns:a16="http://schemas.microsoft.com/office/drawing/2014/main" id="{BDCF7F0B-4409-2895-B5A3-3E4D314959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1625"/>
            <a:ext cx="5053013"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C:\Users\Tina\AppData\Local\Microsoft\Windows\Temporary Internet Files\Content.IE5\825UPY6L\MC900441322[2].png">
            <a:extLst>
              <a:ext uri="{FF2B5EF4-FFF2-40B4-BE49-F238E27FC236}">
                <a16:creationId xmlns:a16="http://schemas.microsoft.com/office/drawing/2014/main" id="{62745AC7-A5E0-6F39-8617-ED385B619C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057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extBox 2">
            <a:extLst>
              <a:ext uri="{FF2B5EF4-FFF2-40B4-BE49-F238E27FC236}">
                <a16:creationId xmlns:a16="http://schemas.microsoft.com/office/drawing/2014/main" id="{CF1466BE-87AA-4377-6A1B-548F3116D161}"/>
              </a:ext>
            </a:extLst>
          </p:cNvPr>
          <p:cNvSpPr txBox="1">
            <a:spLocks noChangeArrowheads="1"/>
          </p:cNvSpPr>
          <p:nvPr/>
        </p:nvSpPr>
        <p:spPr bwMode="auto">
          <a:xfrm>
            <a:off x="1066800" y="382249"/>
            <a:ext cx="7162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7200" b="1" u="sng" dirty="0">
                <a:solidFill>
                  <a:srgbClr val="0070C0"/>
                </a:solidFill>
                <a:latin typeface="Adorable"/>
              </a:rPr>
              <a:t>The Truth</a:t>
            </a:r>
          </a:p>
        </p:txBody>
      </p:sp>
      <p:sp>
        <p:nvSpPr>
          <p:cNvPr id="7172" name="TextBox 5">
            <a:extLst>
              <a:ext uri="{FF2B5EF4-FFF2-40B4-BE49-F238E27FC236}">
                <a16:creationId xmlns:a16="http://schemas.microsoft.com/office/drawing/2014/main" id="{5309B026-3ADA-B956-DCDF-FF7C4CA8F3B0}"/>
              </a:ext>
            </a:extLst>
          </p:cNvPr>
          <p:cNvSpPr txBox="1">
            <a:spLocks noChangeArrowheads="1"/>
          </p:cNvSpPr>
          <p:nvPr/>
        </p:nvSpPr>
        <p:spPr bwMode="auto">
          <a:xfrm>
            <a:off x="2057400" y="5444195"/>
            <a:ext cx="5029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dirty="0">
                <a:solidFill>
                  <a:srgbClr val="C00000"/>
                </a:solidFill>
                <a:latin typeface="Alfredo"/>
                <a:ea typeface="Alfredo"/>
                <a:cs typeface="Alfredo"/>
              </a:rPr>
              <a:t>Lesson 3 </a:t>
            </a:r>
          </a:p>
          <a:p>
            <a:pPr algn="ctr" eaLnBrk="1" hangingPunct="1"/>
            <a:r>
              <a:rPr lang="en-US" altLang="en-US" sz="2800" dirty="0">
                <a:solidFill>
                  <a:srgbClr val="C00000"/>
                </a:solidFill>
                <a:latin typeface="Alfredo"/>
                <a:ea typeface="Alfredo"/>
                <a:cs typeface="Alfredo"/>
              </a:rPr>
              <a:t>Matthew 5:1-37</a:t>
            </a:r>
          </a:p>
        </p:txBody>
      </p:sp>
      <p:sp>
        <p:nvSpPr>
          <p:cNvPr id="2" name="TextBox 1">
            <a:extLst>
              <a:ext uri="{FF2B5EF4-FFF2-40B4-BE49-F238E27FC236}">
                <a16:creationId xmlns:a16="http://schemas.microsoft.com/office/drawing/2014/main" id="{A7804216-0D23-B031-40F8-96D5DCFDDCA9}"/>
              </a:ext>
            </a:extLst>
          </p:cNvPr>
          <p:cNvSpPr txBox="1"/>
          <p:nvPr/>
        </p:nvSpPr>
        <p:spPr>
          <a:xfrm>
            <a:off x="609600" y="2367171"/>
            <a:ext cx="7924800" cy="2123658"/>
          </a:xfrm>
          <a:prstGeom prst="rect">
            <a:avLst/>
          </a:prstGeom>
          <a:noFill/>
        </p:spPr>
        <p:txBody>
          <a:bodyPr wrap="square" rtlCol="0">
            <a:spAutoFit/>
          </a:bodyPr>
          <a:lstStyle/>
          <a:p>
            <a:pPr algn="ctr"/>
            <a:r>
              <a:rPr lang="en-US" sz="4400" b="1" i="1" dirty="0">
                <a:solidFill>
                  <a:schemeClr val="bg2">
                    <a:lumMod val="50000"/>
                  </a:schemeClr>
                </a:solidFill>
              </a:rPr>
              <a:t>Jesus teaches us how to live out God’s commands as members of His kingdom.</a:t>
            </a:r>
          </a:p>
        </p:txBody>
      </p:sp>
    </p:spTree>
    <p:extLst>
      <p:ext uri="{BB962C8B-B14F-4D97-AF65-F5344CB8AC3E}">
        <p14:creationId xmlns:p14="http://schemas.microsoft.com/office/powerpoint/2010/main" val="793905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6C4918D3-3BA6-D1C6-147A-FB7D7DD2EC21}"/>
              </a:ext>
            </a:extLst>
          </p:cNvPr>
          <p:cNvSpPr>
            <a:spLocks noChangeArrowheads="1"/>
          </p:cNvSpPr>
          <p:nvPr/>
        </p:nvSpPr>
        <p:spPr bwMode="auto">
          <a:xfrm>
            <a:off x="0" y="469900"/>
            <a:ext cx="9144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a:solidFill>
                  <a:schemeClr val="bg1"/>
                </a:solidFill>
                <a:latin typeface="Calibri" panose="020F0502020204030204" pitchFamily="34" charset="0"/>
              </a:rPr>
              <a:t>“You have heard that it was said to the people long ago, ‘You shall not murder,</a:t>
            </a:r>
            <a:r>
              <a:rPr lang="en-US" altLang="en-US" sz="3600" b="1" baseline="30000" dirty="0">
                <a:solidFill>
                  <a:schemeClr val="bg1"/>
                </a:solidFill>
                <a:latin typeface="Calibri" panose="020F0502020204030204" pitchFamily="34" charset="0"/>
              </a:rPr>
              <a:t> </a:t>
            </a:r>
            <a:r>
              <a:rPr lang="en-US" altLang="en-US" sz="3600" b="1" dirty="0">
                <a:solidFill>
                  <a:schemeClr val="bg1"/>
                </a:solidFill>
                <a:latin typeface="Calibri" panose="020F0502020204030204" pitchFamily="34" charset="0"/>
              </a:rPr>
              <a:t>and anyone who murders will be subject to judgment.’”</a:t>
            </a:r>
          </a:p>
        </p:txBody>
      </p:sp>
      <p:pic>
        <p:nvPicPr>
          <p:cNvPr id="24579" name="Picture 2" descr="C:\Users\Tina\AppData\Local\Microsoft\Windows\Temporary Internet Files\Content.IE5\FO78J15B\MC900089470[1].wmf">
            <a:extLst>
              <a:ext uri="{FF2B5EF4-FFF2-40B4-BE49-F238E27FC236}">
                <a16:creationId xmlns:a16="http://schemas.microsoft.com/office/drawing/2014/main" id="{911010CD-4989-E058-7BC8-A578882E4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352800"/>
            <a:ext cx="360362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C:\Users\Tina\AppData\Local\Microsoft\Windows\Temporary Internet Files\Content.IE5\RQGGP1I7\MC900238641[1].wmf">
            <a:extLst>
              <a:ext uri="{FF2B5EF4-FFF2-40B4-BE49-F238E27FC236}">
                <a16:creationId xmlns:a16="http://schemas.microsoft.com/office/drawing/2014/main" id="{10DC4813-E0C4-2772-E886-9D37BEB332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425" y="3429000"/>
            <a:ext cx="27432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C:\Users\Tina\AppData\Local\Microsoft\Windows\Temporary Internet Files\Content.IE5\RQGGP1I7\MC900441394[1].png">
            <a:extLst>
              <a:ext uri="{FF2B5EF4-FFF2-40B4-BE49-F238E27FC236}">
                <a16:creationId xmlns:a16="http://schemas.microsoft.com/office/drawing/2014/main" id="{445CF646-EAC4-BB32-D9E1-6CFFF09D2A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2860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E6B66C85-1823-A214-3B66-CA4013F6C60F}"/>
              </a:ext>
            </a:extLst>
          </p:cNvPr>
          <p:cNvSpPr>
            <a:spLocks noChangeArrowheads="1"/>
          </p:cNvSpPr>
          <p:nvPr/>
        </p:nvSpPr>
        <p:spPr bwMode="auto">
          <a:xfrm>
            <a:off x="0" y="0"/>
            <a:ext cx="914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latin typeface="Calibri" panose="020F0502020204030204" pitchFamily="34" charset="0"/>
              </a:rPr>
              <a:t>But I tell you that anyone who is angry with a brother or sister will be subject to judgment. Again, anyone who says to a brother or sister, ‘Raca,</a:t>
            </a:r>
            <a:r>
              <a:rPr lang="en-US" altLang="en-US" sz="2800" b="1" baseline="30000" dirty="0">
                <a:latin typeface="Calibri" panose="020F0502020204030204" pitchFamily="34" charset="0"/>
              </a:rPr>
              <a:t> </a:t>
            </a:r>
            <a:r>
              <a:rPr lang="en-US" altLang="en-US" sz="2800" b="1" dirty="0">
                <a:latin typeface="Calibri" panose="020F0502020204030204" pitchFamily="34" charset="0"/>
              </a:rPr>
              <a:t>’ is answerable to the court.          And anyone who says, ‘You fool!’ </a:t>
            </a:r>
          </a:p>
          <a:p>
            <a:pPr algn="ctr" eaLnBrk="1" hangingPunct="1"/>
            <a:r>
              <a:rPr lang="en-US" altLang="en-US" sz="2800" b="1" dirty="0">
                <a:latin typeface="Calibri" panose="020F0502020204030204" pitchFamily="34" charset="0"/>
              </a:rPr>
              <a:t>will be in danger of the fire of hell.</a:t>
            </a:r>
          </a:p>
        </p:txBody>
      </p:sp>
      <p:pic>
        <p:nvPicPr>
          <p:cNvPr id="25603" name="Picture 2" descr="C:\Users\Tina\AppData\Local\Microsoft\Windows\Temporary Internet Files\Content.IE5\FO78J15B\MC900089470[1].wmf">
            <a:extLst>
              <a:ext uri="{FF2B5EF4-FFF2-40B4-BE49-F238E27FC236}">
                <a16:creationId xmlns:a16="http://schemas.microsoft.com/office/drawing/2014/main" id="{0E9EC34F-873F-172D-36F8-67397C53A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352800"/>
            <a:ext cx="360362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C:\Users\Tina\AppData\Local\Microsoft\Windows\Temporary Internet Files\Content.IE5\RQGGP1I7\MC900441394[1].png">
            <a:extLst>
              <a:ext uri="{FF2B5EF4-FFF2-40B4-BE49-F238E27FC236}">
                <a16:creationId xmlns:a16="http://schemas.microsoft.com/office/drawing/2014/main" id="{69939D4A-0406-A358-217E-F888F97F6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438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C:\Users\Tina\AppData\Local\Microsoft\Windows\Temporary Internet Files\Content.IE5\KT2JGKA9\MC900433821[1].png">
            <a:extLst>
              <a:ext uri="{FF2B5EF4-FFF2-40B4-BE49-F238E27FC236}">
                <a16:creationId xmlns:a16="http://schemas.microsoft.com/office/drawing/2014/main" id="{F16E6929-8A75-6180-D1DB-E0C0783446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505200"/>
            <a:ext cx="1011238"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descr="C:\Users\Tina\AppData\Local\Microsoft\Windows\Temporary Internet Files\Content.IE5\RQGGP1I7\MP900448748[1].jpg">
            <a:extLst>
              <a:ext uri="{FF2B5EF4-FFF2-40B4-BE49-F238E27FC236}">
                <a16:creationId xmlns:a16="http://schemas.microsoft.com/office/drawing/2014/main" id="{2828B8A9-1BB6-4F93-D87C-042C889AC7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15914"/>
            <a:ext cx="9237043" cy="446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54E0CB8-DB68-F3D6-E61A-625AA1E3173F}"/>
              </a:ext>
            </a:extLst>
          </p:cNvPr>
          <p:cNvPicPr>
            <a:picLocks noChangeAspect="1"/>
          </p:cNvPicPr>
          <p:nvPr/>
        </p:nvPicPr>
        <p:blipFill>
          <a:blip r:embed="rId6"/>
          <a:stretch>
            <a:fillRect/>
          </a:stretch>
        </p:blipFill>
        <p:spPr>
          <a:xfrm>
            <a:off x="807244" y="2944019"/>
            <a:ext cx="2143125" cy="2133600"/>
          </a:xfrm>
          <a:prstGeom prst="rect">
            <a:avLst/>
          </a:prstGeom>
        </p:spPr>
      </p:pic>
      <p:sp>
        <p:nvSpPr>
          <p:cNvPr id="4" name="Rectangle 3">
            <a:extLst>
              <a:ext uri="{FF2B5EF4-FFF2-40B4-BE49-F238E27FC236}">
                <a16:creationId xmlns:a16="http://schemas.microsoft.com/office/drawing/2014/main" id="{7EB99BE2-7B16-E587-B66B-A0B4A8D3986A}"/>
              </a:ext>
            </a:extLst>
          </p:cNvPr>
          <p:cNvSpPr/>
          <p:nvPr/>
        </p:nvSpPr>
        <p:spPr>
          <a:xfrm rot="20519535">
            <a:off x="3303453" y="4423826"/>
            <a:ext cx="2210863" cy="923330"/>
          </a:xfrm>
          <a:prstGeom prst="rect">
            <a:avLst/>
          </a:prstGeom>
          <a:noFill/>
        </p:spPr>
        <p:txBody>
          <a:bodyPr wrap="none" lIns="91440" tIns="45720" rIns="91440" bIns="45720">
            <a:spAutoFit/>
          </a:bodyPr>
          <a:lstStyle/>
          <a:p>
            <a:pPr algn="ctr"/>
            <a:r>
              <a:rPr lang="en-US" sz="5400" b="1" cap="none" spc="50" dirty="0">
                <a:ln w="0"/>
                <a:solidFill>
                  <a:srgbClr val="FFFFFF"/>
                </a:solidFill>
                <a:effectLst>
                  <a:innerShdw blurRad="63500" dist="50800" dir="13500000">
                    <a:srgbClr val="000000">
                      <a:alpha val="50000"/>
                    </a:srgbClr>
                  </a:innerShdw>
                </a:effectLst>
              </a:rPr>
              <a:t>RACA</a:t>
            </a:r>
          </a:p>
        </p:txBody>
      </p:sp>
      <p:sp>
        <p:nvSpPr>
          <p:cNvPr id="5" name="Rectangle 4">
            <a:extLst>
              <a:ext uri="{FF2B5EF4-FFF2-40B4-BE49-F238E27FC236}">
                <a16:creationId xmlns:a16="http://schemas.microsoft.com/office/drawing/2014/main" id="{986D3863-94F5-8FE6-BF1D-34D434E02090}"/>
              </a:ext>
            </a:extLst>
          </p:cNvPr>
          <p:cNvSpPr/>
          <p:nvPr/>
        </p:nvSpPr>
        <p:spPr>
          <a:xfrm rot="787553">
            <a:off x="5179229" y="5344227"/>
            <a:ext cx="2133919" cy="923330"/>
          </a:xfrm>
          <a:prstGeom prst="rect">
            <a:avLst/>
          </a:prstGeom>
          <a:noFill/>
        </p:spPr>
        <p:txBody>
          <a:bodyPr wrap="none" lIns="91440" tIns="45720" rIns="91440" bIns="45720">
            <a:spAutoFit/>
          </a:bodyPr>
          <a:lstStyle/>
          <a:p>
            <a:pPr algn="ctr"/>
            <a:r>
              <a:rPr lang="en-US" sz="5400" b="1" cap="none" spc="50" dirty="0">
                <a:ln w="0"/>
                <a:solidFill>
                  <a:srgbClr val="FFFFFF"/>
                </a:solidFill>
                <a:effectLst>
                  <a:innerShdw blurRad="63500" dist="50800" dir="13500000">
                    <a:srgbClr val="000000">
                      <a:alpha val="50000"/>
                    </a:srgbClr>
                  </a:innerShdw>
                </a:effectLst>
              </a:rPr>
              <a:t>FOOL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7" name="Rectangle 1">
            <a:extLst>
              <a:ext uri="{FF2B5EF4-FFF2-40B4-BE49-F238E27FC236}">
                <a16:creationId xmlns:a16="http://schemas.microsoft.com/office/drawing/2014/main" id="{77A2CB7E-FF37-96C9-AEFB-50BB042F0EFF}"/>
              </a:ext>
            </a:extLst>
          </p:cNvPr>
          <p:cNvSpPr>
            <a:spLocks noChangeArrowheads="1"/>
          </p:cNvSpPr>
          <p:nvPr/>
        </p:nvSpPr>
        <p:spPr bwMode="auto">
          <a:xfrm>
            <a:off x="228600" y="187325"/>
            <a:ext cx="8686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t>“Therefore, if you are offering your gift at the altar and there remember that your brother or sister has something against you,</a:t>
            </a:r>
            <a:r>
              <a:rPr lang="en-US" altLang="en-US" sz="2800" b="1" baseline="30000" dirty="0"/>
              <a:t> </a:t>
            </a:r>
            <a:r>
              <a:rPr lang="en-US" altLang="en-US" sz="2800" b="1" dirty="0"/>
              <a:t>leave your gift there in front of the altar. First go and be reconciled to them; then come and offer your gift.</a:t>
            </a:r>
            <a:endParaRPr lang="en-US" altLang="en-US" sz="2800" b="1" dirty="0">
              <a:latin typeface="Calibri" panose="020F0502020204030204" pitchFamily="34" charset="0"/>
            </a:endParaRPr>
          </a:p>
        </p:txBody>
      </p:sp>
      <p:sp>
        <p:nvSpPr>
          <p:cNvPr id="26631" name="Rectangle 8">
            <a:extLst>
              <a:ext uri="{FF2B5EF4-FFF2-40B4-BE49-F238E27FC236}">
                <a16:creationId xmlns:a16="http://schemas.microsoft.com/office/drawing/2014/main" id="{C4D14E38-B459-DC5F-2200-975B91E63BA4}"/>
              </a:ext>
            </a:extLst>
          </p:cNvPr>
          <p:cNvSpPr>
            <a:spLocks noChangeArrowheads="1"/>
          </p:cNvSpPr>
          <p:nvPr/>
        </p:nvSpPr>
        <p:spPr bwMode="auto">
          <a:xfrm>
            <a:off x="2286000" y="17208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alibri" panose="020F0502020204030204" pitchFamily="34" charset="0"/>
            </a:endParaRPr>
          </a:p>
        </p:txBody>
      </p:sp>
      <p:pic>
        <p:nvPicPr>
          <p:cNvPr id="2" name="Picture 1">
            <a:extLst>
              <a:ext uri="{FF2B5EF4-FFF2-40B4-BE49-F238E27FC236}">
                <a16:creationId xmlns:a16="http://schemas.microsoft.com/office/drawing/2014/main" id="{CC77F9AD-670A-0546-BC60-CF7891222950}"/>
              </a:ext>
            </a:extLst>
          </p:cNvPr>
          <p:cNvPicPr>
            <a:picLocks noChangeAspect="1"/>
          </p:cNvPicPr>
          <p:nvPr/>
        </p:nvPicPr>
        <p:blipFill>
          <a:blip r:embed="rId2"/>
          <a:stretch>
            <a:fillRect/>
          </a:stretch>
        </p:blipFill>
        <p:spPr>
          <a:xfrm>
            <a:off x="2362200" y="3276600"/>
            <a:ext cx="4343400" cy="2895600"/>
          </a:xfrm>
          <a:prstGeom prst="rect">
            <a:avLst/>
          </a:prstGeom>
        </p:spPr>
      </p:pic>
      <p:pic>
        <p:nvPicPr>
          <p:cNvPr id="3" name="Picture 2">
            <a:extLst>
              <a:ext uri="{FF2B5EF4-FFF2-40B4-BE49-F238E27FC236}">
                <a16:creationId xmlns:a16="http://schemas.microsoft.com/office/drawing/2014/main" id="{5034D5D5-2BAE-0501-050A-BB39DF3C421E}"/>
              </a:ext>
            </a:extLst>
          </p:cNvPr>
          <p:cNvPicPr>
            <a:picLocks noChangeAspect="1"/>
          </p:cNvPicPr>
          <p:nvPr/>
        </p:nvPicPr>
        <p:blipFill>
          <a:blip r:embed="rId3"/>
          <a:stretch>
            <a:fillRect/>
          </a:stretch>
        </p:blipFill>
        <p:spPr>
          <a:xfrm>
            <a:off x="0" y="3819525"/>
            <a:ext cx="2619375" cy="1743075"/>
          </a:xfrm>
          <a:prstGeom prst="rect">
            <a:avLst/>
          </a:prstGeom>
        </p:spPr>
      </p:pic>
      <p:pic>
        <p:nvPicPr>
          <p:cNvPr id="5" name="Picture 4">
            <a:extLst>
              <a:ext uri="{FF2B5EF4-FFF2-40B4-BE49-F238E27FC236}">
                <a16:creationId xmlns:a16="http://schemas.microsoft.com/office/drawing/2014/main" id="{103C13A2-F977-CC21-D40F-5BF37655173F}"/>
              </a:ext>
            </a:extLst>
          </p:cNvPr>
          <p:cNvPicPr>
            <a:picLocks noChangeAspect="1"/>
          </p:cNvPicPr>
          <p:nvPr/>
        </p:nvPicPr>
        <p:blipFill>
          <a:blip r:embed="rId3"/>
          <a:stretch>
            <a:fillRect/>
          </a:stretch>
        </p:blipFill>
        <p:spPr>
          <a:xfrm>
            <a:off x="6524625" y="3778693"/>
            <a:ext cx="2619375" cy="17430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7650" name="Picture 2" descr="C:\Users\Tina\AppData\Local\Microsoft\Windows\Temporary Internet Files\Content.IE5\825UPY6L\MC900434879[1].png">
            <a:extLst>
              <a:ext uri="{FF2B5EF4-FFF2-40B4-BE49-F238E27FC236}">
                <a16:creationId xmlns:a16="http://schemas.microsoft.com/office/drawing/2014/main" id="{74E24232-D337-961C-7547-73069B1E0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 y="3669845"/>
            <a:ext cx="2438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1">
            <a:extLst>
              <a:ext uri="{FF2B5EF4-FFF2-40B4-BE49-F238E27FC236}">
                <a16:creationId xmlns:a16="http://schemas.microsoft.com/office/drawing/2014/main" id="{015737CA-4058-D517-6C9B-73E29A4616FA}"/>
              </a:ext>
            </a:extLst>
          </p:cNvPr>
          <p:cNvSpPr>
            <a:spLocks noChangeArrowheads="1"/>
          </p:cNvSpPr>
          <p:nvPr/>
        </p:nvSpPr>
        <p:spPr bwMode="auto">
          <a:xfrm>
            <a:off x="304800" y="41970"/>
            <a:ext cx="8839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dirty="0">
                <a:solidFill>
                  <a:schemeClr val="tx1">
                    <a:lumMod val="10000"/>
                  </a:schemeClr>
                </a:solidFill>
                <a:latin typeface="Calibri" panose="020F0502020204030204" pitchFamily="34" charset="0"/>
              </a:rPr>
              <a:t>“Settle matters quickly with your adversary who is taking you to court. Do it while you are still together on the way, or your adversary may hand you over to the judge, and the judge may hand you over to the officer, and you may be thrown into prison.  Truly I tell you, you will not get out until you have paid the last penny.</a:t>
            </a:r>
          </a:p>
        </p:txBody>
      </p:sp>
      <p:pic>
        <p:nvPicPr>
          <p:cNvPr id="27654" name="Picture 4" descr="C:\Users\Tina\AppData\Local\Microsoft\Windows\Temporary Internet Files\Content.IE5\KT2JGKA9\MC900433940[1].png">
            <a:extLst>
              <a:ext uri="{FF2B5EF4-FFF2-40B4-BE49-F238E27FC236}">
                <a16:creationId xmlns:a16="http://schemas.microsoft.com/office/drawing/2014/main" id="{CD00CED5-A087-11BB-8DBD-108D61B5A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595062"/>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EC0BC51-7D6B-DA6B-28CB-5CFAAD5FF55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10116" y="3972077"/>
            <a:ext cx="1523869" cy="152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FC1A976-A035-07C1-D89E-E0412202CB75}"/>
              </a:ext>
            </a:extLst>
          </p:cNvPr>
          <p:cNvPicPr>
            <a:picLocks noChangeAspect="1"/>
          </p:cNvPicPr>
          <p:nvPr/>
        </p:nvPicPr>
        <p:blipFill>
          <a:blip r:embed="rId6"/>
          <a:stretch>
            <a:fillRect/>
          </a:stretch>
        </p:blipFill>
        <p:spPr>
          <a:xfrm>
            <a:off x="4191000" y="3904624"/>
            <a:ext cx="2628900" cy="1743075"/>
          </a:xfrm>
          <a:prstGeom prst="rect">
            <a:avLst/>
          </a:prstGeom>
        </p:spPr>
      </p:pic>
      <p:pic>
        <p:nvPicPr>
          <p:cNvPr id="7" name="Graphic 6" descr="Arrow Right with solid fill">
            <a:extLst>
              <a:ext uri="{FF2B5EF4-FFF2-40B4-BE49-F238E27FC236}">
                <a16:creationId xmlns:a16="http://schemas.microsoft.com/office/drawing/2014/main" id="{7FE220F1-B3DB-068A-4857-39B2E28502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922" y="4466555"/>
            <a:ext cx="692580" cy="692580"/>
          </a:xfrm>
          <a:prstGeom prst="rect">
            <a:avLst/>
          </a:prstGeom>
        </p:spPr>
      </p:pic>
      <p:pic>
        <p:nvPicPr>
          <p:cNvPr id="8" name="Graphic 7" descr="Arrow Right with solid fill">
            <a:extLst>
              <a:ext uri="{FF2B5EF4-FFF2-40B4-BE49-F238E27FC236}">
                <a16:creationId xmlns:a16="http://schemas.microsoft.com/office/drawing/2014/main" id="{CCDF3FE7-68A9-49C1-769C-96F09B0A00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7498" y="4429871"/>
            <a:ext cx="692580" cy="692580"/>
          </a:xfrm>
          <a:prstGeom prst="rect">
            <a:avLst/>
          </a:prstGeom>
        </p:spPr>
      </p:pic>
      <p:pic>
        <p:nvPicPr>
          <p:cNvPr id="9" name="Graphic 8" descr="Arrow Right with solid fill">
            <a:extLst>
              <a:ext uri="{FF2B5EF4-FFF2-40B4-BE49-F238E27FC236}">
                <a16:creationId xmlns:a16="http://schemas.microsoft.com/office/drawing/2014/main" id="{2F8F49FD-72E6-DACA-A5E1-97854C9E78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17536" y="4429871"/>
            <a:ext cx="692580" cy="692580"/>
          </a:xfrm>
          <a:prstGeom prst="rect">
            <a:avLst/>
          </a:prstGeom>
        </p:spPr>
      </p:pic>
      <p:pic>
        <p:nvPicPr>
          <p:cNvPr id="10" name="Graphic 9" descr="Arrow Right with solid fill">
            <a:extLst>
              <a:ext uri="{FF2B5EF4-FFF2-40B4-BE49-F238E27FC236}">
                <a16:creationId xmlns:a16="http://schemas.microsoft.com/office/drawing/2014/main" id="{C087D73A-DD88-D6DA-CDF3-9E3A4453D2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54432" y="4466555"/>
            <a:ext cx="692580" cy="69258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EADA"/>
        </a:solidFill>
        <a:effectLst/>
      </p:bgPr>
    </p:bg>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06AF5593-201E-6328-58BD-561A24D20A80}"/>
              </a:ext>
            </a:extLst>
          </p:cNvPr>
          <p:cNvSpPr>
            <a:spLocks noChangeArrowheads="1"/>
          </p:cNvSpPr>
          <p:nvPr/>
        </p:nvSpPr>
        <p:spPr bwMode="auto">
          <a:xfrm>
            <a:off x="0" y="229849"/>
            <a:ext cx="914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chemeClr val="accent1"/>
                </a:solidFill>
                <a:latin typeface="Calibri" panose="020F0502020204030204" pitchFamily="34" charset="0"/>
              </a:rPr>
              <a:t>“You have heard that it was said, ‘You shall not commit adultery.’</a:t>
            </a:r>
            <a:r>
              <a:rPr lang="en-US" altLang="en-US" sz="2800" b="1" baseline="30000" dirty="0">
                <a:solidFill>
                  <a:schemeClr val="accent1"/>
                </a:solidFill>
                <a:latin typeface="Calibri" panose="020F0502020204030204" pitchFamily="34" charset="0"/>
              </a:rPr>
              <a:t> </a:t>
            </a:r>
            <a:r>
              <a:rPr lang="en-US" altLang="en-US" sz="2800" b="1" dirty="0">
                <a:solidFill>
                  <a:schemeClr val="accent1"/>
                </a:solidFill>
                <a:latin typeface="Calibri" panose="020F0502020204030204" pitchFamily="34" charset="0"/>
              </a:rPr>
              <a:t> </a:t>
            </a:r>
            <a:r>
              <a:rPr lang="en-US" altLang="en-US" sz="2800" b="1" dirty="0">
                <a:solidFill>
                  <a:schemeClr val="bg1"/>
                </a:solidFill>
                <a:latin typeface="Calibri" panose="020F0502020204030204" pitchFamily="34" charset="0"/>
              </a:rPr>
              <a:t>But I tell you that anyone who looks at a woman lustfully has already committed adultery with her in his heart.  If your right eye causes you to stumble, gouge it out and throw it away.</a:t>
            </a:r>
          </a:p>
        </p:txBody>
      </p:sp>
      <p:pic>
        <p:nvPicPr>
          <p:cNvPr id="15363" name="Picture 3" descr="C:\Users\Tina\AppData\Local\Microsoft\Windows\Temporary Internet Files\Content.IE5\825UPY6L\MC900433816[1].png">
            <a:extLst>
              <a:ext uri="{FF2B5EF4-FFF2-40B4-BE49-F238E27FC236}">
                <a16:creationId xmlns:a16="http://schemas.microsoft.com/office/drawing/2014/main" id="{438155CD-1CFA-2BF0-338A-1383F7C3B1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4290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descr="C:\Users\Tina\AppData\Local\Microsoft\Windows\Temporary Internet Files\Content.IE5\KT2JGKA9\MC900240555[1].wmf">
            <a:extLst>
              <a:ext uri="{FF2B5EF4-FFF2-40B4-BE49-F238E27FC236}">
                <a16:creationId xmlns:a16="http://schemas.microsoft.com/office/drawing/2014/main" id="{76DE3DAF-0BDA-D0CD-FAEF-608B89CDC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943600" y="2743200"/>
            <a:ext cx="14478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3">
            <a:extLst>
              <a:ext uri="{FF2B5EF4-FFF2-40B4-BE49-F238E27FC236}">
                <a16:creationId xmlns:a16="http://schemas.microsoft.com/office/drawing/2014/main" id="{A02EF235-B6A9-872A-765B-546B2A8A5957}"/>
              </a:ext>
            </a:extLst>
          </p:cNvPr>
          <p:cNvGrpSpPr>
            <a:grpSpLocks/>
          </p:cNvGrpSpPr>
          <p:nvPr/>
        </p:nvGrpSpPr>
        <p:grpSpPr bwMode="auto">
          <a:xfrm>
            <a:off x="1905000" y="3505200"/>
            <a:ext cx="990600" cy="1752600"/>
            <a:chOff x="1981200" y="4267200"/>
            <a:chExt cx="990600" cy="1752600"/>
          </a:xfrm>
        </p:grpSpPr>
        <p:sp>
          <p:nvSpPr>
            <p:cNvPr id="12" name="Diagonal Stripe 11">
              <a:extLst>
                <a:ext uri="{FF2B5EF4-FFF2-40B4-BE49-F238E27FC236}">
                  <a16:creationId xmlns:a16="http://schemas.microsoft.com/office/drawing/2014/main" id="{530974B4-844A-C474-0491-11C6F57EDD9E}"/>
                </a:ext>
              </a:extLst>
            </p:cNvPr>
            <p:cNvSpPr/>
            <p:nvPr/>
          </p:nvSpPr>
          <p:spPr>
            <a:xfrm>
              <a:off x="1981200" y="5486400"/>
              <a:ext cx="304800" cy="533400"/>
            </a:xfrm>
            <a:prstGeom prst="diagStrip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grpSp>
          <p:nvGrpSpPr>
            <p:cNvPr id="28679" name="Group 12">
              <a:extLst>
                <a:ext uri="{FF2B5EF4-FFF2-40B4-BE49-F238E27FC236}">
                  <a16:creationId xmlns:a16="http://schemas.microsoft.com/office/drawing/2014/main" id="{88ED90CB-D1E2-C829-AD63-6D384346FB01}"/>
                </a:ext>
              </a:extLst>
            </p:cNvPr>
            <p:cNvGrpSpPr>
              <a:grpSpLocks/>
            </p:cNvGrpSpPr>
            <p:nvPr/>
          </p:nvGrpSpPr>
          <p:grpSpPr bwMode="auto">
            <a:xfrm>
              <a:off x="1981200" y="4267200"/>
              <a:ext cx="990600" cy="1371600"/>
              <a:chOff x="1981200" y="4267200"/>
              <a:chExt cx="990600" cy="1371600"/>
            </a:xfrm>
          </p:grpSpPr>
          <p:sp>
            <p:nvSpPr>
              <p:cNvPr id="11" name="Diagonal Stripe 10">
                <a:extLst>
                  <a:ext uri="{FF2B5EF4-FFF2-40B4-BE49-F238E27FC236}">
                    <a16:creationId xmlns:a16="http://schemas.microsoft.com/office/drawing/2014/main" id="{502EB5C4-BF5D-C3E6-E675-6B474B8C2310}"/>
                  </a:ext>
                </a:extLst>
              </p:cNvPr>
              <p:cNvSpPr/>
              <p:nvPr/>
            </p:nvSpPr>
            <p:spPr>
              <a:xfrm>
                <a:off x="2514600" y="4267200"/>
                <a:ext cx="457200" cy="990600"/>
              </a:xfrm>
              <a:prstGeom prst="diagStrip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5" name="Oval 4">
                <a:extLst>
                  <a:ext uri="{FF2B5EF4-FFF2-40B4-BE49-F238E27FC236}">
                    <a16:creationId xmlns:a16="http://schemas.microsoft.com/office/drawing/2014/main" id="{E44D05F7-2870-AEE0-7958-08D7A056BFED}"/>
                  </a:ext>
                </a:extLst>
              </p:cNvPr>
              <p:cNvSpPr/>
              <p:nvPr/>
            </p:nvSpPr>
            <p:spPr>
              <a:xfrm>
                <a:off x="1981200" y="4648200"/>
                <a:ext cx="838200" cy="990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1A614919-F1E5-0E20-C5F6-342872500C51}"/>
              </a:ext>
            </a:extLst>
          </p:cNvPr>
          <p:cNvSpPr>
            <a:spLocks noChangeArrowheads="1"/>
          </p:cNvSpPr>
          <p:nvPr/>
        </p:nvSpPr>
        <p:spPr bwMode="auto">
          <a:xfrm>
            <a:off x="0" y="457200"/>
            <a:ext cx="9144000" cy="2678113"/>
          </a:xfrm>
          <a:prstGeom prst="rect">
            <a:avLst/>
          </a:prstGeom>
          <a:noFill/>
          <a:ln w="9525">
            <a:noFill/>
            <a:miter lim="800000"/>
            <a:headEnd/>
            <a:tailEnd/>
          </a:ln>
        </p:spPr>
        <p:txBody>
          <a:bodyPr>
            <a:spAutoFit/>
          </a:bodyPr>
          <a:lstStyle/>
          <a:p>
            <a:pPr algn="ctr" eaLnBrk="1" hangingPunct="1">
              <a:defRPr/>
            </a:pPr>
            <a:r>
              <a:rPr lang="en-US" altLang="en-US" sz="2800" b="1" dirty="0">
                <a:solidFill>
                  <a:srgbClr val="F8F8F8"/>
                </a:solidFill>
                <a:effectLst>
                  <a:outerShdw blurRad="38100" dist="38100" dir="2700000" algn="tl">
                    <a:srgbClr val="000000">
                      <a:alpha val="43137"/>
                    </a:srgbClr>
                  </a:outerShdw>
                </a:effectLst>
                <a:latin typeface="Calibri" pitchFamily="34" charset="0"/>
              </a:rPr>
              <a:t>It is better for you to lose one part of your body than for your whole body to be thrown into hell.  </a:t>
            </a:r>
          </a:p>
          <a:p>
            <a:pPr algn="ctr" eaLnBrk="1" hangingPunct="1">
              <a:defRPr/>
            </a:pPr>
            <a:endParaRPr lang="en-US" altLang="en-US" sz="2800" b="1" dirty="0">
              <a:solidFill>
                <a:srgbClr val="F8F8F8"/>
              </a:solidFill>
              <a:effectLst>
                <a:outerShdw blurRad="38100" dist="38100" dir="2700000" algn="tl">
                  <a:srgbClr val="000000">
                    <a:alpha val="43137"/>
                  </a:srgbClr>
                </a:outerShdw>
              </a:effectLst>
              <a:latin typeface="Calibri" pitchFamily="34" charset="0"/>
            </a:endParaRPr>
          </a:p>
          <a:p>
            <a:pPr algn="ctr" eaLnBrk="1" hangingPunct="1">
              <a:defRPr/>
            </a:pPr>
            <a:r>
              <a:rPr lang="en-US" altLang="en-US" sz="2800" b="1" dirty="0">
                <a:solidFill>
                  <a:srgbClr val="F8F8F8"/>
                </a:solidFill>
                <a:effectLst>
                  <a:outerShdw blurRad="38100" dist="38100" dir="2700000" algn="tl">
                    <a:srgbClr val="000000">
                      <a:alpha val="43137"/>
                    </a:srgbClr>
                  </a:outerShdw>
                </a:effectLst>
                <a:latin typeface="Calibri" pitchFamily="34" charset="0"/>
              </a:rPr>
              <a:t>And if your right hand causes you to stumble, cut it off and throw it away. It is better for you to lose one part of your body than for your whole body to go into hell. </a:t>
            </a:r>
          </a:p>
        </p:txBody>
      </p:sp>
      <p:pic>
        <p:nvPicPr>
          <p:cNvPr id="29700" name="Picture 11" descr="j0229725">
            <a:extLst>
              <a:ext uri="{FF2B5EF4-FFF2-40B4-BE49-F238E27FC236}">
                <a16:creationId xmlns:a16="http://schemas.microsoft.com/office/drawing/2014/main" id="{36F047D7-B7A8-89B7-A68B-50F45F222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308475"/>
            <a:ext cx="2595563"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black, darkness&#10;&#10;Description automatically generated">
            <a:extLst>
              <a:ext uri="{FF2B5EF4-FFF2-40B4-BE49-F238E27FC236}">
                <a16:creationId xmlns:a16="http://schemas.microsoft.com/office/drawing/2014/main" id="{A5167F3E-48E4-5306-6F35-C3DDAE003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676400" y="3722688"/>
            <a:ext cx="2895600" cy="2832259"/>
          </a:xfrm>
          <a:prstGeom prst="rect">
            <a:avLst/>
          </a:prstGeom>
          <a:scene3d>
            <a:camera prst="orthographicFront">
              <a:rot lat="0" lon="60000" rev="0"/>
            </a:camera>
            <a:lightRig rig="threePt" dir="t"/>
          </a:scene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18A892A4-DAF9-7B0B-4E5A-44B1713917C4}"/>
              </a:ext>
            </a:extLst>
          </p:cNvPr>
          <p:cNvSpPr>
            <a:spLocks noChangeArrowheads="1"/>
          </p:cNvSpPr>
          <p:nvPr/>
        </p:nvSpPr>
        <p:spPr bwMode="auto">
          <a:xfrm>
            <a:off x="0" y="1524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chemeClr val="tx2"/>
                </a:solidFill>
                <a:latin typeface="Arial Black" panose="020B0A04020102020204" pitchFamily="34" charset="0"/>
              </a:rPr>
              <a:t>“It has been said, ‘Anyone who divorces his wife must give her a certificate of divorce.’</a:t>
            </a:r>
          </a:p>
        </p:txBody>
      </p:sp>
      <p:pic>
        <p:nvPicPr>
          <p:cNvPr id="30723" name="Picture 5" descr="C:\Users\Tina\AppData\Local\Microsoft\Windows\Temporary Internet Files\Content.IE5\KT2JGKA9\MC900240555[1].wmf">
            <a:extLst>
              <a:ext uri="{FF2B5EF4-FFF2-40B4-BE49-F238E27FC236}">
                <a16:creationId xmlns:a16="http://schemas.microsoft.com/office/drawing/2014/main" id="{FA962962-1CF9-8F27-5621-0DA843177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614613" y="2587625"/>
            <a:ext cx="14478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descr="C:\Users\Tina\AppData\Local\Microsoft\Windows\Temporary Internet Files\Content.IE5\KT2JGKA9\MC900141353[2].wmf">
            <a:extLst>
              <a:ext uri="{FF2B5EF4-FFF2-40B4-BE49-F238E27FC236}">
                <a16:creationId xmlns:a16="http://schemas.microsoft.com/office/drawing/2014/main" id="{2B3FCE71-B913-0AE6-2F08-379DFCA4D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2592388"/>
            <a:ext cx="1676400"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C:\Users\Tina\AppData\Local\Microsoft\Windows\Temporary Internet Files\Content.IE5\FO78J15B\MC900434832[1].png">
            <a:extLst>
              <a:ext uri="{FF2B5EF4-FFF2-40B4-BE49-F238E27FC236}">
                <a16:creationId xmlns:a16="http://schemas.microsoft.com/office/drawing/2014/main" id="{68632D01-4AE2-45C5-A7BC-70D0AC651F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425" y="32766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1">
            <a:extLst>
              <a:ext uri="{FF2B5EF4-FFF2-40B4-BE49-F238E27FC236}">
                <a16:creationId xmlns:a16="http://schemas.microsoft.com/office/drawing/2014/main" id="{C320C7E1-701D-E430-BE26-BEC7FA264CC0}"/>
              </a:ext>
            </a:extLst>
          </p:cNvPr>
          <p:cNvSpPr>
            <a:spLocks noChangeArrowheads="1"/>
          </p:cNvSpPr>
          <p:nvPr/>
        </p:nvSpPr>
        <p:spPr bwMode="auto">
          <a:xfrm>
            <a:off x="4343400" y="1595438"/>
            <a:ext cx="4572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chemeClr val="tx2">
                    <a:lumMod val="75000"/>
                  </a:schemeClr>
                </a:solidFill>
                <a:latin typeface="Arial Black" panose="020B0A04020102020204" pitchFamily="34" charset="0"/>
              </a:rPr>
              <a:t>But I tell you that anyone who divorces his wife, except for sexual immorality, makes her the victim of adultery, and anyone who marries a divorced woman commits adultery.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0F717596-E494-1232-CDA5-187DDA557CCB}"/>
              </a:ext>
            </a:extLst>
          </p:cNvPr>
          <p:cNvSpPr>
            <a:spLocks noChangeArrowheads="1"/>
          </p:cNvSpPr>
          <p:nvPr/>
        </p:nvSpPr>
        <p:spPr bwMode="auto">
          <a:xfrm>
            <a:off x="0" y="381000"/>
            <a:ext cx="9220200" cy="5694363"/>
          </a:xfrm>
          <a:prstGeom prst="rect">
            <a:avLst/>
          </a:prstGeom>
          <a:noFill/>
          <a:ln w="9525">
            <a:noFill/>
            <a:miter lim="800000"/>
            <a:headEnd/>
            <a:tailEnd/>
          </a:ln>
        </p:spPr>
        <p:txBody>
          <a:bodyPr>
            <a:spAutoFit/>
          </a:bodyPr>
          <a:lstStyle/>
          <a:p>
            <a:pPr algn="ctr" eaLnBrk="1" hangingPunct="1">
              <a:defRPr/>
            </a:pPr>
            <a:r>
              <a:rPr lang="en-US" altLang="en-US" sz="2800" b="1" dirty="0">
                <a:solidFill>
                  <a:schemeClr val="tx2"/>
                </a:solidFill>
                <a:effectLst>
                  <a:outerShdw blurRad="38100" dist="38100" dir="2700000" algn="tl">
                    <a:srgbClr val="000000">
                      <a:alpha val="43137"/>
                    </a:srgbClr>
                  </a:outerShdw>
                </a:effectLst>
                <a:latin typeface="Calibri" pitchFamily="34" charset="0"/>
              </a:rPr>
              <a:t>“Again, you have heard that it was said to the people long ago,</a:t>
            </a:r>
          </a:p>
          <a:p>
            <a:pPr algn="ctr" eaLnBrk="1" hangingPunct="1">
              <a:defRPr/>
            </a:pPr>
            <a:endParaRPr lang="en-US" altLang="en-US" sz="2800" b="1" dirty="0">
              <a:solidFill>
                <a:schemeClr val="tx2"/>
              </a:solidFill>
              <a:effectLst>
                <a:outerShdw blurRad="38100" dist="38100" dir="2700000" algn="tl">
                  <a:srgbClr val="000000">
                    <a:alpha val="43137"/>
                  </a:srgbClr>
                </a:outerShdw>
              </a:effectLst>
              <a:latin typeface="Calibri" pitchFamily="34" charset="0"/>
            </a:endParaRPr>
          </a:p>
          <a:p>
            <a:pPr algn="ctr" eaLnBrk="1" hangingPunct="1">
              <a:defRPr/>
            </a:pPr>
            <a:r>
              <a:rPr lang="en-US" altLang="en-US" sz="2800" b="1" dirty="0">
                <a:solidFill>
                  <a:schemeClr val="tx2"/>
                </a:solidFill>
                <a:effectLst>
                  <a:outerShdw blurRad="38100" dist="38100" dir="2700000" algn="tl">
                    <a:srgbClr val="000000">
                      <a:alpha val="43137"/>
                    </a:srgbClr>
                  </a:outerShdw>
                </a:effectLst>
                <a:latin typeface="Calibri" pitchFamily="34" charset="0"/>
              </a:rPr>
              <a:t> ‘Do not break your oath, </a:t>
            </a:r>
          </a:p>
          <a:p>
            <a:pPr algn="ctr" eaLnBrk="1" hangingPunct="1">
              <a:defRPr/>
            </a:pPr>
            <a:r>
              <a:rPr lang="en-US" altLang="en-US" sz="2800" b="1" dirty="0">
                <a:solidFill>
                  <a:schemeClr val="tx2"/>
                </a:solidFill>
                <a:effectLst>
                  <a:outerShdw blurRad="38100" dist="38100" dir="2700000" algn="tl">
                    <a:srgbClr val="000000">
                      <a:alpha val="43137"/>
                    </a:srgbClr>
                  </a:outerShdw>
                </a:effectLst>
                <a:latin typeface="Calibri" pitchFamily="34" charset="0"/>
              </a:rPr>
              <a:t>but fulfill to the Lord the vows you have made.’</a:t>
            </a:r>
          </a:p>
          <a:p>
            <a:pPr algn="ctr" eaLnBrk="1" hangingPunct="1">
              <a:defRPr/>
            </a:pPr>
            <a:endParaRPr lang="en-US" altLang="en-US" sz="2800" b="1" dirty="0">
              <a:solidFill>
                <a:schemeClr val="bg1"/>
              </a:solidFill>
              <a:effectLst>
                <a:outerShdw blurRad="38100" dist="38100" dir="2700000" algn="tl">
                  <a:srgbClr val="000000">
                    <a:alpha val="43137"/>
                  </a:srgbClr>
                </a:outerShdw>
              </a:effectLst>
              <a:latin typeface="Calibri" pitchFamily="34" charset="0"/>
            </a:endParaRPr>
          </a:p>
          <a:p>
            <a:pPr algn="ctr" eaLnBrk="1" hangingPunct="1">
              <a:defRPr/>
            </a:pPr>
            <a:r>
              <a:rPr lang="en-US" altLang="en-US" sz="2800" b="1" dirty="0">
                <a:solidFill>
                  <a:schemeClr val="tx2">
                    <a:lumMod val="75000"/>
                  </a:schemeClr>
                </a:solidFill>
                <a:effectLst>
                  <a:outerShdw blurRad="38100" dist="38100" dir="2700000" algn="tl">
                    <a:srgbClr val="000000">
                      <a:alpha val="43137"/>
                    </a:srgbClr>
                  </a:outerShdw>
                </a:effectLst>
                <a:latin typeface="Calibri" pitchFamily="34" charset="0"/>
              </a:rPr>
              <a:t> But I tell you, do not swear an oath at all: </a:t>
            </a:r>
          </a:p>
          <a:p>
            <a:pPr algn="ctr" eaLnBrk="1" hangingPunct="1">
              <a:defRPr/>
            </a:pPr>
            <a:endParaRPr lang="en-US" altLang="en-US" sz="2800" b="1" dirty="0">
              <a:solidFill>
                <a:schemeClr val="tx2">
                  <a:lumMod val="75000"/>
                </a:schemeClr>
              </a:solidFill>
              <a:effectLst>
                <a:outerShdw blurRad="38100" dist="38100" dir="2700000" algn="tl">
                  <a:srgbClr val="000000">
                    <a:alpha val="43137"/>
                  </a:srgbClr>
                </a:outerShdw>
              </a:effectLst>
              <a:latin typeface="Calibri" pitchFamily="34" charset="0"/>
            </a:endParaRPr>
          </a:p>
          <a:p>
            <a:pPr algn="ctr" eaLnBrk="1" hangingPunct="1">
              <a:defRPr/>
            </a:pPr>
            <a:r>
              <a:rPr lang="en-US" altLang="en-US" sz="2800" b="1" dirty="0">
                <a:solidFill>
                  <a:schemeClr val="tx2">
                    <a:lumMod val="75000"/>
                  </a:schemeClr>
                </a:solidFill>
                <a:effectLst>
                  <a:outerShdw blurRad="38100" dist="38100" dir="2700000" algn="tl">
                    <a:srgbClr val="000000">
                      <a:alpha val="43137"/>
                    </a:srgbClr>
                  </a:outerShdw>
                </a:effectLst>
                <a:latin typeface="Calibri" pitchFamily="34" charset="0"/>
              </a:rPr>
              <a:t>either by heaven, for it is God’s throne;  </a:t>
            </a:r>
          </a:p>
          <a:p>
            <a:pPr algn="ctr" eaLnBrk="1" hangingPunct="1">
              <a:defRPr/>
            </a:pPr>
            <a:endParaRPr lang="en-US" altLang="en-US" sz="2800" b="1" dirty="0">
              <a:solidFill>
                <a:schemeClr val="tx2">
                  <a:lumMod val="75000"/>
                </a:schemeClr>
              </a:solidFill>
              <a:effectLst>
                <a:outerShdw blurRad="38100" dist="38100" dir="2700000" algn="tl">
                  <a:srgbClr val="000000">
                    <a:alpha val="43137"/>
                  </a:srgbClr>
                </a:outerShdw>
              </a:effectLst>
              <a:latin typeface="Calibri" pitchFamily="34" charset="0"/>
            </a:endParaRPr>
          </a:p>
          <a:p>
            <a:pPr algn="ctr" eaLnBrk="1" hangingPunct="1">
              <a:defRPr/>
            </a:pPr>
            <a:r>
              <a:rPr lang="en-US" altLang="en-US" sz="2800" b="1" dirty="0">
                <a:solidFill>
                  <a:schemeClr val="tx2">
                    <a:lumMod val="75000"/>
                  </a:schemeClr>
                </a:solidFill>
                <a:effectLst>
                  <a:outerShdw blurRad="38100" dist="38100" dir="2700000" algn="tl">
                    <a:srgbClr val="000000">
                      <a:alpha val="43137"/>
                    </a:srgbClr>
                  </a:outerShdw>
                </a:effectLst>
                <a:latin typeface="Calibri" pitchFamily="34" charset="0"/>
              </a:rPr>
              <a:t>or by the earth, for it is his footstool; </a:t>
            </a:r>
          </a:p>
          <a:p>
            <a:pPr algn="ctr" eaLnBrk="1" hangingPunct="1">
              <a:defRPr/>
            </a:pPr>
            <a:endParaRPr lang="en-US" altLang="en-US" sz="2800" b="1" dirty="0">
              <a:solidFill>
                <a:schemeClr val="tx2">
                  <a:lumMod val="75000"/>
                </a:schemeClr>
              </a:solidFill>
              <a:effectLst>
                <a:outerShdw blurRad="38100" dist="38100" dir="2700000" algn="tl">
                  <a:srgbClr val="000000">
                    <a:alpha val="43137"/>
                  </a:srgbClr>
                </a:outerShdw>
              </a:effectLst>
              <a:latin typeface="Calibri" pitchFamily="34" charset="0"/>
            </a:endParaRPr>
          </a:p>
          <a:p>
            <a:pPr algn="ctr" eaLnBrk="1" hangingPunct="1">
              <a:defRPr/>
            </a:pPr>
            <a:r>
              <a:rPr lang="en-US" altLang="en-US" sz="2800" b="1" dirty="0">
                <a:solidFill>
                  <a:schemeClr val="tx2">
                    <a:lumMod val="75000"/>
                  </a:schemeClr>
                </a:solidFill>
                <a:effectLst>
                  <a:outerShdw blurRad="38100" dist="38100" dir="2700000" algn="tl">
                    <a:srgbClr val="000000">
                      <a:alpha val="43137"/>
                    </a:srgbClr>
                  </a:outerShdw>
                </a:effectLst>
                <a:latin typeface="Calibri" pitchFamily="34" charset="0"/>
              </a:rPr>
              <a:t>or by Jerusalem, for it is the city of the Great King. </a:t>
            </a:r>
            <a:r>
              <a:rPr lang="en-US" altLang="en-US" sz="2800" b="1" baseline="30000" dirty="0">
                <a:solidFill>
                  <a:schemeClr val="tx2">
                    <a:lumMod val="75000"/>
                  </a:schemeClr>
                </a:solidFill>
                <a:effectLst>
                  <a:outerShdw blurRad="38100" dist="38100" dir="2700000" algn="tl">
                    <a:srgbClr val="000000">
                      <a:alpha val="43137"/>
                    </a:srgbClr>
                  </a:outerShdw>
                </a:effectLst>
                <a:latin typeface="Calibri" pitchFamily="34" charset="0"/>
              </a:rPr>
              <a:t> </a:t>
            </a:r>
            <a:endParaRPr lang="en-US" altLang="en-US" sz="2800" b="1" dirty="0">
              <a:solidFill>
                <a:schemeClr val="tx2">
                  <a:lumMod val="75000"/>
                </a:schemeClr>
              </a:solidFill>
              <a:effectLst>
                <a:outerShdw blurRad="38100" dist="38100" dir="2700000" algn="tl">
                  <a:srgbClr val="000000">
                    <a:alpha val="43137"/>
                  </a:srgbClr>
                </a:outerShdw>
              </a:effectLst>
              <a:latin typeface="Calibri" pitchFamily="34" charset="0"/>
            </a:endParaRPr>
          </a:p>
        </p:txBody>
      </p:sp>
      <p:pic>
        <p:nvPicPr>
          <p:cNvPr id="31747" name="Picture 4" descr="C:\Users\Robin\AppData\Local\Microsoft\Windows\Temporary Internet Files\Content.IE5\P0NXH9SR\150px-Royal_Throne[1].png">
            <a:extLst>
              <a:ext uri="{FF2B5EF4-FFF2-40B4-BE49-F238E27FC236}">
                <a16:creationId xmlns:a16="http://schemas.microsoft.com/office/drawing/2014/main" id="{8D493234-521E-64B2-6EC6-62C3209F4C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3352800"/>
            <a:ext cx="7620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7" descr="C:\Users\Robin\AppData\Local\Microsoft\Windows\Temporary Internet Files\Content.IE5\H5UL10XB\footstool[1].jpg">
            <a:extLst>
              <a:ext uri="{FF2B5EF4-FFF2-40B4-BE49-F238E27FC236}">
                <a16:creationId xmlns:a16="http://schemas.microsoft.com/office/drawing/2014/main" id="{6219118A-785D-AFD5-50DF-BBCC19AAB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724400"/>
            <a:ext cx="9302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9" descr="C:\Users\Robin\AppData\Local\Microsoft\Windows\Temporary Internet Files\Content.IE5\9K8Y6OUI\jonadab-Earth-with-continents-separated[1].png">
            <a:extLst>
              <a:ext uri="{FF2B5EF4-FFF2-40B4-BE49-F238E27FC236}">
                <a16:creationId xmlns:a16="http://schemas.microsoft.com/office/drawing/2014/main" id="{EED02B4B-CE58-CD22-61CE-3A4F6C13C7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495800"/>
            <a:ext cx="1103313"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0" descr="C:\Users\Robin\AppData\Local\Microsoft\Windows\Temporary Internet Files\Content.IE5\5VCP1BLY\sun-clouds[1].jpg">
            <a:extLst>
              <a:ext uri="{FF2B5EF4-FFF2-40B4-BE49-F238E27FC236}">
                <a16:creationId xmlns:a16="http://schemas.microsoft.com/office/drawing/2014/main" id="{72EC3F35-2DC0-8591-2795-B5DD0EFA8B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505200"/>
            <a:ext cx="131445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2" descr="C:\Users\Robin\AppData\Local\Microsoft\Windows\Temporary Internet Files\Content.IE5\P0NXH9SR\promises-easybranches[1].jpg">
            <a:extLst>
              <a:ext uri="{FF2B5EF4-FFF2-40B4-BE49-F238E27FC236}">
                <a16:creationId xmlns:a16="http://schemas.microsoft.com/office/drawing/2014/main" id="{45FB50FB-15AB-7F97-1E9F-D878F6FD86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066800"/>
            <a:ext cx="1371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4" descr="C:\Users\Robin\AppData\Local\Microsoft\Windows\Temporary Internet Files\Content.IE5\9K8Y6OUI\affidavit2[1].png">
            <a:extLst>
              <a:ext uri="{FF2B5EF4-FFF2-40B4-BE49-F238E27FC236}">
                <a16:creationId xmlns:a16="http://schemas.microsoft.com/office/drawing/2014/main" id="{3A6851D6-7313-7097-8B8E-9A5DF3CE2E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9906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F6E39BE5-F3C0-E217-55C9-AFEC63CDD26F}"/>
              </a:ext>
            </a:extLst>
          </p:cNvPr>
          <p:cNvSpPr>
            <a:spLocks noChangeArrowheads="1"/>
          </p:cNvSpPr>
          <p:nvPr/>
        </p:nvSpPr>
        <p:spPr bwMode="auto">
          <a:xfrm>
            <a:off x="0" y="457200"/>
            <a:ext cx="91440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a:solidFill>
                  <a:schemeClr val="bg1"/>
                </a:solidFill>
                <a:latin typeface="Calibri" panose="020F0502020204030204" pitchFamily="34" charset="0"/>
              </a:rPr>
              <a:t>And do not swear by your head, for you cannot make even one hair white or black.  </a:t>
            </a:r>
          </a:p>
          <a:p>
            <a:pPr algn="ctr" eaLnBrk="1" hangingPunct="1"/>
            <a:endParaRPr lang="en-US" altLang="en-US" sz="3200" b="1" dirty="0">
              <a:solidFill>
                <a:schemeClr val="bg1"/>
              </a:solidFill>
              <a:latin typeface="Calibri" panose="020F0502020204030204" pitchFamily="34" charset="0"/>
            </a:endParaRPr>
          </a:p>
          <a:p>
            <a:pPr algn="ctr" eaLnBrk="1" hangingPunct="1"/>
            <a:endParaRPr lang="en-US" altLang="en-US" sz="3200" b="1" dirty="0">
              <a:solidFill>
                <a:schemeClr val="bg1"/>
              </a:solidFill>
              <a:latin typeface="Calibri" panose="020F0502020204030204" pitchFamily="34" charset="0"/>
            </a:endParaRPr>
          </a:p>
          <a:p>
            <a:pPr algn="ctr" eaLnBrk="1" hangingPunct="1"/>
            <a:endParaRPr lang="en-US" altLang="en-US" sz="3200" b="1" dirty="0">
              <a:solidFill>
                <a:schemeClr val="bg1"/>
              </a:solidFill>
              <a:latin typeface="Calibri" panose="020F0502020204030204" pitchFamily="34" charset="0"/>
            </a:endParaRPr>
          </a:p>
          <a:p>
            <a:pPr algn="ctr" eaLnBrk="1" hangingPunct="1"/>
            <a:endParaRPr lang="en-US" altLang="en-US" sz="3200" b="1" dirty="0">
              <a:solidFill>
                <a:schemeClr val="bg1"/>
              </a:solidFill>
              <a:latin typeface="Calibri" panose="020F0502020204030204" pitchFamily="34" charset="0"/>
            </a:endParaRPr>
          </a:p>
          <a:p>
            <a:pPr algn="ctr" eaLnBrk="1" hangingPunct="1"/>
            <a:endParaRPr lang="en-US" altLang="en-US" sz="3200" b="1" dirty="0">
              <a:solidFill>
                <a:schemeClr val="bg1"/>
              </a:solidFill>
              <a:latin typeface="Calibri" panose="020F0502020204030204" pitchFamily="34" charset="0"/>
            </a:endParaRPr>
          </a:p>
          <a:p>
            <a:pPr algn="ctr" eaLnBrk="1" hangingPunct="1"/>
            <a:endParaRPr lang="en-US" altLang="en-US" sz="3200" b="1" dirty="0">
              <a:solidFill>
                <a:schemeClr val="bg1"/>
              </a:solidFill>
              <a:latin typeface="Calibri" panose="020F0502020204030204" pitchFamily="34" charset="0"/>
            </a:endParaRPr>
          </a:p>
          <a:p>
            <a:pPr algn="ctr" eaLnBrk="1" hangingPunct="1"/>
            <a:r>
              <a:rPr lang="en-US" altLang="en-US" sz="3600" b="1" dirty="0">
                <a:solidFill>
                  <a:schemeClr val="bg1"/>
                </a:solidFill>
                <a:latin typeface="Calibri" panose="020F0502020204030204" pitchFamily="34" charset="0"/>
              </a:rPr>
              <a:t>All you need to say is simply ‘Yes’ or ‘No’; anything beyond this comes from the</a:t>
            </a:r>
          </a:p>
          <a:p>
            <a:pPr algn="ctr" eaLnBrk="1" hangingPunct="1"/>
            <a:r>
              <a:rPr lang="en-US" altLang="en-US" sz="3600" b="1" dirty="0">
                <a:solidFill>
                  <a:schemeClr val="bg1"/>
                </a:solidFill>
                <a:latin typeface="Calibri" panose="020F0502020204030204" pitchFamily="34" charset="0"/>
              </a:rPr>
              <a:t> evil one. </a:t>
            </a:r>
          </a:p>
        </p:txBody>
      </p:sp>
      <p:pic>
        <p:nvPicPr>
          <p:cNvPr id="6" name="Picture 5" descr="C:\Users\Tina\AppData\Local\Microsoft\Windows\Temporary Internet Files\Content.IE5\O4NV9NBL\MC900436121[1].wmf">
            <a:extLst>
              <a:ext uri="{FF2B5EF4-FFF2-40B4-BE49-F238E27FC236}">
                <a16:creationId xmlns:a16="http://schemas.microsoft.com/office/drawing/2014/main" id="{CC1977FE-5D67-1E08-A4DF-AEB4D58F9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952592"/>
            <a:ext cx="3349625"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79DEAA9-30B6-B016-F21E-6AD27A5D4D2B}"/>
              </a:ext>
            </a:extLst>
          </p:cNvPr>
          <p:cNvPicPr>
            <a:picLocks noChangeAspect="1"/>
          </p:cNvPicPr>
          <p:nvPr/>
        </p:nvPicPr>
        <p:blipFill>
          <a:blip r:embed="rId3"/>
          <a:stretch>
            <a:fillRect/>
          </a:stretch>
        </p:blipFill>
        <p:spPr>
          <a:xfrm>
            <a:off x="762000" y="1952592"/>
            <a:ext cx="3427821" cy="228285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207CA-4C86-2FB8-B355-2DD29A4E50E2}"/>
              </a:ext>
            </a:extLst>
          </p:cNvPr>
          <p:cNvSpPr>
            <a:spLocks noGrp="1"/>
          </p:cNvSpPr>
          <p:nvPr>
            <p:ph type="title"/>
          </p:nvPr>
        </p:nvSpPr>
        <p:spPr>
          <a:xfrm>
            <a:off x="457200" y="457200"/>
            <a:ext cx="8229600" cy="1143000"/>
          </a:xfrm>
          <a:solidFill>
            <a:srgbClr val="FF3399"/>
          </a:solidFill>
        </p:spPr>
        <p:txBody>
          <a:bodyPr rtlCol="0">
            <a:noAutofit/>
          </a:bodyPr>
          <a:lstStyle/>
          <a:p>
            <a:pPr eaLnBrk="1" fontAlgn="auto" hangingPunct="1">
              <a:spcAft>
                <a:spcPts val="0"/>
              </a:spcAft>
              <a:defRPr/>
            </a:pPr>
            <a:r>
              <a:rPr lang="en-US" sz="8800" dirty="0">
                <a:solidFill>
                  <a:srgbClr val="FFC000"/>
                </a:solidFill>
              </a:rPr>
              <a:t>M</a:t>
            </a:r>
            <a:r>
              <a:rPr lang="en-US" sz="8800" dirty="0">
                <a:solidFill>
                  <a:schemeClr val="tx2">
                    <a:lumMod val="75000"/>
                  </a:schemeClr>
                </a:solidFill>
              </a:rPr>
              <a:t>e</a:t>
            </a:r>
            <a:r>
              <a:rPr lang="en-US" sz="8800" dirty="0">
                <a:solidFill>
                  <a:srgbClr val="C00000"/>
                </a:solidFill>
              </a:rPr>
              <a:t>m</a:t>
            </a:r>
            <a:r>
              <a:rPr lang="en-US" sz="8800" dirty="0">
                <a:solidFill>
                  <a:srgbClr val="FF0000"/>
                </a:solidFill>
              </a:rPr>
              <a:t>o</a:t>
            </a:r>
            <a:r>
              <a:rPr lang="en-US" sz="8800" dirty="0">
                <a:solidFill>
                  <a:srgbClr val="C00000"/>
                </a:solidFill>
              </a:rPr>
              <a:t>r</a:t>
            </a:r>
            <a:r>
              <a:rPr lang="en-US" sz="8800" dirty="0">
                <a:solidFill>
                  <a:srgbClr val="00B050"/>
                </a:solidFill>
              </a:rPr>
              <a:t>y</a:t>
            </a:r>
            <a:r>
              <a:rPr lang="en-US" sz="8800" dirty="0">
                <a:solidFill>
                  <a:srgbClr val="FF0000"/>
                </a:solidFill>
              </a:rPr>
              <a:t> </a:t>
            </a:r>
            <a:r>
              <a:rPr lang="en-US" sz="8800" dirty="0">
                <a:solidFill>
                  <a:srgbClr val="7030A0"/>
                </a:solidFill>
              </a:rPr>
              <a:t>V</a:t>
            </a:r>
            <a:r>
              <a:rPr lang="en-US" sz="8800" dirty="0">
                <a:solidFill>
                  <a:srgbClr val="0070C0"/>
                </a:solidFill>
              </a:rPr>
              <a:t>e</a:t>
            </a:r>
            <a:r>
              <a:rPr lang="en-US" sz="8800" dirty="0">
                <a:solidFill>
                  <a:srgbClr val="00B0F0"/>
                </a:solidFill>
              </a:rPr>
              <a:t>r</a:t>
            </a:r>
            <a:r>
              <a:rPr lang="en-US" sz="8800" dirty="0">
                <a:solidFill>
                  <a:srgbClr val="00B050"/>
                </a:solidFill>
              </a:rPr>
              <a:t>s</a:t>
            </a:r>
            <a:r>
              <a:rPr lang="en-US" sz="8800" dirty="0">
                <a:solidFill>
                  <a:srgbClr val="002060"/>
                </a:solidFill>
              </a:rPr>
              <a:t>e   </a:t>
            </a:r>
          </a:p>
        </p:txBody>
      </p:sp>
      <p:sp>
        <p:nvSpPr>
          <p:cNvPr id="6147" name="TextBox 2">
            <a:extLst>
              <a:ext uri="{FF2B5EF4-FFF2-40B4-BE49-F238E27FC236}">
                <a16:creationId xmlns:a16="http://schemas.microsoft.com/office/drawing/2014/main" id="{B9DB0C78-698B-D4A3-35C4-097B9B5CE0FF}"/>
              </a:ext>
            </a:extLst>
          </p:cNvPr>
          <p:cNvSpPr txBox="1">
            <a:spLocks noChangeArrowheads="1"/>
          </p:cNvSpPr>
          <p:nvPr/>
        </p:nvSpPr>
        <p:spPr bwMode="auto">
          <a:xfrm>
            <a:off x="1066800" y="1828800"/>
            <a:ext cx="73914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Arial" panose="020B0604020202020204" pitchFamily="34" charset="0"/>
              <a:buNone/>
            </a:pPr>
            <a:r>
              <a:rPr lang="en-US" altLang="en-US" sz="2800" b="1" baseline="30000" dirty="0">
                <a:solidFill>
                  <a:schemeClr val="tx1">
                    <a:lumMod val="10000"/>
                  </a:schemeClr>
                </a:solidFill>
              </a:rPr>
              <a:t>3 </a:t>
            </a:r>
            <a:r>
              <a:rPr lang="en-US" altLang="en-US" sz="2800" dirty="0">
                <a:solidFill>
                  <a:schemeClr val="tx1">
                    <a:lumMod val="10000"/>
                  </a:schemeClr>
                </a:solidFill>
              </a:rPr>
              <a:t>“Blessed are the poor in spirit,</a:t>
            </a:r>
            <a:br>
              <a:rPr lang="en-US" altLang="en-US" sz="2800" dirty="0">
                <a:solidFill>
                  <a:schemeClr val="tx1">
                    <a:lumMod val="10000"/>
                  </a:schemeClr>
                </a:solidFill>
              </a:rPr>
            </a:br>
            <a:r>
              <a:rPr lang="en-US" altLang="en-US" sz="2800" dirty="0">
                <a:solidFill>
                  <a:schemeClr val="tx1">
                    <a:lumMod val="10000"/>
                  </a:schemeClr>
                </a:solidFill>
              </a:rPr>
              <a:t>    for theirs is the kingdom of heaven.</a:t>
            </a:r>
            <a:br>
              <a:rPr lang="en-US" altLang="en-US" sz="2800" dirty="0">
                <a:solidFill>
                  <a:schemeClr val="tx1">
                    <a:lumMod val="10000"/>
                  </a:schemeClr>
                </a:solidFill>
              </a:rPr>
            </a:br>
            <a:r>
              <a:rPr lang="en-US" altLang="en-US" sz="2800" b="1" baseline="30000" dirty="0">
                <a:solidFill>
                  <a:schemeClr val="tx1">
                    <a:lumMod val="10000"/>
                  </a:schemeClr>
                </a:solidFill>
              </a:rPr>
              <a:t>4 </a:t>
            </a:r>
            <a:r>
              <a:rPr lang="en-US" altLang="en-US" sz="2800" dirty="0">
                <a:solidFill>
                  <a:schemeClr val="tx1">
                    <a:lumMod val="10000"/>
                  </a:schemeClr>
                </a:solidFill>
              </a:rPr>
              <a:t>Blessed are those who mourn,</a:t>
            </a:r>
            <a:br>
              <a:rPr lang="en-US" altLang="en-US" sz="2800" dirty="0">
                <a:solidFill>
                  <a:schemeClr val="tx1">
                    <a:lumMod val="10000"/>
                  </a:schemeClr>
                </a:solidFill>
              </a:rPr>
            </a:br>
            <a:r>
              <a:rPr lang="en-US" altLang="en-US" sz="2800" dirty="0">
                <a:solidFill>
                  <a:schemeClr val="tx1">
                    <a:lumMod val="10000"/>
                  </a:schemeClr>
                </a:solidFill>
              </a:rPr>
              <a:t>    for they will be comforted.</a:t>
            </a:r>
            <a:br>
              <a:rPr lang="en-US" altLang="en-US" sz="2800" dirty="0">
                <a:solidFill>
                  <a:schemeClr val="tx1">
                    <a:lumMod val="10000"/>
                  </a:schemeClr>
                </a:solidFill>
              </a:rPr>
            </a:br>
            <a:r>
              <a:rPr lang="en-US" altLang="en-US" sz="2800" b="1" baseline="30000" dirty="0">
                <a:solidFill>
                  <a:schemeClr val="tx1">
                    <a:lumMod val="10000"/>
                  </a:schemeClr>
                </a:solidFill>
              </a:rPr>
              <a:t>5 </a:t>
            </a:r>
            <a:r>
              <a:rPr lang="en-US" altLang="en-US" sz="2800" dirty="0">
                <a:solidFill>
                  <a:schemeClr val="tx1">
                    <a:lumMod val="10000"/>
                  </a:schemeClr>
                </a:solidFill>
              </a:rPr>
              <a:t>Blessed are the meek,</a:t>
            </a:r>
            <a:br>
              <a:rPr lang="en-US" altLang="en-US" sz="2800" dirty="0">
                <a:solidFill>
                  <a:schemeClr val="tx1">
                    <a:lumMod val="10000"/>
                  </a:schemeClr>
                </a:solidFill>
              </a:rPr>
            </a:br>
            <a:r>
              <a:rPr lang="en-US" altLang="en-US" sz="2800" dirty="0">
                <a:solidFill>
                  <a:schemeClr val="tx1">
                    <a:lumMod val="10000"/>
                  </a:schemeClr>
                </a:solidFill>
              </a:rPr>
              <a:t>    for they will inherit the earth.</a:t>
            </a:r>
            <a:br>
              <a:rPr lang="en-US" altLang="en-US" sz="2800" dirty="0">
                <a:solidFill>
                  <a:schemeClr val="tx1">
                    <a:lumMod val="10000"/>
                  </a:schemeClr>
                </a:solidFill>
              </a:rPr>
            </a:br>
            <a:r>
              <a:rPr lang="en-US" altLang="en-US" sz="2800" b="1" baseline="30000" dirty="0">
                <a:solidFill>
                  <a:schemeClr val="tx1">
                    <a:lumMod val="10000"/>
                  </a:schemeClr>
                </a:solidFill>
              </a:rPr>
              <a:t>6 </a:t>
            </a:r>
            <a:r>
              <a:rPr lang="en-US" altLang="en-US" sz="2800" dirty="0">
                <a:solidFill>
                  <a:schemeClr val="tx1">
                    <a:lumMod val="10000"/>
                  </a:schemeClr>
                </a:solidFill>
              </a:rPr>
              <a:t>Blessed are those who hunger and thirst for righteousness,</a:t>
            </a:r>
            <a:br>
              <a:rPr lang="en-US" altLang="en-US" sz="2800" dirty="0">
                <a:solidFill>
                  <a:schemeClr val="tx1">
                    <a:lumMod val="10000"/>
                  </a:schemeClr>
                </a:solidFill>
              </a:rPr>
            </a:br>
            <a:r>
              <a:rPr lang="en-US" altLang="en-US" sz="2800" dirty="0">
                <a:solidFill>
                  <a:schemeClr val="tx1">
                    <a:lumMod val="10000"/>
                  </a:schemeClr>
                </a:solidFill>
              </a:rPr>
              <a:t>    for they will be filled.</a:t>
            </a:r>
            <a:endParaRPr lang="en-US" altLang="en-US" sz="3200" dirty="0">
              <a:solidFill>
                <a:schemeClr val="tx1">
                  <a:lumMod val="10000"/>
                </a:schemeClr>
              </a:solidFill>
              <a:latin typeface="Calibri" panose="020F0502020204030204" pitchFamily="34" charset="0"/>
            </a:endParaRPr>
          </a:p>
          <a:p>
            <a:pPr eaLnBrk="1" hangingPunct="1"/>
            <a:r>
              <a:rPr lang="en-US" altLang="en-US" sz="4400" b="1" dirty="0">
                <a:latin typeface="Calibri" panose="020F0502020204030204" pitchFamily="34" charset="0"/>
              </a:rPr>
              <a:t>         </a:t>
            </a:r>
            <a:r>
              <a:rPr lang="en-US" altLang="en-US" sz="4400" dirty="0">
                <a:solidFill>
                  <a:srgbClr val="FF0000"/>
                </a:solidFill>
                <a:latin typeface="Calibri" panose="020F0502020204030204" pitchFamily="34" charset="0"/>
              </a:rPr>
              <a:t> </a:t>
            </a:r>
            <a:r>
              <a:rPr lang="en-US" altLang="en-US" sz="4400" dirty="0">
                <a:solidFill>
                  <a:srgbClr val="002060"/>
                </a:solidFill>
                <a:latin typeface="Calibri" panose="020F0502020204030204" pitchFamily="34" charset="0"/>
              </a:rPr>
              <a:t>Matthew 5:3-6</a:t>
            </a:r>
            <a:endParaRPr lang="en-US" altLang="en-US" sz="4400" b="1" dirty="0">
              <a:solidFill>
                <a:srgbClr val="002060"/>
              </a:solidFill>
              <a:latin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71ED8B-14EE-E1EC-3918-2705D509A750}"/>
              </a:ext>
            </a:extLst>
          </p:cNvPr>
          <p:cNvPicPr>
            <a:picLocks noChangeAspect="1"/>
          </p:cNvPicPr>
          <p:nvPr/>
        </p:nvPicPr>
        <p:blipFill>
          <a:blip r:embed="rId2"/>
          <a:stretch>
            <a:fillRect/>
          </a:stretch>
        </p:blipFill>
        <p:spPr>
          <a:xfrm>
            <a:off x="0" y="1181100"/>
            <a:ext cx="6248400" cy="4686300"/>
          </a:xfrm>
          <a:prstGeom prst="rect">
            <a:avLst/>
          </a:prstGeom>
          <a:noFill/>
        </p:spPr>
      </p:pic>
      <p:sp>
        <p:nvSpPr>
          <p:cNvPr id="8194" name="Rectangle 1">
            <a:extLst>
              <a:ext uri="{FF2B5EF4-FFF2-40B4-BE49-F238E27FC236}">
                <a16:creationId xmlns:a16="http://schemas.microsoft.com/office/drawing/2014/main" id="{D13BCB4C-06DD-767E-ED4F-8F204655E18B}"/>
              </a:ext>
            </a:extLst>
          </p:cNvPr>
          <p:cNvSpPr>
            <a:spLocks noChangeArrowheads="1"/>
          </p:cNvSpPr>
          <p:nvPr/>
        </p:nvSpPr>
        <p:spPr bwMode="auto">
          <a:xfrm>
            <a:off x="6232161" y="152400"/>
            <a:ext cx="2765685"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400" b="1" dirty="0">
                <a:solidFill>
                  <a:schemeClr val="bg1">
                    <a:lumMod val="50000"/>
                  </a:schemeClr>
                </a:solidFill>
                <a:latin typeface="Calibri" panose="020F0502020204030204" pitchFamily="34" charset="0"/>
              </a:rPr>
              <a:t>Now when Jesus saw the crowds, he went up on a mountainside and sat down. His disciples came to him, </a:t>
            </a:r>
          </a:p>
          <a:p>
            <a:pPr eaLnBrk="1" hangingPunct="1"/>
            <a:r>
              <a:rPr lang="en-US" altLang="en-US" sz="3400" b="1" dirty="0">
                <a:solidFill>
                  <a:schemeClr val="bg1">
                    <a:lumMod val="50000"/>
                  </a:schemeClr>
                </a:solidFill>
                <a:latin typeface="Calibri" panose="020F0502020204030204" pitchFamily="34" charset="0"/>
              </a:rPr>
              <a:t>and he began to teach them.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94DD0F-BAD2-A3BE-51FB-ECDFB1586EF9}"/>
              </a:ext>
            </a:extLst>
          </p:cNvPr>
          <p:cNvPicPr>
            <a:picLocks noChangeAspect="1"/>
          </p:cNvPicPr>
          <p:nvPr/>
        </p:nvPicPr>
        <p:blipFill>
          <a:blip r:embed="rId2"/>
          <a:stretch>
            <a:fillRect/>
          </a:stretch>
        </p:blipFill>
        <p:spPr>
          <a:xfrm>
            <a:off x="-27482" y="2935545"/>
            <a:ext cx="5229940" cy="3922455"/>
          </a:xfrm>
          <a:prstGeom prst="rect">
            <a:avLst/>
          </a:prstGeom>
        </p:spPr>
      </p:pic>
      <p:sp>
        <p:nvSpPr>
          <p:cNvPr id="11267" name="Rectangle 1">
            <a:extLst>
              <a:ext uri="{FF2B5EF4-FFF2-40B4-BE49-F238E27FC236}">
                <a16:creationId xmlns:a16="http://schemas.microsoft.com/office/drawing/2014/main" id="{678518AB-6F0F-153F-90B2-2CA300A5EA89}"/>
              </a:ext>
            </a:extLst>
          </p:cNvPr>
          <p:cNvSpPr>
            <a:spLocks noChangeArrowheads="1"/>
          </p:cNvSpPr>
          <p:nvPr/>
        </p:nvSpPr>
        <p:spPr bwMode="auto">
          <a:xfrm>
            <a:off x="229224" y="381000"/>
            <a:ext cx="8685551" cy="255454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4000" b="1" dirty="0"/>
              <a:t>He said: “Blessed are the poor in spirit,</a:t>
            </a:r>
            <a:br>
              <a:rPr lang="en-US" altLang="en-US" sz="4000" b="1" dirty="0"/>
            </a:br>
            <a:r>
              <a:rPr lang="en-US" altLang="en-US" sz="4000" b="1" dirty="0"/>
              <a:t>   for theirs is the kingdom of heaven. </a:t>
            </a:r>
            <a:br>
              <a:rPr lang="en-US" altLang="en-US" sz="4000" b="1" dirty="0"/>
            </a:br>
            <a:r>
              <a:rPr lang="en-US" altLang="en-US" sz="4000" b="1" dirty="0"/>
              <a:t> Blessed are those who mourn,</a:t>
            </a:r>
            <a:br>
              <a:rPr lang="en-US" altLang="en-US" sz="4000" b="1" dirty="0"/>
            </a:br>
            <a:r>
              <a:rPr lang="en-US" altLang="en-US" sz="4000" b="1" dirty="0"/>
              <a:t>   for they will be comforted</a:t>
            </a:r>
            <a:r>
              <a:rPr lang="en-US" altLang="en-US" sz="4000" b="1" dirty="0">
                <a:solidFill>
                  <a:schemeClr val="bg1"/>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BD50F6-81C1-9729-F888-97F25D96CA9C}"/>
              </a:ext>
            </a:extLst>
          </p:cNvPr>
          <p:cNvPicPr>
            <a:picLocks noChangeAspect="1"/>
          </p:cNvPicPr>
          <p:nvPr/>
        </p:nvPicPr>
        <p:blipFill>
          <a:blip r:embed="rId2"/>
          <a:stretch>
            <a:fillRect/>
          </a:stretch>
        </p:blipFill>
        <p:spPr>
          <a:xfrm>
            <a:off x="1447800" y="1752600"/>
            <a:ext cx="6553200" cy="4914900"/>
          </a:xfrm>
          <a:prstGeom prst="rect">
            <a:avLst/>
          </a:prstGeom>
        </p:spPr>
      </p:pic>
      <p:sp>
        <p:nvSpPr>
          <p:cNvPr id="3" name="TextBox 2">
            <a:extLst>
              <a:ext uri="{FF2B5EF4-FFF2-40B4-BE49-F238E27FC236}">
                <a16:creationId xmlns:a16="http://schemas.microsoft.com/office/drawing/2014/main" id="{EB606F26-399C-54F8-BEFA-88971D5A97A6}"/>
              </a:ext>
            </a:extLst>
          </p:cNvPr>
          <p:cNvSpPr txBox="1"/>
          <p:nvPr/>
        </p:nvSpPr>
        <p:spPr>
          <a:xfrm>
            <a:off x="381000" y="77449"/>
            <a:ext cx="8229600" cy="1446550"/>
          </a:xfrm>
          <a:prstGeom prst="rect">
            <a:avLst/>
          </a:prstGeom>
          <a:noFill/>
        </p:spPr>
        <p:txBody>
          <a:bodyPr wrap="square" rtlCol="0">
            <a:spAutoFit/>
          </a:bodyPr>
          <a:lstStyle/>
          <a:p>
            <a:pPr algn="ctr" eaLnBrk="1" hangingPunct="1"/>
            <a:r>
              <a:rPr lang="en-US" altLang="en-US" sz="4400" b="1" dirty="0">
                <a:solidFill>
                  <a:schemeClr val="accent5">
                    <a:lumMod val="20000"/>
                    <a:lumOff val="80000"/>
                  </a:schemeClr>
                </a:solidFill>
                <a:latin typeface="Calibri" panose="020F0502020204030204" pitchFamily="34" charset="0"/>
                <a:ea typeface="Calibri" panose="020F0502020204030204" pitchFamily="34" charset="0"/>
                <a:cs typeface="Calibri" panose="020F0502020204030204" pitchFamily="34" charset="0"/>
              </a:rPr>
              <a:t>Blessed are the meek, </a:t>
            </a:r>
            <a:br>
              <a:rPr lang="en-US" altLang="en-US" sz="4400" b="1" dirty="0">
                <a:solidFill>
                  <a:schemeClr val="accent5">
                    <a:lumMod val="20000"/>
                    <a:lumOff val="80000"/>
                  </a:schemeClr>
                </a:solidFill>
                <a:latin typeface="Calibri" panose="020F0502020204030204" pitchFamily="34" charset="0"/>
                <a:ea typeface="Calibri" panose="020F0502020204030204" pitchFamily="34" charset="0"/>
                <a:cs typeface="Calibri" panose="020F0502020204030204" pitchFamily="34" charset="0"/>
              </a:rPr>
            </a:br>
            <a:r>
              <a:rPr lang="en-US" altLang="en-US" sz="4400" b="1" dirty="0">
                <a:solidFill>
                  <a:schemeClr val="accent5">
                    <a:lumMod val="20000"/>
                    <a:lumOff val="80000"/>
                  </a:schemeClr>
                </a:solidFill>
                <a:latin typeface="Calibri" panose="020F0502020204030204" pitchFamily="34" charset="0"/>
                <a:ea typeface="Calibri" panose="020F0502020204030204" pitchFamily="34" charset="0"/>
                <a:cs typeface="Calibri" panose="020F0502020204030204" pitchFamily="34" charset="0"/>
              </a:rPr>
              <a:t>   for they will inherit the earth.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a:extLst>
              <a:ext uri="{FF2B5EF4-FFF2-40B4-BE49-F238E27FC236}">
                <a16:creationId xmlns:a16="http://schemas.microsoft.com/office/drawing/2014/main" id="{B6F2997A-3E47-09A3-16CA-25CE96415B7C}"/>
              </a:ext>
            </a:extLst>
          </p:cNvPr>
          <p:cNvPicPr>
            <a:picLocks noChangeAspect="1"/>
          </p:cNvPicPr>
          <p:nvPr/>
        </p:nvPicPr>
        <p:blipFill>
          <a:blip r:embed="rId2">
            <a:extLst>
              <a:ext uri="{28A0092B-C50C-407E-A947-70E740481C1C}">
                <a14:useLocalDpi xmlns:a14="http://schemas.microsoft.com/office/drawing/2010/main" val="0"/>
              </a:ext>
            </a:extLst>
          </a:blip>
          <a:srcRect b="80000"/>
          <a:stretch>
            <a:fillRect/>
          </a:stretch>
        </p:blipFill>
        <p:spPr bwMode="auto">
          <a:xfrm>
            <a:off x="0" y="-58738"/>
            <a:ext cx="9144000"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1">
            <a:extLst>
              <a:ext uri="{FF2B5EF4-FFF2-40B4-BE49-F238E27FC236}">
                <a16:creationId xmlns:a16="http://schemas.microsoft.com/office/drawing/2014/main" id="{5FBDA938-FDC1-E9FE-BE59-FD57C05B10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75941"/>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1">
            <a:extLst>
              <a:ext uri="{FF2B5EF4-FFF2-40B4-BE49-F238E27FC236}">
                <a16:creationId xmlns:a16="http://schemas.microsoft.com/office/drawing/2014/main" id="{7F79D9AA-B48A-F5E2-6046-C24A12A6972E}"/>
              </a:ext>
            </a:extLst>
          </p:cNvPr>
          <p:cNvSpPr>
            <a:spLocks noChangeArrowheads="1"/>
          </p:cNvSpPr>
          <p:nvPr/>
        </p:nvSpPr>
        <p:spPr bwMode="auto">
          <a:xfrm>
            <a:off x="228600" y="304800"/>
            <a:ext cx="8853488" cy="193833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4000" b="1" dirty="0">
                <a:solidFill>
                  <a:srgbClr val="FFFFFF"/>
                </a:solidFill>
                <a:effectLst>
                  <a:outerShdw blurRad="38100" dist="38100" dir="2700000" algn="tl">
                    <a:srgbClr val="000000">
                      <a:alpha val="43137"/>
                    </a:srgbClr>
                  </a:outerShdw>
                </a:effectLst>
                <a:latin typeface="Book Antiqua" panose="02040602050305030304" pitchFamily="18" charset="0"/>
              </a:rPr>
              <a:t>Blessed are those who </a:t>
            </a:r>
          </a:p>
          <a:p>
            <a:pPr algn="ctr" eaLnBrk="1" hangingPunct="1">
              <a:spcBef>
                <a:spcPct val="0"/>
              </a:spcBef>
              <a:buFontTx/>
              <a:buNone/>
              <a:defRPr/>
            </a:pPr>
            <a:r>
              <a:rPr lang="en-US" altLang="en-US" sz="4000" b="1" dirty="0">
                <a:solidFill>
                  <a:srgbClr val="FFFFFF"/>
                </a:solidFill>
                <a:effectLst>
                  <a:outerShdw blurRad="38100" dist="38100" dir="2700000" algn="tl">
                    <a:srgbClr val="000000">
                      <a:alpha val="43137"/>
                    </a:srgbClr>
                  </a:outerShdw>
                </a:effectLst>
                <a:latin typeface="Book Antiqua" panose="02040602050305030304" pitchFamily="18" charset="0"/>
              </a:rPr>
              <a:t>hunger and thirst for righteousness, </a:t>
            </a:r>
            <a:br>
              <a:rPr lang="en-US" altLang="en-US" sz="4000" b="1" dirty="0">
                <a:solidFill>
                  <a:srgbClr val="FFFFFF"/>
                </a:solidFill>
                <a:effectLst>
                  <a:outerShdw blurRad="38100" dist="38100" dir="2700000" algn="tl">
                    <a:srgbClr val="000000">
                      <a:alpha val="43137"/>
                    </a:srgbClr>
                  </a:outerShdw>
                </a:effectLst>
                <a:latin typeface="Book Antiqua" panose="02040602050305030304" pitchFamily="18" charset="0"/>
              </a:rPr>
            </a:br>
            <a:r>
              <a:rPr lang="en-US" altLang="en-US" sz="4000" b="1" dirty="0">
                <a:solidFill>
                  <a:srgbClr val="FFFFFF"/>
                </a:solidFill>
                <a:effectLst>
                  <a:outerShdw blurRad="38100" dist="38100" dir="2700000" algn="tl">
                    <a:srgbClr val="000000">
                      <a:alpha val="43137"/>
                    </a:srgbClr>
                  </a:outerShdw>
                </a:effectLst>
                <a:latin typeface="Book Antiqua" panose="02040602050305030304" pitchFamily="18" charset="0"/>
              </a:rPr>
              <a:t>   for they will be filled.</a:t>
            </a:r>
          </a:p>
        </p:txBody>
      </p:sp>
      <p:pic>
        <p:nvPicPr>
          <p:cNvPr id="11269" name="Picture 4">
            <a:extLst>
              <a:ext uri="{FF2B5EF4-FFF2-40B4-BE49-F238E27FC236}">
                <a16:creationId xmlns:a16="http://schemas.microsoft.com/office/drawing/2014/main" id="{AE7FF17D-0DBF-9CC8-AEEA-9686CF17E8CE}"/>
              </a:ext>
            </a:extLst>
          </p:cNvPr>
          <p:cNvPicPr>
            <a:picLocks noChangeAspect="1"/>
          </p:cNvPicPr>
          <p:nvPr/>
        </p:nvPicPr>
        <p:blipFill>
          <a:blip r:embed="rId2">
            <a:extLst>
              <a:ext uri="{28A0092B-C50C-407E-A947-70E740481C1C}">
                <a14:useLocalDpi xmlns:a14="http://schemas.microsoft.com/office/drawing/2010/main" val="0"/>
              </a:ext>
            </a:extLst>
          </a:blip>
          <a:srcRect l="-36914" t="-20691" r="36914" b="102234"/>
          <a:stretch>
            <a:fillRect/>
          </a:stretch>
        </p:blipFill>
        <p:spPr bwMode="auto">
          <a:xfrm>
            <a:off x="152400" y="113962"/>
            <a:ext cx="9082088"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D9D51119-D2E2-D8A6-0D86-FA538A02321A}"/>
              </a:ext>
            </a:extLst>
          </p:cNvPr>
          <p:cNvSpPr>
            <a:spLocks noChangeArrowheads="1"/>
          </p:cNvSpPr>
          <p:nvPr/>
        </p:nvSpPr>
        <p:spPr bwMode="auto">
          <a:xfrm>
            <a:off x="28731" y="0"/>
            <a:ext cx="9677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dirty="0">
                <a:solidFill>
                  <a:srgbClr val="FFFFFF"/>
                </a:solidFill>
                <a:latin typeface="Calibri" panose="020F0502020204030204" pitchFamily="34" charset="0"/>
              </a:rPr>
              <a:t>Blessed are the merciful, for </a:t>
            </a:r>
          </a:p>
          <a:p>
            <a:pPr eaLnBrk="1" hangingPunct="1"/>
            <a:r>
              <a:rPr lang="en-US" altLang="en-US" sz="4400" dirty="0">
                <a:solidFill>
                  <a:srgbClr val="FFFFFF"/>
                </a:solidFill>
                <a:latin typeface="Calibri" panose="020F0502020204030204" pitchFamily="34" charset="0"/>
              </a:rPr>
              <a:t>they will be shown mercy. </a:t>
            </a:r>
            <a:br>
              <a:rPr lang="en-US" altLang="en-US" sz="4000" dirty="0">
                <a:latin typeface="Calibri" panose="020F0502020204030204" pitchFamily="34" charset="0"/>
              </a:rPr>
            </a:br>
            <a:endParaRPr lang="en-US" altLang="en-US" sz="4000" dirty="0">
              <a:latin typeface="Calibri" panose="020F0502020204030204" pitchFamily="34" charset="0"/>
            </a:endParaRPr>
          </a:p>
        </p:txBody>
      </p:sp>
      <p:pic>
        <p:nvPicPr>
          <p:cNvPr id="12291" name="Picture 2">
            <a:extLst>
              <a:ext uri="{FF2B5EF4-FFF2-40B4-BE49-F238E27FC236}">
                <a16:creationId xmlns:a16="http://schemas.microsoft.com/office/drawing/2014/main" id="{1745592D-7C4F-8D88-C130-F0025EE383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1063625"/>
            <a:ext cx="91440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
            <a:extLst>
              <a:ext uri="{FF2B5EF4-FFF2-40B4-BE49-F238E27FC236}">
                <a16:creationId xmlns:a16="http://schemas.microsoft.com/office/drawing/2014/main" id="{D53CA588-A323-AEAD-B5C7-243255CD9C3B}"/>
              </a:ext>
            </a:extLst>
          </p:cNvPr>
          <p:cNvSpPr>
            <a:spLocks noChangeArrowheads="1"/>
          </p:cNvSpPr>
          <p:nvPr/>
        </p:nvSpPr>
        <p:spPr bwMode="auto">
          <a:xfrm>
            <a:off x="381000" y="276225"/>
            <a:ext cx="8915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dirty="0">
                <a:latin typeface="Calibri" panose="020F0502020204030204" pitchFamily="34" charset="0"/>
              </a:rPr>
              <a:t>Blessed are the peacemakers,</a:t>
            </a:r>
            <a:br>
              <a:rPr lang="en-US" altLang="en-US" sz="4000" b="1" dirty="0">
                <a:latin typeface="Calibri" panose="020F0502020204030204" pitchFamily="34" charset="0"/>
              </a:rPr>
            </a:br>
            <a:r>
              <a:rPr lang="en-US" altLang="en-US" sz="4000" b="1" dirty="0">
                <a:latin typeface="Calibri" panose="020F0502020204030204" pitchFamily="34" charset="0"/>
              </a:rPr>
              <a:t>   for they will be called children of God. </a:t>
            </a:r>
          </a:p>
        </p:txBody>
      </p:sp>
      <p:pic>
        <p:nvPicPr>
          <p:cNvPr id="2" name="Picture 1">
            <a:extLst>
              <a:ext uri="{FF2B5EF4-FFF2-40B4-BE49-F238E27FC236}">
                <a16:creationId xmlns:a16="http://schemas.microsoft.com/office/drawing/2014/main" id="{026E1F14-DB4C-2A4C-7411-CFC24BE0ADE3}"/>
              </a:ext>
            </a:extLst>
          </p:cNvPr>
          <p:cNvPicPr>
            <a:picLocks noChangeAspect="1"/>
          </p:cNvPicPr>
          <p:nvPr/>
        </p:nvPicPr>
        <p:blipFill>
          <a:blip r:embed="rId2"/>
          <a:stretch>
            <a:fillRect/>
          </a:stretch>
        </p:blipFill>
        <p:spPr>
          <a:xfrm>
            <a:off x="0" y="1600200"/>
            <a:ext cx="7010400" cy="5257800"/>
          </a:xfrm>
          <a:prstGeom prst="rect">
            <a:avLst/>
          </a:prstGeom>
        </p:spPr>
      </p:pic>
      <p:pic>
        <p:nvPicPr>
          <p:cNvPr id="13314" name="Picture 1">
            <a:extLst>
              <a:ext uri="{FF2B5EF4-FFF2-40B4-BE49-F238E27FC236}">
                <a16:creationId xmlns:a16="http://schemas.microsoft.com/office/drawing/2014/main" id="{B1108629-9978-DA7B-8B52-C207475881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2259" y="2101402"/>
            <a:ext cx="3061741" cy="246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564</TotalTime>
  <Words>1088</Words>
  <Application>Microsoft Office PowerPoint</Application>
  <PresentationFormat>On-screen Show (4:3)</PresentationFormat>
  <Paragraphs>85</Paragraphs>
  <Slides>28</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28</vt:i4>
      </vt:variant>
    </vt:vector>
  </HeadingPairs>
  <TitlesOfParts>
    <vt:vector size="41" baseType="lpstr">
      <vt:lpstr>Adorable</vt:lpstr>
      <vt:lpstr>Alfredo</vt:lpstr>
      <vt:lpstr>Arial</vt:lpstr>
      <vt:lpstr>Arial Black</vt:lpstr>
      <vt:lpstr>Book Antiqua</vt:lpstr>
      <vt:lpstr>Bookman Old Style</vt:lpstr>
      <vt:lpstr>Calibri</vt:lpstr>
      <vt:lpstr>Cambria</vt:lpstr>
      <vt:lpstr>Tahoma</vt:lpstr>
      <vt:lpstr>Verdana</vt:lpstr>
      <vt:lpstr>Wingdings</vt:lpstr>
      <vt:lpstr>Balance</vt:lpstr>
      <vt:lpstr>Cliff</vt:lpstr>
      <vt:lpstr>PowerPoint Presentation</vt:lpstr>
      <vt:lpstr>PowerPoint Presentation</vt:lpstr>
      <vt:lpstr>Memory Verse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Verse</dc:title>
  <dc:creator>Tina</dc:creator>
  <cp:lastModifiedBy>A L</cp:lastModifiedBy>
  <cp:revision>71</cp:revision>
  <dcterms:created xsi:type="dcterms:W3CDTF">2011-09-03T22:06:24Z</dcterms:created>
  <dcterms:modified xsi:type="dcterms:W3CDTF">2023-06-27T17:03:09Z</dcterms:modified>
</cp:coreProperties>
</file>