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3" r:id="rId3"/>
    <p:sldId id="258" r:id="rId4"/>
    <p:sldId id="257" r:id="rId5"/>
    <p:sldId id="261" r:id="rId6"/>
    <p:sldId id="260" r:id="rId7"/>
    <p:sldId id="263" r:id="rId8"/>
    <p:sldId id="264" r:id="rId9"/>
    <p:sldId id="289" r:id="rId10"/>
    <p:sldId id="262" r:id="rId11"/>
    <p:sldId id="266" r:id="rId12"/>
    <p:sldId id="265" r:id="rId13"/>
    <p:sldId id="290" r:id="rId14"/>
    <p:sldId id="267" r:id="rId15"/>
    <p:sldId id="259" r:id="rId16"/>
    <p:sldId id="270" r:id="rId17"/>
    <p:sldId id="271" r:id="rId18"/>
    <p:sldId id="269" r:id="rId19"/>
    <p:sldId id="272" r:id="rId20"/>
    <p:sldId id="268" r:id="rId21"/>
    <p:sldId id="275" r:id="rId22"/>
    <p:sldId id="276" r:id="rId23"/>
    <p:sldId id="274" r:id="rId24"/>
    <p:sldId id="278" r:id="rId25"/>
    <p:sldId id="291" r:id="rId26"/>
    <p:sldId id="277" r:id="rId27"/>
    <p:sldId id="281" r:id="rId28"/>
    <p:sldId id="282" r:id="rId29"/>
    <p:sldId id="280" r:id="rId30"/>
    <p:sldId id="292" r:id="rId31"/>
    <p:sldId id="283" r:id="rId32"/>
    <p:sldId id="284" r:id="rId33"/>
    <p:sldId id="273" r:id="rId34"/>
    <p:sldId id="286" r:id="rId35"/>
    <p:sldId id="287" r:id="rId36"/>
    <p:sldId id="288" r:id="rId37"/>
    <p:sldId id="28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10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1794562-1016-44D3-849C-970E6359FBD0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4562-1016-44D3-849C-970E6359FBD0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4562-1016-44D3-849C-970E6359FBD0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794562-1016-44D3-849C-970E6359FBD0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1794562-1016-44D3-849C-970E6359FBD0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4562-1016-44D3-849C-970E6359FBD0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4562-1016-44D3-849C-970E6359FBD0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794562-1016-44D3-849C-970E6359FBD0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4562-1016-44D3-849C-970E6359FBD0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794562-1016-44D3-849C-970E6359FBD0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794562-1016-44D3-849C-970E6359FBD0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1794562-1016-44D3-849C-970E6359FBD0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533400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</a:t>
            </a: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 Site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048000"/>
            <a:ext cx="7010400" cy="1371600"/>
          </a:xfrm>
        </p:spPr>
        <p:txBody>
          <a:bodyPr>
            <a:normAutofit lnSpcReduction="10000"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3:1 – 4:12, 17-25</a:t>
            </a:r>
            <a:endParaRPr lang="en-US" sz="4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ctr"/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do not think you can say to yourselves, ‘We have Abraham as our father.’ I tell you that out of these stones God can raise up children for Abraham.</a:t>
            </a:r>
          </a:p>
        </p:txBody>
      </p:sp>
      <p:pic>
        <p:nvPicPr>
          <p:cNvPr id="27650" name="Picture 2" descr="Image result for ston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6858000" cy="4572000"/>
          </a:xfrm>
          <a:prstGeom prst="rect">
            <a:avLst/>
          </a:prstGeom>
          <a:noFill/>
        </p:spPr>
      </p:pic>
      <p:pic>
        <p:nvPicPr>
          <p:cNvPr id="27654" name="Picture 6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75" y="4093625"/>
            <a:ext cx="8556625" cy="276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029200"/>
            <a:ext cx="8305800" cy="1630362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ax is already at the root of the trees, and every tree that does not produce good fruit will be cut down and thrown into the fire.</a:t>
            </a:r>
          </a:p>
        </p:txBody>
      </p:sp>
      <p:pic>
        <p:nvPicPr>
          <p:cNvPr id="23554" name="Picture 2" descr="Image result for brood of vip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482" y="165959"/>
            <a:ext cx="7146518" cy="4788169"/>
          </a:xfrm>
          <a:prstGeom prst="rect">
            <a:avLst/>
          </a:prstGeom>
          <a:noFill/>
        </p:spPr>
      </p:pic>
      <p:pic>
        <p:nvPicPr>
          <p:cNvPr id="23556" name="Picture 4" descr="Image result for tree on fir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505" y="3234301"/>
            <a:ext cx="3124200" cy="1757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ctr"/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baptize you with water for repentance. But after me comes one who is more powerful than I, whose sandals I am not worthy to carry. He will baptize you with the Holy Spirit and fire.</a:t>
            </a:r>
          </a:p>
        </p:txBody>
      </p:sp>
      <p:pic>
        <p:nvPicPr>
          <p:cNvPr id="24578" name="Picture 2" descr="Image result for john the baptist baptiz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819399"/>
            <a:ext cx="6100350" cy="3200401"/>
          </a:xfrm>
          <a:prstGeom prst="rect">
            <a:avLst/>
          </a:prstGeom>
          <a:noFill/>
        </p:spPr>
      </p:pic>
      <p:pic>
        <p:nvPicPr>
          <p:cNvPr id="24580" name="Picture 4" descr="Image result for baptize with holy spirit and f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3302" y="5029200"/>
            <a:ext cx="3185607" cy="1752600"/>
          </a:xfrm>
          <a:prstGeom prst="rect">
            <a:avLst/>
          </a:prstGeom>
          <a:noFill/>
        </p:spPr>
      </p:pic>
      <p:pic>
        <p:nvPicPr>
          <p:cNvPr id="24582" name="Picture 6" descr="Image result for jesus sandal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5668" y="2806700"/>
            <a:ext cx="2667000" cy="222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257800"/>
            <a:ext cx="8153400" cy="1477962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 winnowing fork is in his hand, and he will clear his threshing floor,</a:t>
            </a:r>
            <a:b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4" name="Picture 6" descr="Image result for threshing flo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914400"/>
            <a:ext cx="6248400" cy="4169750"/>
          </a:xfrm>
          <a:prstGeom prst="rect">
            <a:avLst/>
          </a:prstGeom>
          <a:noFill/>
        </p:spPr>
      </p:pic>
      <p:pic>
        <p:nvPicPr>
          <p:cNvPr id="22532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1700" y="533400"/>
            <a:ext cx="2362200" cy="177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410200"/>
            <a:ext cx="8305800" cy="1219200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gathering his wheat into the barn and burning up the chaff with unquenchable fire.”</a:t>
            </a:r>
            <a:b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6" name="Picture 8" descr="Image result for wheat in bar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167266" cy="3125449"/>
          </a:xfrm>
          <a:prstGeom prst="rect">
            <a:avLst/>
          </a:prstGeom>
          <a:noFill/>
        </p:spPr>
      </p:pic>
      <p:pic>
        <p:nvPicPr>
          <p:cNvPr id="22538" name="Picture 10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8099" y="1143000"/>
            <a:ext cx="4169871" cy="3125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Baptism of Jesus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5410200"/>
            <a:ext cx="7467600" cy="1143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13 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Then Jesus came from Galilee to the Jordan to be baptized by John.</a:t>
            </a:r>
          </a:p>
        </p:txBody>
      </p:sp>
      <p:pic>
        <p:nvPicPr>
          <p:cNvPr id="2253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14400"/>
            <a:ext cx="3733800" cy="4524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john baptize je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7400925" cy="4257675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ctr"/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John tried to deter him, saying, “I need to be baptized by you, and do you come to me?”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181600" y="914400"/>
            <a:ext cx="3429000" cy="40386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15 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Jesus replied, “Let it be so now; it is proper for us to do this to fulfill all righteousness.”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Then John consented.</a:t>
            </a:r>
          </a:p>
        </p:txBody>
      </p:sp>
      <p:pic>
        <p:nvPicPr>
          <p:cNvPr id="2150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787734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0"/>
            <a:ext cx="8610600" cy="2133600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soon as Jesus was baptized, he went up out of the water. At that moment heaven was opened, and he saw the Spirit of God descending like a dove and alighting on him.</a:t>
            </a:r>
          </a:p>
        </p:txBody>
      </p:sp>
      <p:pic>
        <p:nvPicPr>
          <p:cNvPr id="1945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482917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voice from heav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a voice from heaven said, “This is my Son, whom I love; with him I am well pleased.”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53340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Truth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048000"/>
            <a:ext cx="7010400" cy="18943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shows us how to use the Word of God to defeat temptation!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42528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Is Tested in the Wilderness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5029200"/>
            <a:ext cx="8305800" cy="16002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 Then Jesus was led by the Spirit into the wilderness to be tempted by the devil. 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After fasting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40 days and 40 nights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 he was hungry.</a:t>
            </a:r>
          </a:p>
        </p:txBody>
      </p:sp>
      <p:pic>
        <p:nvPicPr>
          <p:cNvPr id="17410" name="Picture 2" descr="Image result for lead by spirit into deser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207919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639762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tempter came to him and said,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57200" y="762000"/>
            <a:ext cx="8001000" cy="1386681"/>
          </a:xfrm>
          <a:prstGeom prst="wedgeRoundRectCallout">
            <a:avLst>
              <a:gd name="adj1" fmla="val 30041"/>
              <a:gd name="adj2" fmla="val 48574"/>
              <a:gd name="adj3" fmla="val 16667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“If you are the Son of God, tell these stones to become bread.”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CE3FF7-018C-6F6B-9372-E62033202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2148681"/>
            <a:ext cx="6172200" cy="445852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487362"/>
          </a:xfrm>
        </p:spPr>
        <p:txBody>
          <a:bodyPr anchor="t">
            <a:noAutofit/>
          </a:bodyPr>
          <a:lstStyle/>
          <a:p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answered,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838200" y="762000"/>
            <a:ext cx="6400800" cy="1447800"/>
          </a:xfrm>
          <a:prstGeom prst="wedgeRoundRectCallout">
            <a:avLst>
              <a:gd name="adj1" fmla="val -16233"/>
              <a:gd name="adj2" fmla="val 64505"/>
              <a:gd name="adj3" fmla="val 16667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 is written: “Man shall not live on bread alone, but on every word that comes from the mouth of God.”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52871-0014-701C-53A0-F50820524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438400"/>
            <a:ext cx="5638800" cy="4229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FE302B-7C37-B14B-3C5E-ED299F739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438400"/>
            <a:ext cx="1600200" cy="16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45DE60-3F73-A8B7-1EEF-73616601F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539" y="2438400"/>
            <a:ext cx="1809750" cy="143631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1600200"/>
            <a:ext cx="3124200" cy="3733800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the devil took him to the holy city and had him stand on the highest point of the temple.</a:t>
            </a:r>
          </a:p>
        </p:txBody>
      </p:sp>
      <p:pic>
        <p:nvPicPr>
          <p:cNvPr id="14340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5320436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strike foot against ston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00797" cy="1981200"/>
          </a:xfrm>
          <a:solidFill>
            <a:schemeClr val="tx1">
              <a:alpha val="83000"/>
            </a:schemeClr>
          </a:solidFill>
        </p:spPr>
        <p:txBody>
          <a:bodyPr anchor="t">
            <a:noAutofit/>
          </a:bodyPr>
          <a:lstStyle/>
          <a:p>
            <a:pPr algn="ctr"/>
            <a:r>
              <a:rPr lang="en-US" sz="3200" b="1" cap="none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6 </a:t>
            </a:r>
            <a:r>
              <a:rPr lang="en-US" sz="3200" b="1" cap="none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“If you are the Son of God,” he said, “throw yourself down. For it is written: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98364" y="3886200"/>
            <a:ext cx="4724400" cy="2971800"/>
          </a:xfrm>
          <a:prstGeom prst="rect">
            <a:avLst/>
          </a:prstGeom>
          <a:solidFill>
            <a:srgbClr val="FFD757">
              <a:alpha val="87000"/>
            </a:srgbClr>
          </a:solidFill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“‘He will command his angels concerning you, and they will lift you up in their hands, so that you will not strike your foot against a stone.’”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strike foot against ston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95800" cy="2209800"/>
          </a:xfrm>
          <a:solidFill>
            <a:schemeClr val="tx1">
              <a:alpha val="82000"/>
            </a:schemeClr>
          </a:solidFill>
        </p:spPr>
        <p:txBody>
          <a:bodyPr anchor="t">
            <a:noAutofit/>
          </a:bodyPr>
          <a:lstStyle/>
          <a:p>
            <a:pPr algn="ctr"/>
            <a:r>
              <a:rPr lang="en-US" sz="3200" b="1" cap="none" baseline="300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7 </a:t>
            </a:r>
            <a:r>
              <a:rPr lang="en-US" sz="3200" b="1" cap="none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answered him, “It is also written: ‘Do not put the Lord your God to the test.’”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13238"/>
            <a:ext cx="8534400" cy="2544762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Again, the devil took him to a very high mountain and showed him all the kingdoms of the world and their splendor. </a:t>
            </a:r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“All this I will give you,” he said, “if you will bow down and worship me.”</a:t>
            </a:r>
          </a:p>
        </p:txBody>
      </p:sp>
      <p:pic>
        <p:nvPicPr>
          <p:cNvPr id="4" name="Picture 2" descr="Image result for jesus highest point of te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172200" cy="4455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524000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said to him, “Away from me, Satan! For it is written: ‘Worship the Lord your God, and serve him only.’”</a:t>
            </a:r>
          </a:p>
        </p:txBody>
      </p:sp>
      <p:sp>
        <p:nvSpPr>
          <p:cNvPr id="10242" name="AutoShape 2" descr="Image result for jesus highest point of tem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Image result for jesus highest point of tem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735" y="1752600"/>
            <a:ext cx="8669865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ctr"/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the devil left him, and angels came and attended him.</a:t>
            </a:r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" y="1524000"/>
            <a:ext cx="9076263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563562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Begins to Preach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38901" y="5638800"/>
            <a:ext cx="7789998" cy="10668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12 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When Jesus heard that John had been put in prison, he withdrew to Galilee.</a:t>
            </a:r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202" y="609600"/>
            <a:ext cx="7200215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33600" y="1219200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7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Verse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4:4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0" y="3276600"/>
            <a:ext cx="6248400" cy="1371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answered, “It is written: ‘Man shall not live on bread alone, but on every word that comes from the mouth of God.’”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4953000"/>
            <a:ext cx="8382000" cy="1676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17 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From that time on Jesus began to preach, “Repent, for the kingdom of heaven has come near.”</a:t>
            </a:r>
          </a:p>
        </p:txBody>
      </p:sp>
      <p:pic>
        <p:nvPicPr>
          <p:cNvPr id="5017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22521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39762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Calls His First Disciples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4572000"/>
            <a:ext cx="8686800" cy="21336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18 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As Jesus was walking beside the Sea of Galilee, he saw two brothers, Simon called Peter and his brother Andrew. They were casting a net into the lake, for they were fishermen.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265238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“Come, follow me,” Jesus said, “and I will send you out to fish for people.” </a:t>
            </a:r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once they left their nets and followed him.</a:t>
            </a: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1609058"/>
            <a:ext cx="7848600" cy="5238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James son of Zebedee and his brother Joh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3276600"/>
            <a:ext cx="4953000" cy="3581400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21 </a:t>
            </a:r>
            <a:r>
              <a:rPr lang="en-US" sz="32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Going on from there, he saw two other brothers, James son of Zebedee and his brother John. They were in a boat with their father Zebedee, preparing their nets.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4846638"/>
            <a:ext cx="5181600" cy="2011362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called them, </a:t>
            </a:r>
            <a:r>
              <a:rPr lang="en-US" sz="3200" b="1" cap="none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22 </a:t>
            </a:r>
            <a:r>
              <a:rPr lang="en-US" sz="3200" b="1" cap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immediately they left the boat and their father and followed him.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05156"/>
            <a:ext cx="6400800" cy="455257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74638"/>
            <a:ext cx="4267200" cy="563562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Heals the Sick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4572000"/>
            <a:ext cx="8458200" cy="21336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23 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Jesus went throughout Galilee, teaching in their synagogues, proclaiming the good news of the kingdom, and healing every disease and sickness among the people.</a:t>
            </a:r>
          </a:p>
        </p:txBody>
      </p:sp>
      <p:pic>
        <p:nvPicPr>
          <p:cNvPr id="3076" name="Picture 4" descr="Image result for jesus heal sick and disea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536" y="0"/>
            <a:ext cx="838336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3429000" cy="2468562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News about him spread all over Syria, and people brought to him all who were ill with various diseases, those suffering severe pain, the demon-possessed, those having seizures, and the paralyzed; and he healed them.</a:t>
            </a:r>
          </a:p>
        </p:txBody>
      </p:sp>
      <p:pic>
        <p:nvPicPr>
          <p:cNvPr id="2050" name="Picture 2" descr="Image result for sick brought to jesu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7120" y="0"/>
            <a:ext cx="55168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54" y="152400"/>
            <a:ext cx="3124200" cy="3992562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Large crowds from Galilee,* the Decapolis,*</a:t>
            </a:r>
            <a:b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Jerusalem,* Judea* and the region across the Jordan* followed him.</a:t>
            </a:r>
          </a:p>
        </p:txBody>
      </p:sp>
      <p:pic>
        <p:nvPicPr>
          <p:cNvPr id="1032" name="Picture 8" descr="Image result for Galilee, the Decapolis, Jerusalem, Judea and the region across the Jorda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5054" y="0"/>
            <a:ext cx="5898946" cy="68580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6062133" y="2319867"/>
            <a:ext cx="1143000" cy="3810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10400" y="2667000"/>
            <a:ext cx="1295400" cy="3810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15000" y="4343400"/>
            <a:ext cx="990600" cy="3048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10200" y="5105400"/>
            <a:ext cx="1143000" cy="3810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86600" y="3124200"/>
            <a:ext cx="838200" cy="5334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246146"/>
            <a:ext cx="3092654" cy="2319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467600" cy="639762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John the Baptist Prepares the Way</a:t>
            </a:r>
          </a:p>
        </p:txBody>
      </p:sp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62" name="Picture 6" descr="Image result for john the baptist wildernes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7010400" cy="52578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4800600"/>
            <a:ext cx="8382000" cy="1143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 In those days John the Baptist came, preaching in the wilderness of Judea 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and saying, “Repent, for the kingdom of heaven has come near.”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1219200"/>
            <a:ext cx="4724400" cy="4495800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is he who was spoken of through the prophet Isaiah:</a:t>
            </a:r>
            <a:b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 voice of one calling in the wilderness,</a:t>
            </a:r>
            <a:b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‘Prepare the way for the Lord,</a:t>
            </a:r>
            <a:b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  make straight paths for him.’”</a:t>
            </a:r>
          </a:p>
        </p:txBody>
      </p:sp>
      <p:pic>
        <p:nvPicPr>
          <p:cNvPr id="28678" name="Picture 6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381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result for john the baptist camel's hai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990600"/>
            <a:ext cx="3352800" cy="4419600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baseline="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4 </a:t>
            </a:r>
            <a:r>
              <a:rPr lang="en-US" sz="3200" b="1" cap="none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John’s clothes were made of camel’s hair, and he had a leather belt around his waist. His food was locusts and wild honey.</a:t>
            </a:r>
          </a:p>
        </p:txBody>
      </p:sp>
      <p:pic>
        <p:nvPicPr>
          <p:cNvPr id="29700" name="Picture 4" descr="Image result for locusts and wild hon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838200"/>
            <a:ext cx="2857500" cy="2457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001000" cy="2011362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People went out to him from Jerusalem and all Judea and the whole region of the Jordan.</a:t>
            </a:r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Confessing their sins, they were baptized by him in the Jordan River.</a:t>
            </a:r>
            <a:b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2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Image result for john the baptist baptizing peop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382000" cy="1143000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7 </a:t>
            </a:r>
            <a:r>
              <a:rPr lang="en-US" sz="32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when he saw many of the Pharisees and Sadducees coming to where he was baptizing, he said to them:</a:t>
            </a:r>
          </a:p>
        </p:txBody>
      </p:sp>
      <p:pic>
        <p:nvPicPr>
          <p:cNvPr id="25602" name="Picture 2" descr="Image result for john the baptist baptize in jordan riv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1" y="1806774"/>
            <a:ext cx="8762218" cy="5014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382000" cy="6477000"/>
          </a:xfrm>
        </p:spPr>
        <p:txBody>
          <a:bodyPr anchor="t">
            <a:noAutofit/>
          </a:bodyPr>
          <a:lstStyle/>
          <a:p>
            <a:pPr algn="ctr"/>
            <a:r>
              <a:rPr lang="en-US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“You brood of vipers! Who warned you to flee from the coming wrath? </a:t>
            </a:r>
            <a:br>
              <a:rPr lang="en-US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en-US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en-US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en-US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en-US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cap="none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8 </a:t>
            </a:r>
            <a:r>
              <a:rPr lang="en-US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Produce fruit in keeping with repentance.</a:t>
            </a:r>
            <a:br>
              <a:rPr lang="en-US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Image result for brood of viper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900" y="1189010"/>
            <a:ext cx="6934200" cy="1373475"/>
          </a:xfrm>
          <a:prstGeom prst="rect">
            <a:avLst/>
          </a:prstGeom>
          <a:noFill/>
        </p:spPr>
      </p:pic>
      <p:pic>
        <p:nvPicPr>
          <p:cNvPr id="47108" name="Picture 4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3599095"/>
            <a:ext cx="4267200" cy="3030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16102</TotalTime>
  <Words>1089</Words>
  <Application>Microsoft Office PowerPoint</Application>
  <PresentationFormat>On-screen Show (4:3)</PresentationFormat>
  <Paragraphs>50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Century Schoolbook</vt:lpstr>
      <vt:lpstr>Times New Roman</vt:lpstr>
      <vt:lpstr>Wingdings</vt:lpstr>
      <vt:lpstr>Wingdings 2</vt:lpstr>
      <vt:lpstr>Oriel</vt:lpstr>
      <vt:lpstr>Matthew Dig Site 2</vt:lpstr>
      <vt:lpstr>The Truth</vt:lpstr>
      <vt:lpstr>   Memory Verse  Matthew 4:4</vt:lpstr>
      <vt:lpstr>John the Baptist Prepares the Way</vt:lpstr>
      <vt:lpstr>3 This is he who was spoken of through the prophet Isaiah: “A voice of one calling in the wilderness, ‘Prepare the way for the Lord,     make straight paths for him.’”</vt:lpstr>
      <vt:lpstr>4 John’s clothes were made of camel’s hair, and he had a leather belt around his waist. His food was locusts and wild honey.</vt:lpstr>
      <vt:lpstr>5 People went out to him from Jerusalem and all Judea and the whole region of the Jordan.6 Confessing their sins, they were baptized by him in the Jordan River. </vt:lpstr>
      <vt:lpstr>7 But when he saw many of the Pharisees and Sadducees coming to where he was baptizing, he said to them:</vt:lpstr>
      <vt:lpstr>“You brood of vipers! Who warned you to flee from the coming wrath?      8 Produce fruit in keeping with repentance. </vt:lpstr>
      <vt:lpstr>9 And do not think you can say to yourselves, ‘We have Abraham as our father.’ I tell you that out of these stones God can raise up children for Abraham.</vt:lpstr>
      <vt:lpstr>10 The ax is already at the root of the trees, and every tree that does not produce good fruit will be cut down and thrown into the fire.</vt:lpstr>
      <vt:lpstr>11 “I baptize you with water for repentance. But after me comes one who is more powerful than I, whose sandals I am not worthy to carry. He will baptize you with the Holy Spirit and fire.</vt:lpstr>
      <vt:lpstr>12 His winnowing fork is in his hand, and he will clear his threshing floor, </vt:lpstr>
      <vt:lpstr>gathering his wheat into the barn and burning up the chaff with unquenchable fire.” </vt:lpstr>
      <vt:lpstr>The Baptism of Jesus</vt:lpstr>
      <vt:lpstr>But John tried to deter him, saying, “I need to be baptized by you, and do you come to me?”</vt:lpstr>
      <vt:lpstr>PowerPoint Presentation</vt:lpstr>
      <vt:lpstr>16 As soon as Jesus was baptized, he went up out of the water. At that moment heaven was opened, and he saw the Spirit of God descending like a dove and alighting on him.</vt:lpstr>
      <vt:lpstr>17 And a voice from heaven said, “This is my Son, whom I love; with him I am well pleased.”</vt:lpstr>
      <vt:lpstr>Jesus Is Tested in the Wilderness</vt:lpstr>
      <vt:lpstr>3 The tempter came to him and said,</vt:lpstr>
      <vt:lpstr>4 Jesus answered,</vt:lpstr>
      <vt:lpstr>5 Then the devil took him to the holy city and had him stand on the highest point of the temple.</vt:lpstr>
      <vt:lpstr>6 “If you are the Son of God,” he said, “throw yourself down. For it is written:</vt:lpstr>
      <vt:lpstr>7 Jesus answered him, “It is also written: ‘Do not put the Lord your God to the test.’”</vt:lpstr>
      <vt:lpstr>8 Again, the devil took him to a very high mountain and showed him all the kingdoms of the world and their splendor. 9 “All this I will give you,” he said, “if you will bow down and worship me.”</vt:lpstr>
      <vt:lpstr>10 Jesus said to him, “Away from me, Satan! For it is written: ‘Worship the Lord your God, and serve him only.’”</vt:lpstr>
      <vt:lpstr>11 Then the devil left him, and angels came and attended him.</vt:lpstr>
      <vt:lpstr>Jesus Begins to Preach</vt:lpstr>
      <vt:lpstr>PowerPoint Presentation</vt:lpstr>
      <vt:lpstr>Jesus Calls His First Disciples</vt:lpstr>
      <vt:lpstr>19 “Come, follow me,” Jesus said, “and I will send you out to fish for people.” 20 At once they left their nets and followed him.</vt:lpstr>
      <vt:lpstr>21 Going on from there, he saw two other brothers, James son of Zebedee and his brother John. They were in a boat with their father Zebedee, preparing their nets.</vt:lpstr>
      <vt:lpstr>Jesus called them, 22 and immediately they left the boat and their father and followed him.</vt:lpstr>
      <vt:lpstr>Jesus Heals the Sick</vt:lpstr>
      <vt:lpstr>24 News about him spread all over Syria, and people brought to him all who were ill with various diseases, those suffering severe pain, the demon-possessed, those having seizures, and the paralyzed; and he healed them.</vt:lpstr>
      <vt:lpstr>25 Large crowds from Galilee,* the Decapolis,* Jerusalem,* Judea* and the region across the Jordan* followed him.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Matthew Dig Site 2</dc:title>
  <dc:creator>Robin</dc:creator>
  <cp:lastModifiedBy>A L</cp:lastModifiedBy>
  <cp:revision>15</cp:revision>
  <dcterms:created xsi:type="dcterms:W3CDTF">2017-07-28T23:39:39Z</dcterms:created>
  <dcterms:modified xsi:type="dcterms:W3CDTF">2023-06-24T16:26:20Z</dcterms:modified>
</cp:coreProperties>
</file>