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4/22/2017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/>
              <a:t>Matthew</a:t>
            </a:r>
            <a:br>
              <a:rPr lang="en-US" sz="6000" b="1" dirty="0"/>
            </a:br>
            <a:r>
              <a:rPr lang="en-US" sz="6000" b="1" dirty="0"/>
              <a:t>Dig </a:t>
            </a:r>
            <a:r>
              <a:rPr lang="en-US" sz="6000" b="1"/>
              <a:t>Site 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question that Jesus asked:  “And if you greet only your own people…”?  (5:47)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do you expect others to greet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do you think God is pleased with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“what are you doing more than others?”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“how will the pagans feel?”</a:t>
            </a:r>
          </a:p>
        </p:txBody>
      </p:sp>
    </p:spTree>
    <p:extLst>
      <p:ext uri="{BB962C8B-B14F-4D97-AF65-F5344CB8AC3E}">
        <p14:creationId xmlns:p14="http://schemas.microsoft.com/office/powerpoint/2010/main" val="12481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question that Jesus asked:  “And if you greet only your own people…”?  (5:47)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do you expect others to greet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do you think God is pleased with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“what are you doing more than others?”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“how will the pagans feel?”</a:t>
            </a:r>
          </a:p>
        </p:txBody>
      </p:sp>
    </p:spTree>
    <p:extLst>
      <p:ext uri="{BB962C8B-B14F-4D97-AF65-F5344CB8AC3E}">
        <p14:creationId xmlns:p14="http://schemas.microsoft.com/office/powerpoint/2010/main" val="201440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must you do when you give to the needy?  (6:3)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Tell everyone what you’re giving.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“Announce it with trumpets…to be honored by others.”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let your left hand know what your right hand is doing.”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18736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must you do when you give to the needy?  (6:3)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Tell everyone what you’re giving.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“Announce it with trumpets…to be honored by others.”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“Do not let your left hand know what your right hand is doing.”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54662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did Jesus say to give to the needy?  (6:3-4)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In a kind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secret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His [Jesus]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front of all our friends</a:t>
            </a:r>
          </a:p>
        </p:txBody>
      </p:sp>
    </p:spTree>
    <p:extLst>
      <p:ext uri="{BB962C8B-B14F-4D97-AF65-F5344CB8AC3E}">
        <p14:creationId xmlns:p14="http://schemas.microsoft.com/office/powerpoint/2010/main" val="2937354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did Jesus say to give to the needy?  (6:3-4)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In a kind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In secret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His [Jesus]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front of all our friends</a:t>
            </a:r>
          </a:p>
        </p:txBody>
      </p:sp>
    </p:spTree>
    <p:extLst>
      <p:ext uri="{BB962C8B-B14F-4D97-AF65-F5344CB8AC3E}">
        <p14:creationId xmlns:p14="http://schemas.microsoft.com/office/powerpoint/2010/main" val="159325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4100" dirty="0"/>
              <a:t>Why do hypocrites love to pray in the synagogue and street corners?  (6:5)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“To be seen by others”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“Because they aren’t allowed to pray at home”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“That’s where Jesus told them to pray”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92509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4100" dirty="0"/>
              <a:t>Why do hypocrites love to pray in the synagogue and street corners?  (6:5)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“To be seen by others”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“Because they aren’t allowed to pray at home”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“That’s where Jesus told them to pray”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13498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is the first part of the Lord’s Prayer?  (6:9-10)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Father in heaven, your kingdom come as your name is hallowed”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Father in heaven, your will be done on earth”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Father in heaven, you deserve all praise”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Father in heaven, hallowed be your name, your kingdom come”</a:t>
            </a:r>
          </a:p>
        </p:txBody>
      </p:sp>
    </p:spTree>
    <p:extLst>
      <p:ext uri="{BB962C8B-B14F-4D97-AF65-F5344CB8AC3E}">
        <p14:creationId xmlns:p14="http://schemas.microsoft.com/office/powerpoint/2010/main" val="2336510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is the first part of the Lord’s Prayer?  (6:9-10)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Father in heaven, your kingdom come as your name is hallowed”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Father in heaven, your will be done on earth”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Father in heaven, you deserve all praise”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“Our Father in heaven, hallowed be your name, your kingdom come”</a:t>
            </a:r>
          </a:p>
        </p:txBody>
      </p:sp>
    </p:spTree>
    <p:extLst>
      <p:ext uri="{BB962C8B-B14F-4D97-AF65-F5344CB8AC3E}">
        <p14:creationId xmlns:p14="http://schemas.microsoft.com/office/powerpoint/2010/main" val="85912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say?  (5:39)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500" dirty="0"/>
              <a:t>“If anyone slaps you on the right cheek, turn to them the other cheek also.”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dirty="0"/>
              <a:t>“If someone slaps you, pray for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dirty="0"/>
              <a:t>“If someone slaps you on the right cheek, strike back.”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dirty="0"/>
              <a:t>“If someone strikes you in the eye, run away.”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064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Lord’s Prayer, what comes after this:  “And lead us not into temptation…” (6:13)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but your will be done on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but deliver us from the evil 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but hallowed be your name.”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but forgive us of our sins.”</a:t>
            </a:r>
          </a:p>
        </p:txBody>
      </p:sp>
    </p:spTree>
    <p:extLst>
      <p:ext uri="{BB962C8B-B14F-4D97-AF65-F5344CB8AC3E}">
        <p14:creationId xmlns:p14="http://schemas.microsoft.com/office/powerpoint/2010/main" val="1338008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Lord’s Prayer, what comes after this:  “And lead us not into temptation…” (6:13)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but your will be done on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but deliver us from the evil 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but hallowed be your name.”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but forgive us of our sins.”</a:t>
            </a:r>
          </a:p>
        </p:txBody>
      </p:sp>
    </p:spTree>
    <p:extLst>
      <p:ext uri="{BB962C8B-B14F-4D97-AF65-F5344CB8AC3E}">
        <p14:creationId xmlns:p14="http://schemas.microsoft.com/office/powerpoint/2010/main" val="728372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will happen if we do not forgive others their sins?  (6:15)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will forgive their sins for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Our Father will not forgive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Our Father will not forgive our sins.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will forgive us anyway.</a:t>
            </a:r>
          </a:p>
        </p:txBody>
      </p:sp>
    </p:spTree>
    <p:extLst>
      <p:ext uri="{BB962C8B-B14F-4D97-AF65-F5344CB8AC3E}">
        <p14:creationId xmlns:p14="http://schemas.microsoft.com/office/powerpoint/2010/main" val="1647791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will happen if we do not forgive others their sins?  (6:15)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will forgive their sins for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Our Father will not forgive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Our Father will not forgive our sins.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will forgive us anyway.</a:t>
            </a:r>
          </a:p>
        </p:txBody>
      </p:sp>
    </p:spTree>
    <p:extLst>
      <p:ext uri="{BB962C8B-B14F-4D97-AF65-F5344CB8AC3E}">
        <p14:creationId xmlns:p14="http://schemas.microsoft.com/office/powerpoint/2010/main" val="2649938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say people should do when they fast?  (6:17)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Look somber and disfigure their faces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Stay at home so others would not know they were fasting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Put oil on their head and wash their face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Sing praises to God</a:t>
            </a:r>
          </a:p>
        </p:txBody>
      </p:sp>
    </p:spTree>
    <p:extLst>
      <p:ext uri="{BB962C8B-B14F-4D97-AF65-F5344CB8AC3E}">
        <p14:creationId xmlns:p14="http://schemas.microsoft.com/office/powerpoint/2010/main" val="3961228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say people should do when they fast?  (6:17)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Look somber and disfigure their faces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Stay at home so others would not know they were fasting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Put oil on their head and wash their face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Sing praises to God</a:t>
            </a:r>
          </a:p>
        </p:txBody>
      </p:sp>
    </p:spTree>
    <p:extLst>
      <p:ext uri="{BB962C8B-B14F-4D97-AF65-F5344CB8AC3E}">
        <p14:creationId xmlns:p14="http://schemas.microsoft.com/office/powerpoint/2010/main" val="1280905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Where did Jesus say our heart would be?  (6:21)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Where we have family and friends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Where our treasure is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In heaven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On earth</a:t>
            </a:r>
          </a:p>
        </p:txBody>
      </p:sp>
    </p:spTree>
    <p:extLst>
      <p:ext uri="{BB962C8B-B14F-4D97-AF65-F5344CB8AC3E}">
        <p14:creationId xmlns:p14="http://schemas.microsoft.com/office/powerpoint/2010/main" val="3727360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Where did Jesus say our heart would be?  (6:21)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Where we have family and friends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Where our treasure is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In heaven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On earth</a:t>
            </a:r>
          </a:p>
        </p:txBody>
      </p:sp>
    </p:spTree>
    <p:extLst>
      <p:ext uri="{BB962C8B-B14F-4D97-AF65-F5344CB8AC3E}">
        <p14:creationId xmlns:p14="http://schemas.microsoft.com/office/powerpoint/2010/main" val="7546818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Which of these things are people </a:t>
            </a:r>
            <a:r>
              <a:rPr lang="en-US" i="1" dirty="0"/>
              <a:t>not</a:t>
            </a:r>
            <a:r>
              <a:rPr lang="en-US" dirty="0"/>
              <a:t> to worry about?  (6:25)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Their life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What they eat or drink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About their body and what they will wear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04446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Which of these things are people </a:t>
            </a:r>
            <a:r>
              <a:rPr lang="en-US" i="1" dirty="0"/>
              <a:t>not</a:t>
            </a:r>
            <a:r>
              <a:rPr lang="en-US" dirty="0"/>
              <a:t> to worry about?  (6:25)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Their life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What they eat or drink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About their body and what they will wear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9675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say?  (5:39)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500" dirty="0">
                <a:solidFill>
                  <a:srgbClr val="FFFF00"/>
                </a:solidFill>
              </a:rPr>
              <a:t>“If anyone slaps you on the right cheek, turn to them the other cheek also.”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dirty="0"/>
              <a:t>“If someone slaps you, pray for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dirty="0"/>
              <a:t>“If someone slaps you on the right cheek, strike back.”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dirty="0"/>
              <a:t>“If someone strikes you in the eye, run away.”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78776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is there more to than food?  (6:25)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Possessions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place to live</a:t>
            </a:r>
          </a:p>
        </p:txBody>
      </p:sp>
    </p:spTree>
    <p:extLst>
      <p:ext uri="{BB962C8B-B14F-4D97-AF65-F5344CB8AC3E}">
        <p14:creationId xmlns:p14="http://schemas.microsoft.com/office/powerpoint/2010/main" val="99645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is there more to than food?  (6:25)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Possessions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place to live</a:t>
            </a:r>
          </a:p>
        </p:txBody>
      </p:sp>
    </p:spTree>
    <p:extLst>
      <p:ext uri="{BB962C8B-B14F-4D97-AF65-F5344CB8AC3E}">
        <p14:creationId xmlns:p14="http://schemas.microsoft.com/office/powerpoint/2010/main" val="2199876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does our heavenly Father do for the birds?  (6:26)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Builds them a nest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Feeds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Helps them fly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 them</a:t>
            </a:r>
          </a:p>
        </p:txBody>
      </p:sp>
    </p:spTree>
    <p:extLst>
      <p:ext uri="{BB962C8B-B14F-4D97-AF65-F5344CB8AC3E}">
        <p14:creationId xmlns:p14="http://schemas.microsoft.com/office/powerpoint/2010/main" val="4108944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does our heavenly Father do for the birds?  (6:26)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Builds them a nest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Feeds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Helps them fly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 them</a:t>
            </a:r>
          </a:p>
        </p:txBody>
      </p:sp>
    </p:spTree>
    <p:extLst>
      <p:ext uri="{BB962C8B-B14F-4D97-AF65-F5344CB8AC3E}">
        <p14:creationId xmlns:p14="http://schemas.microsoft.com/office/powerpoint/2010/main" val="13527319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are we to do instead of worrying?  (6:25, 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Pile up what we need to live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Figure out how to make lots of money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Seek first God’s kingdom and righteousness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Store up treasures on earth</a:t>
            </a:r>
          </a:p>
        </p:txBody>
      </p:sp>
    </p:spTree>
    <p:extLst>
      <p:ext uri="{BB962C8B-B14F-4D97-AF65-F5344CB8AC3E}">
        <p14:creationId xmlns:p14="http://schemas.microsoft.com/office/powerpoint/2010/main" val="1853391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are we to do instead of worrying?  (6:25, 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Pile up what we need to live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Figure out how to make lots of money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Seek first God’s kingdom and righteousness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Store up treasures on earth</a:t>
            </a:r>
          </a:p>
        </p:txBody>
      </p:sp>
    </p:spTree>
    <p:extLst>
      <p:ext uri="{BB962C8B-B14F-4D97-AF65-F5344CB8AC3E}">
        <p14:creationId xmlns:p14="http://schemas.microsoft.com/office/powerpoint/2010/main" val="30259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do about “the one who wants to borrow from you”? (5:42)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“Give them everything you have.”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turn away from [them].”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“Give them nothing.”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“Give them enough food for their family.  Then turn them away.”</a:t>
            </a:r>
          </a:p>
        </p:txBody>
      </p:sp>
    </p:spTree>
    <p:extLst>
      <p:ext uri="{BB962C8B-B14F-4D97-AF65-F5344CB8AC3E}">
        <p14:creationId xmlns:p14="http://schemas.microsoft.com/office/powerpoint/2010/main" val="305739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do about “the one who wants to borrow from you”? (5:42)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“Give them everything you have.”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 not turn away from [them].”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“Give them nothing.”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“Give them enough food for their family.  Then turn them away.”</a:t>
            </a:r>
          </a:p>
        </p:txBody>
      </p:sp>
    </p:spTree>
    <p:extLst>
      <p:ext uri="{BB962C8B-B14F-4D97-AF65-F5344CB8AC3E}">
        <p14:creationId xmlns:p14="http://schemas.microsoft.com/office/powerpoint/2010/main" val="388850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had people heard that was said before?  (5:43)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“Love your neighbor better than your enemy.”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“Love your neighbor and help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“Love your neighbor and pray for your enemy.”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“Love your neighbor and hate your enemy.”</a:t>
            </a:r>
          </a:p>
        </p:txBody>
      </p:sp>
    </p:spTree>
    <p:extLst>
      <p:ext uri="{BB962C8B-B14F-4D97-AF65-F5344CB8AC3E}">
        <p14:creationId xmlns:p14="http://schemas.microsoft.com/office/powerpoint/2010/main" val="403160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had people heard that was said before?  (5:43)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“Love your neighbor better than your enemy.”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“Love your neighbor and help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“Love your neighbor and pray for your enemy.”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“Love your neighbor and hate your enemy.”</a:t>
            </a:r>
          </a:p>
        </p:txBody>
      </p:sp>
    </p:spTree>
    <p:extLst>
      <p:ext uri="{BB962C8B-B14F-4D97-AF65-F5344CB8AC3E}">
        <p14:creationId xmlns:p14="http://schemas.microsoft.com/office/powerpoint/2010/main" val="201782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are we to love our enemies and pray for our persecutors?  (5:44-45)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So our Father in heaven will love 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 we may be children of our Father in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 our enemies and persecutors will become better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98885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are we to love our enemies and pray for our persecutors?  (5:44-45)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So our Father in heaven will love 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So we may be children of our Father in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 our enemies and persecutors will become better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5848210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1502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4</vt:lpstr>
      <vt:lpstr>Which of these did Jesus say?  (5:39)</vt:lpstr>
      <vt:lpstr>Which of these did Jesus say?  (5:39)</vt:lpstr>
      <vt:lpstr>What did Jesus say to do about “the one who wants to borrow from you”? (5:42)</vt:lpstr>
      <vt:lpstr>What did Jesus say to do about “the one who wants to borrow from you”? (5:42)</vt:lpstr>
      <vt:lpstr>What had people heard that was said before?  (5:43)</vt:lpstr>
      <vt:lpstr>What had people heard that was said before?  (5:43)</vt:lpstr>
      <vt:lpstr>Why are we to love our enemies and pray for our persecutors?  (5:44-45)</vt:lpstr>
      <vt:lpstr>Why are we to love our enemies and pray for our persecutors?  (5:44-45)</vt:lpstr>
      <vt:lpstr>Finish this question that Jesus asked:  “And if you greet only your own people…”?  (5:47)</vt:lpstr>
      <vt:lpstr>Finish this question that Jesus asked:  “And if you greet only your own people…”?  (5:47)</vt:lpstr>
      <vt:lpstr>What must you do when you give to the needy?  (6:3)</vt:lpstr>
      <vt:lpstr>What must you do when you give to the needy?  (6:3)</vt:lpstr>
      <vt:lpstr>How did Jesus say to give to the needy?  (6:3-4)</vt:lpstr>
      <vt:lpstr>How did Jesus say to give to the needy?  (6:3-4)</vt:lpstr>
      <vt:lpstr>Why do hypocrites love to pray in the synagogue and street corners?  (6:5)</vt:lpstr>
      <vt:lpstr>Why do hypocrites love to pray in the synagogue and street corners?  (6:5)</vt:lpstr>
      <vt:lpstr>What is the first part of the Lord’s Prayer?  (6:9-10)</vt:lpstr>
      <vt:lpstr>What is the first part of the Lord’s Prayer?  (6:9-10)</vt:lpstr>
      <vt:lpstr>In the Lord’s Prayer, what comes after this:  “And lead us not into temptation…” (6:13)</vt:lpstr>
      <vt:lpstr>In the Lord’s Prayer, what comes after this:  “And lead us not into temptation…” (6:13)</vt:lpstr>
      <vt:lpstr>What will happen if we do not forgive others their sins?  (6:15)</vt:lpstr>
      <vt:lpstr>What will happen if we do not forgive others their sins?  (6:15)</vt:lpstr>
      <vt:lpstr>What did Jesus say people should do when they fast?  (6:17)</vt:lpstr>
      <vt:lpstr>What did Jesus say people should do when they fast?  (6:17)</vt:lpstr>
      <vt:lpstr>Where did Jesus say our heart would be?  (6:21)</vt:lpstr>
      <vt:lpstr>Where did Jesus say our heart would be?  (6:21)</vt:lpstr>
      <vt:lpstr>Which of these things are people not to worry about?  (6:25)</vt:lpstr>
      <vt:lpstr>Which of these things are people not to worry about?  (6:25)</vt:lpstr>
      <vt:lpstr>What is there more to than food?  (6:25)</vt:lpstr>
      <vt:lpstr>What is there more to than food?  (6:25)</vt:lpstr>
      <vt:lpstr>What does our heavenly Father do for the birds?  (6:26)</vt:lpstr>
      <vt:lpstr>What does our heavenly Father do for the birds?  (6:26)</vt:lpstr>
      <vt:lpstr>What are we to do instead of worrying?  (6:25, 33)</vt:lpstr>
      <vt:lpstr>What are we to do instead of worrying?  (6:25, 33)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8</cp:revision>
  <dcterms:created xsi:type="dcterms:W3CDTF">2016-04-21T15:09:06Z</dcterms:created>
  <dcterms:modified xsi:type="dcterms:W3CDTF">2017-04-22T18:47:24Z</dcterms:modified>
</cp:coreProperties>
</file>