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6/29/2017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Matthew</a:t>
            </a:r>
            <a:br>
              <a:rPr lang="en-US" sz="6000" b="1" dirty="0"/>
            </a:br>
            <a:r>
              <a:rPr lang="en-US" sz="6000" b="1" dirty="0"/>
              <a:t>Dig Site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Why are the pure in heart blessed?  (5:8)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“People will be nice to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be given a lot of things.”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see God.”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be filled.”</a:t>
            </a:r>
          </a:p>
        </p:txBody>
      </p:sp>
    </p:spTree>
    <p:extLst>
      <p:ext uri="{BB962C8B-B14F-4D97-AF65-F5344CB8AC3E}">
        <p14:creationId xmlns:p14="http://schemas.microsoft.com/office/powerpoint/2010/main" val="787419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Why are the pure in heart blessed?  (5:8)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“People will be nice to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be given a lot of things.”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“They will see God.”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be filled.”</a:t>
            </a:r>
          </a:p>
        </p:txBody>
      </p:sp>
    </p:spTree>
    <p:extLst>
      <p:ext uri="{BB962C8B-B14F-4D97-AF65-F5344CB8AC3E}">
        <p14:creationId xmlns:p14="http://schemas.microsoft.com/office/powerpoint/2010/main" val="182074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does Jesus say that those who are persecuted because of righteousness are blessed?  (5:10)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are good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loves them better than other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feel good about their righteousness.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kingdom of heaven is theirs.</a:t>
            </a:r>
          </a:p>
        </p:txBody>
      </p:sp>
    </p:spTree>
    <p:extLst>
      <p:ext uri="{BB962C8B-B14F-4D97-AF65-F5344CB8AC3E}">
        <p14:creationId xmlns:p14="http://schemas.microsoft.com/office/powerpoint/2010/main" val="3064668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does Jesus say that those who are persecuted because of righteousness are blessed?  (5:10)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are good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loves them better than other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feel good about their righteousness.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kingdom of heaven is theirs.</a:t>
            </a:r>
          </a:p>
        </p:txBody>
      </p:sp>
    </p:spTree>
    <p:extLst>
      <p:ext uri="{BB962C8B-B14F-4D97-AF65-F5344CB8AC3E}">
        <p14:creationId xmlns:p14="http://schemas.microsoft.com/office/powerpoint/2010/main" val="1521596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pPr algn="l"/>
            <a:r>
              <a:rPr lang="en-US" dirty="0"/>
              <a:t>What did Jesus tell those who are persecuted to do?  (5:11-12)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“Rejoice and be glad.”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“Ask others for a lot of help.”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“Be very sad about what happened.”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“Fight the person picking on you.”</a:t>
            </a:r>
          </a:p>
        </p:txBody>
      </p:sp>
    </p:spTree>
    <p:extLst>
      <p:ext uri="{BB962C8B-B14F-4D97-AF65-F5344CB8AC3E}">
        <p14:creationId xmlns:p14="http://schemas.microsoft.com/office/powerpoint/2010/main" val="4173650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pPr algn="l"/>
            <a:r>
              <a:rPr lang="en-US" dirty="0"/>
              <a:t>What did Jesus tell those who are persecuted to do?  (5:11-12)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“Rejoice and be glad.”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“Ask others for a lot of help.”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“Be very sad about what happened.”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“Fight the person picking on you.”</a:t>
            </a:r>
          </a:p>
        </p:txBody>
      </p:sp>
    </p:spTree>
    <p:extLst>
      <p:ext uri="{BB962C8B-B14F-4D97-AF65-F5344CB8AC3E}">
        <p14:creationId xmlns:p14="http://schemas.microsoft.com/office/powerpoint/2010/main" val="2390472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/>
              <a:t>What spice did Jesus compare His people to?  (5:13)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Basil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Salt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Pepper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Garlic powder</a:t>
            </a:r>
          </a:p>
        </p:txBody>
      </p:sp>
    </p:spTree>
    <p:extLst>
      <p:ext uri="{BB962C8B-B14F-4D97-AF65-F5344CB8AC3E}">
        <p14:creationId xmlns:p14="http://schemas.microsoft.com/office/powerpoint/2010/main" val="2673950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/>
              <a:t>What spice did Jesus compare His people to?  (5:13)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Basil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Salt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Pepper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Garlic powder</a:t>
            </a:r>
          </a:p>
        </p:txBody>
      </p:sp>
    </p:spTree>
    <p:extLst>
      <p:ext uri="{BB962C8B-B14F-4D97-AF65-F5344CB8AC3E}">
        <p14:creationId xmlns:p14="http://schemas.microsoft.com/office/powerpoint/2010/main" val="1308880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/>
              <a:t>Which of these did Jesus say?  (5:14)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are the lilies of the field.”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are fit only to be trampled on.”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are the light of the world.”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need to light a lamp so people can see.”</a:t>
            </a:r>
          </a:p>
        </p:txBody>
      </p:sp>
    </p:spTree>
    <p:extLst>
      <p:ext uri="{BB962C8B-B14F-4D97-AF65-F5344CB8AC3E}">
        <p14:creationId xmlns:p14="http://schemas.microsoft.com/office/powerpoint/2010/main" val="2374252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/>
              <a:t>Which of these did Jesus say?  (5:14)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are the lilies of the field.”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are fit only to be trampled on.”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“You are the light of the world.”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need to light a lamp so people can see.”</a:t>
            </a:r>
          </a:p>
        </p:txBody>
      </p:sp>
    </p:spTree>
    <p:extLst>
      <p:ext uri="{BB962C8B-B14F-4D97-AF65-F5344CB8AC3E}">
        <p14:creationId xmlns:p14="http://schemas.microsoft.com/office/powerpoint/2010/main" val="64716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What did Jesus do when he saw the crowds?  (5:1-2)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“He went up on a mountainside.”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sat down.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“He began to teach.”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07286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Jesus say, “Let your light shine before others”? (5:16)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700" dirty="0"/>
              <a:t>“To give light to everyone in the house”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700" dirty="0"/>
              <a:t>“That they may see your good deeds and glorify your Father in heaven.”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700" dirty="0"/>
              <a:t>“So that you can show off for them.”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7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26790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Jesus say, “Let your light shine before others”? (5:16)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700" dirty="0"/>
              <a:t>“To give light to everyone in the house”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700" dirty="0">
                <a:solidFill>
                  <a:srgbClr val="FFFF00"/>
                </a:solidFill>
              </a:rPr>
              <a:t>“That they may see your good deeds and glorify your Father in heaven.”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700" dirty="0"/>
              <a:t>“So that you can show off for them.”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7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3620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/>
              <a:t>Who came to fulfill the Law and the Prophets?  (5:17)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Moses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Joshua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The Pharisees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4157258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algn="l"/>
            <a:r>
              <a:rPr lang="en-US" dirty="0"/>
              <a:t>Who came to fulfill the Law and the Prophets?  (5:17)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Moses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Joshua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The Pharisees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Jesus</a:t>
            </a:r>
          </a:p>
        </p:txBody>
      </p:sp>
    </p:spTree>
    <p:extLst>
      <p:ext uri="{BB962C8B-B14F-4D97-AF65-F5344CB8AC3E}">
        <p14:creationId xmlns:p14="http://schemas.microsoft.com/office/powerpoint/2010/main" val="419240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will anyone who breaks one of God’s commands and teaches others to do the same be called?  (5:19)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“Least in the kingdom of heaven”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 terrible lawbreaker”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worst kind of sinner”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 hater of God”</a:t>
            </a:r>
          </a:p>
        </p:txBody>
      </p:sp>
    </p:spTree>
    <p:extLst>
      <p:ext uri="{BB962C8B-B14F-4D97-AF65-F5344CB8AC3E}">
        <p14:creationId xmlns:p14="http://schemas.microsoft.com/office/powerpoint/2010/main" val="251533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will anyone who breaks one of God’s commands and teaches others to do the same be called?  (5:19)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“Least in the kingdom of heaven”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 terrible lawbreaker”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“The worst kind of sinner”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“A hater of God”</a:t>
            </a:r>
          </a:p>
        </p:txBody>
      </p:sp>
    </p:spTree>
    <p:extLst>
      <p:ext uri="{BB962C8B-B14F-4D97-AF65-F5344CB8AC3E}">
        <p14:creationId xmlns:p14="http://schemas.microsoft.com/office/powerpoint/2010/main" val="2677436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To what is the person answerable who says to a brother or sister, “</a:t>
            </a:r>
            <a:r>
              <a:rPr lang="en-US" dirty="0" err="1"/>
              <a:t>Raca</a:t>
            </a:r>
            <a:r>
              <a:rPr lang="en-US" dirty="0"/>
              <a:t>”? (5:22)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The church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The court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The synagogue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70530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To what is the person answerable who says to a brother or sister, “</a:t>
            </a:r>
            <a:r>
              <a:rPr lang="en-US" dirty="0" err="1"/>
              <a:t>Raca</a:t>
            </a:r>
            <a:r>
              <a:rPr lang="en-US" dirty="0"/>
              <a:t>”? (5:22)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The church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The court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The synagogue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39882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54162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If a person is offering a gift at the altar and remembers that a brother or sister has something against him or her, what should the person do?  (5:23-25)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Leave the gift in front of the altar.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Go and be reconciled to the brother or sister.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Come and offer the gift.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04412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54162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If a person is offering a gift at the altar and remembers that a brother or sister has something against him or her, what should the person do?  (5:23-25)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Leave the gift in front of the altar.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Go and be reconciled to the brother or sister.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Come and offer the gift.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0858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What did Jesus do when he saw the crowds?  (5:1-2)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“He went up on a mountainside.”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He sat down.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“He began to teach.”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132683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61" y="381000"/>
            <a:ext cx="82296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If a person “looks at a woman lustfully,” what has that person done?  (5:28)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861" y="2362200"/>
            <a:ext cx="8229600" cy="39894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“Committed murder”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“Fallen in love”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“Committed adultery with her in his heart”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“Committed the Unpardonable Sin”</a:t>
            </a:r>
          </a:p>
        </p:txBody>
      </p:sp>
    </p:spTree>
    <p:extLst>
      <p:ext uri="{BB962C8B-B14F-4D97-AF65-F5344CB8AC3E}">
        <p14:creationId xmlns:p14="http://schemas.microsoft.com/office/powerpoint/2010/main" val="25030266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61" y="381000"/>
            <a:ext cx="82296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If a person “looks at a woman lustfully,” what has that person done?  (5:28)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861" y="2362200"/>
            <a:ext cx="8229600" cy="39894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“Committed murder”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“Fallen in love”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“Committed adultery with her in his heart”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“Committed the Unpardonable Sin”</a:t>
            </a:r>
          </a:p>
        </p:txBody>
      </p:sp>
    </p:spTree>
    <p:extLst>
      <p:ext uri="{BB962C8B-B14F-4D97-AF65-F5344CB8AC3E}">
        <p14:creationId xmlns:p14="http://schemas.microsoft.com/office/powerpoint/2010/main" val="35146127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Jesus say was “said to the people long ago” about oaths?  (5:33)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“Do not make any oaths.”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“Do not break your oath.”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“Be careful what oaths you make.”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“Make oaths only about important matters.”</a:t>
            </a:r>
          </a:p>
        </p:txBody>
      </p:sp>
    </p:spTree>
    <p:extLst>
      <p:ext uri="{BB962C8B-B14F-4D97-AF65-F5344CB8AC3E}">
        <p14:creationId xmlns:p14="http://schemas.microsoft.com/office/powerpoint/2010/main" val="39646201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Jesus say was “said to the people long ago” about oaths?  (5:33)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/>
              <a:t>“Do not make any oaths.”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“Do not break </a:t>
            </a:r>
            <a:r>
              <a:rPr lang="en-US" sz="4000">
                <a:solidFill>
                  <a:srgbClr val="FFFF00"/>
                </a:solidFill>
              </a:rPr>
              <a:t>your oath.”</a:t>
            </a:r>
            <a:endParaRPr lang="en-US" sz="4000" dirty="0">
              <a:solidFill>
                <a:srgbClr val="FFFF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“Be careful what oaths you make.”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“Make oaths only about important matters.”</a:t>
            </a:r>
          </a:p>
        </p:txBody>
      </p:sp>
    </p:spTree>
    <p:extLst>
      <p:ext uri="{BB962C8B-B14F-4D97-AF65-F5344CB8AC3E}">
        <p14:creationId xmlns:p14="http://schemas.microsoft.com/office/powerpoint/2010/main" val="30304323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Why did Jesus say “Do not swear by your head”? (5:36)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may lose your head.”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“Your head is not important enough to swear by.”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cannot make even one hair white or black.”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“Your head is God’s throne.”</a:t>
            </a:r>
          </a:p>
        </p:txBody>
      </p:sp>
    </p:spTree>
    <p:extLst>
      <p:ext uri="{BB962C8B-B14F-4D97-AF65-F5344CB8AC3E}">
        <p14:creationId xmlns:p14="http://schemas.microsoft.com/office/powerpoint/2010/main" val="19701779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Why did Jesus say “Do not swear by your head”? (5:36)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 may lose your head.”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“Your head is not important enough to swear by.”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“You cannot make even one hair white or black.”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/>
              <a:t>“Your head is God’s throne.”</a:t>
            </a:r>
          </a:p>
        </p:txBody>
      </p:sp>
    </p:spTree>
    <p:extLst>
      <p:ext uri="{BB962C8B-B14F-4D97-AF65-F5344CB8AC3E}">
        <p14:creationId xmlns:p14="http://schemas.microsoft.com/office/powerpoint/2010/main" val="26695490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algn="l"/>
            <a:r>
              <a:rPr lang="en-US" dirty="0"/>
              <a:t>What did Jesus command about oaths?  (5:34-37)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“Do not swear an oath at all.”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“Don’t swear by heaven, by earth, by Jerusalem, or by your head.”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“All you need to say is simply “Yes” or “No”; anything beyond this comes from the evil one.”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534445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algn="l"/>
            <a:r>
              <a:rPr lang="en-US" dirty="0"/>
              <a:t>What did Jesus command about oaths?  (5:34-37)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“Do not swear an oath at all.”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“Don’t swear by heaven, by earth, by Jerusalem, or by your head.”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“All you need to say is simply “Yes” or “No”; anything beyond this comes from the evil one.”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0729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Who did Jesus say would be comforted?  (5:4)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Those who are sick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Those who mourn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Those in great 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who suffer persecution</a:t>
            </a:r>
          </a:p>
        </p:txBody>
      </p:sp>
    </p:spTree>
    <p:extLst>
      <p:ext uri="{BB962C8B-B14F-4D97-AF65-F5344CB8AC3E}">
        <p14:creationId xmlns:p14="http://schemas.microsoft.com/office/powerpoint/2010/main" val="234146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Who did Jesus say would be comforted?  (5:4)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Those who are sick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Those who mourn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Those in great pain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who suffer persecution</a:t>
            </a:r>
          </a:p>
        </p:txBody>
      </p:sp>
    </p:spTree>
    <p:extLst>
      <p:ext uri="{BB962C8B-B14F-4D97-AF65-F5344CB8AC3E}">
        <p14:creationId xmlns:p14="http://schemas.microsoft.com/office/powerpoint/2010/main" val="208241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What did Jesus say the meek will inherit?  (5:5)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Good things</a:t>
            </a:r>
          </a:p>
        </p:txBody>
      </p:sp>
    </p:spTree>
    <p:extLst>
      <p:ext uri="{BB962C8B-B14F-4D97-AF65-F5344CB8AC3E}">
        <p14:creationId xmlns:p14="http://schemas.microsoft.com/office/powerpoint/2010/main" val="4027465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l"/>
            <a:r>
              <a:rPr lang="en-US" dirty="0"/>
              <a:t>What did Jesus say the meek will inherit?  (5:5)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Power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The earth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Good things</a:t>
            </a:r>
          </a:p>
        </p:txBody>
      </p:sp>
    </p:spTree>
    <p:extLst>
      <p:ext uri="{BB962C8B-B14F-4D97-AF65-F5344CB8AC3E}">
        <p14:creationId xmlns:p14="http://schemas.microsoft.com/office/powerpoint/2010/main" val="1934680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55" y="457200"/>
            <a:ext cx="82296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will happen to “those who hunger and thirst for righteousness”? (5:6)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be filled.”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give to others.”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“Many will be taken from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Their “hearts will find rest.”</a:t>
            </a:r>
          </a:p>
        </p:txBody>
      </p:sp>
    </p:spTree>
    <p:extLst>
      <p:ext uri="{BB962C8B-B14F-4D97-AF65-F5344CB8AC3E}">
        <p14:creationId xmlns:p14="http://schemas.microsoft.com/office/powerpoint/2010/main" val="1488684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55" y="457200"/>
            <a:ext cx="82296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will happen to “those who hunger and thirst for righteousness”? (5:6)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“They will be filled.”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“They will give to others.”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“Many will be taken from them.”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Their “hearts will find rest.”</a:t>
            </a:r>
          </a:p>
        </p:txBody>
      </p:sp>
    </p:spTree>
    <p:extLst>
      <p:ext uri="{BB962C8B-B14F-4D97-AF65-F5344CB8AC3E}">
        <p14:creationId xmlns:p14="http://schemas.microsoft.com/office/powerpoint/2010/main" val="6911666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1486</Words>
  <Application>Microsoft Office PowerPoint</Application>
  <PresentationFormat>On-screen Show (4:3)</PresentationFormat>
  <Paragraphs>182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Matthew Dig Site 3</vt:lpstr>
      <vt:lpstr>What did Jesus do when he saw the crowds?  (5:1-2)</vt:lpstr>
      <vt:lpstr>What did Jesus do when he saw the crowds?  (5:1-2)</vt:lpstr>
      <vt:lpstr>Who did Jesus say would be comforted?  (5:4)</vt:lpstr>
      <vt:lpstr>Who did Jesus say would be comforted?  (5:4)</vt:lpstr>
      <vt:lpstr>What did Jesus say the meek will inherit?  (5:5)</vt:lpstr>
      <vt:lpstr>What did Jesus say the meek will inherit?  (5:5)</vt:lpstr>
      <vt:lpstr>What will happen to “those who hunger and thirst for righteousness”? (5:6)</vt:lpstr>
      <vt:lpstr>What will happen to “those who hunger and thirst for righteousness”? (5:6)</vt:lpstr>
      <vt:lpstr>Why are the pure in heart blessed?  (5:8)</vt:lpstr>
      <vt:lpstr>Why are the pure in heart blessed?  (5:8)</vt:lpstr>
      <vt:lpstr>Why does Jesus say that those who are persecuted because of righteousness are blessed?  (5:10)</vt:lpstr>
      <vt:lpstr>Why does Jesus say that those who are persecuted because of righteousness are blessed?  (5:10)</vt:lpstr>
      <vt:lpstr>What did Jesus tell those who are persecuted to do?  (5:11-12)</vt:lpstr>
      <vt:lpstr>What did Jesus tell those who are persecuted to do?  (5:11-12)</vt:lpstr>
      <vt:lpstr>What spice did Jesus compare His people to?  (5:13)</vt:lpstr>
      <vt:lpstr>What spice did Jesus compare His people to?  (5:13)</vt:lpstr>
      <vt:lpstr>Which of these did Jesus say?  (5:14)</vt:lpstr>
      <vt:lpstr>Which of these did Jesus say?  (5:14)</vt:lpstr>
      <vt:lpstr>Why did Jesus say, “Let your light shine before others”? (5:16)</vt:lpstr>
      <vt:lpstr>Why did Jesus say, “Let your light shine before others”? (5:16)</vt:lpstr>
      <vt:lpstr>Who came to fulfill the Law and the Prophets?  (5:17)</vt:lpstr>
      <vt:lpstr>Who came to fulfill the Law and the Prophets?  (5:17)</vt:lpstr>
      <vt:lpstr>What will anyone who breaks one of God’s commands and teaches others to do the same be called?  (5:19)</vt:lpstr>
      <vt:lpstr>What will anyone who breaks one of God’s commands and teaches others to do the same be called?  (5:19)</vt:lpstr>
      <vt:lpstr>To what is the person answerable who says to a brother or sister, “Raca”? (5:22)</vt:lpstr>
      <vt:lpstr>To what is the person answerable who says to a brother or sister, “Raca”? (5:22)</vt:lpstr>
      <vt:lpstr>If a person is offering a gift at the altar and remembers that a brother or sister has something against him or her, what should the person do?  (5:23-25)</vt:lpstr>
      <vt:lpstr>If a person is offering a gift at the altar and remembers that a brother or sister has something against him or her, what should the person do?  (5:23-25)</vt:lpstr>
      <vt:lpstr>If a person “looks at a woman lustfully,” what has that person done?  (5:28)</vt:lpstr>
      <vt:lpstr>If a person “looks at a woman lustfully,” what has that person done?  (5:28)</vt:lpstr>
      <vt:lpstr>What did Jesus say was “said to the people long ago” about oaths?  (5:33)</vt:lpstr>
      <vt:lpstr>What did Jesus say was “said to the people long ago” about oaths?  (5:33)</vt:lpstr>
      <vt:lpstr>Why did Jesus say “Do not swear by your head”? (5:36)</vt:lpstr>
      <vt:lpstr>Why did Jesus say “Do not swear by your head”? (5:36)</vt:lpstr>
      <vt:lpstr>What did Jesus command about oaths?  (5:34-37)</vt:lpstr>
      <vt:lpstr>What did Jesus command about oaths?  (5:34-37)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10</cp:revision>
  <dcterms:created xsi:type="dcterms:W3CDTF">2016-04-21T15:09:06Z</dcterms:created>
  <dcterms:modified xsi:type="dcterms:W3CDTF">2017-06-29T21:33:39Z</dcterms:modified>
</cp:coreProperties>
</file>