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965B3-EE04-42D6-B445-0692970BD8C8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FBA61-09AC-428A-8C3F-729DA9747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6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FBA61-09AC-428A-8C3F-729DA97477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50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FBA61-09AC-428A-8C3F-729DA97477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0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and 2</a:t>
            </a:r>
            <a:r>
              <a:rPr lang="en-US" sz="6000" b="1" baseline="30000" dirty="0"/>
              <a:t>nd</a:t>
            </a:r>
            <a:r>
              <a:rPr lang="en-US" sz="6000" b="1" dirty="0"/>
              <a:t> Samuel</a:t>
            </a:r>
            <a:br>
              <a:rPr lang="en-US" sz="6000" b="1" dirty="0"/>
            </a:br>
            <a:r>
              <a:rPr lang="en-US" sz="6000" b="1" dirty="0"/>
              <a:t>Dig Site 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Uriah sleep while he was back from the war?  (11:9, 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At the entrance to the palace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At his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One night at the palace, one night at home</a:t>
            </a:r>
          </a:p>
        </p:txBody>
      </p:sp>
    </p:spTree>
    <p:extLst>
      <p:ext uri="{BB962C8B-B14F-4D97-AF65-F5344CB8AC3E}">
        <p14:creationId xmlns:p14="http://schemas.microsoft.com/office/powerpoint/2010/main" val="168230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Uriah sleep while he was back from the war?  (11:9, 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At the entrance to the palace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At his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One night at the palace, one night at home</a:t>
            </a:r>
          </a:p>
        </p:txBody>
      </p:sp>
    </p:spTree>
    <p:extLst>
      <p:ext uri="{BB962C8B-B14F-4D97-AF65-F5344CB8AC3E}">
        <p14:creationId xmlns:p14="http://schemas.microsoft.com/office/powerpoint/2010/main" val="2898701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say in the letter he sent with Uriah to Joab?  (11:15)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“Put Uriah out in front.”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“Then withdraw from him so he will be struck down and die.”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52004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say in the letter he sent with Uriah to Joab?  (11:15)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“Put Uriah out in front.”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“Then withdraw from him so he will be struck down and die.”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6824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Bathsheba do when she heard that Uriah had died?  (11:26)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“She mourned for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“She moved from Jerusalem.”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765615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Bathsheba do when she heard that Uriah had died?  (11:26)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“She mourned for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“She moved from Jerusalem.”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77356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the story Nathan told David, what did the poor man have?  (12:3)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One little ewe lamb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big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lot of children</a:t>
            </a:r>
          </a:p>
        </p:txBody>
      </p:sp>
    </p:spTree>
    <p:extLst>
      <p:ext uri="{BB962C8B-B14F-4D97-AF65-F5344CB8AC3E}">
        <p14:creationId xmlns:p14="http://schemas.microsoft.com/office/powerpoint/2010/main" val="488372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the story Nathan told David, what did the poor man have?  (12:3)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One little ewe lamb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big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lot of children</a:t>
            </a:r>
          </a:p>
        </p:txBody>
      </p:sp>
    </p:spTree>
    <p:extLst>
      <p:ext uri="{BB962C8B-B14F-4D97-AF65-F5344CB8AC3E}">
        <p14:creationId xmlns:p14="http://schemas.microsoft.com/office/powerpoint/2010/main" val="2400086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03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the story Nathan told David, how did the poor man feel about his ewe lamb?  (12:3)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was like a pet to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was just a lamb.”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was like a daughter to him.”</a:t>
            </a:r>
          </a:p>
        </p:txBody>
      </p:sp>
    </p:spTree>
    <p:extLst>
      <p:ext uri="{BB962C8B-B14F-4D97-AF65-F5344CB8AC3E}">
        <p14:creationId xmlns:p14="http://schemas.microsoft.com/office/powerpoint/2010/main" val="3717706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03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the story Nathan told David, how did the poor man feel about his ewe lamb?  (12:3)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was like a pet to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“It was just a lamb.”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“It was like a daughter to him.”</a:t>
            </a:r>
          </a:p>
        </p:txBody>
      </p:sp>
    </p:spTree>
    <p:extLst>
      <p:ext uri="{BB962C8B-B14F-4D97-AF65-F5344CB8AC3E}">
        <p14:creationId xmlns:p14="http://schemas.microsoft.com/office/powerpoint/2010/main" val="351451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what season did the kings go off to war?  (11:1)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Spring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Fall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418913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do when he heard the story Nathan told him?  (12:5)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told Nathan to bring the rich man to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“burned with anger.”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35815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do when he heard the story Nathan told him?  (12:5)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told Nathan to bring the rich man to him.”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“burned with anger.”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97483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the story, to whom did Nathan compare the rich man?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Uriah</a:t>
            </a:r>
          </a:p>
        </p:txBody>
      </p:sp>
    </p:spTree>
    <p:extLst>
      <p:ext uri="{BB962C8B-B14F-4D97-AF65-F5344CB8AC3E}">
        <p14:creationId xmlns:p14="http://schemas.microsoft.com/office/powerpoint/2010/main" val="1141809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the story, to whom did Nathan compare the rich man?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Uriah</a:t>
            </a:r>
          </a:p>
        </p:txBody>
      </p:sp>
    </p:spTree>
    <p:extLst>
      <p:ext uri="{BB962C8B-B14F-4D97-AF65-F5344CB8AC3E}">
        <p14:creationId xmlns:p14="http://schemas.microsoft.com/office/powerpoint/2010/main" val="426458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Nathan </a:t>
            </a:r>
            <a:r>
              <a:rPr lang="en-US" i="1" dirty="0"/>
              <a:t>not</a:t>
            </a:r>
            <a:r>
              <a:rPr lang="en-US" dirty="0"/>
              <a:t> say to David after David confessed his sin?  (12:13)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 Lord has taken away your sin.”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“You are not going to die.”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“You and your son will die.”</a:t>
            </a:r>
          </a:p>
        </p:txBody>
      </p:sp>
    </p:spTree>
    <p:extLst>
      <p:ext uri="{BB962C8B-B14F-4D97-AF65-F5344CB8AC3E}">
        <p14:creationId xmlns:p14="http://schemas.microsoft.com/office/powerpoint/2010/main" val="3434607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Nathan </a:t>
            </a:r>
            <a:r>
              <a:rPr lang="en-US" i="1" dirty="0"/>
              <a:t>not</a:t>
            </a:r>
            <a:r>
              <a:rPr lang="en-US" dirty="0"/>
              <a:t> say to David after David confessed his sin?  (12:13)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“The Lord has taken away your sin.”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“You are not going to die.”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“You and your son will die.”</a:t>
            </a:r>
          </a:p>
        </p:txBody>
      </p:sp>
    </p:spTree>
    <p:extLst>
      <p:ext uri="{BB962C8B-B14F-4D97-AF65-F5344CB8AC3E}">
        <p14:creationId xmlns:p14="http://schemas.microsoft.com/office/powerpoint/2010/main" val="21627996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going to happen to David’s son because of David’s sin?  (12:14)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son would be a mean 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son would die.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son would be crippled.</a:t>
            </a:r>
          </a:p>
        </p:txBody>
      </p:sp>
    </p:spTree>
    <p:extLst>
      <p:ext uri="{BB962C8B-B14F-4D97-AF65-F5344CB8AC3E}">
        <p14:creationId xmlns:p14="http://schemas.microsoft.com/office/powerpoint/2010/main" val="1950000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going to happen to David’s son because of David’s sin?  (12:14)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son would be a mean 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son would die.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son would be crippled.</a:t>
            </a:r>
          </a:p>
        </p:txBody>
      </p:sp>
    </p:spTree>
    <p:extLst>
      <p:ext uri="{BB962C8B-B14F-4D97-AF65-F5344CB8AC3E}">
        <p14:creationId xmlns:p14="http://schemas.microsoft.com/office/powerpoint/2010/main" val="4160387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David’s son after Nathan went home?  (12:15)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became ill.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fell down.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became well.</a:t>
            </a:r>
          </a:p>
        </p:txBody>
      </p:sp>
    </p:spTree>
    <p:extLst>
      <p:ext uri="{BB962C8B-B14F-4D97-AF65-F5344CB8AC3E}">
        <p14:creationId xmlns:p14="http://schemas.microsoft.com/office/powerpoint/2010/main" val="3749413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David’s son after Nathan went home?  (12:15)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became ill.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fell down.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became well.</a:t>
            </a:r>
          </a:p>
        </p:txBody>
      </p:sp>
    </p:spTree>
    <p:extLst>
      <p:ext uri="{BB962C8B-B14F-4D97-AF65-F5344CB8AC3E}">
        <p14:creationId xmlns:p14="http://schemas.microsoft.com/office/powerpoint/2010/main" val="116331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what season did the kings go off to war?  (11:1)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Spring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Fall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2347462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do after his son became ill?  (12:15-16)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“pleaded with God for the child” and fasted.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slept day and night.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worshiped the Lord.”</a:t>
            </a:r>
          </a:p>
        </p:txBody>
      </p:sp>
    </p:spTree>
    <p:extLst>
      <p:ext uri="{BB962C8B-B14F-4D97-AF65-F5344CB8AC3E}">
        <p14:creationId xmlns:p14="http://schemas.microsoft.com/office/powerpoint/2010/main" val="1912232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do after his son became ill?  (12:15-16)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“pleaded with God for the child” and fasted.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slept day and night.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worshiped the Lord.”</a:t>
            </a:r>
          </a:p>
        </p:txBody>
      </p:sp>
    </p:spTree>
    <p:extLst>
      <p:ext uri="{BB962C8B-B14F-4D97-AF65-F5344CB8AC3E}">
        <p14:creationId xmlns:p14="http://schemas.microsoft.com/office/powerpoint/2010/main" val="12589036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do after his son had died?  (12:20)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fasted and wept.”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went into the house of the Lord and worshiped.”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held a feast in his son’s honor.”</a:t>
            </a:r>
          </a:p>
        </p:txBody>
      </p:sp>
    </p:spTree>
    <p:extLst>
      <p:ext uri="{BB962C8B-B14F-4D97-AF65-F5344CB8AC3E}">
        <p14:creationId xmlns:p14="http://schemas.microsoft.com/office/powerpoint/2010/main" val="34451080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do after his son had died?  (12:20)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fasted and wept.”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“He went into the house of the Lord and worshiped.”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“He held a feast in his son’s honor.”</a:t>
            </a:r>
          </a:p>
        </p:txBody>
      </p:sp>
    </p:spTree>
    <p:extLst>
      <p:ext uri="{BB962C8B-B14F-4D97-AF65-F5344CB8AC3E}">
        <p14:creationId xmlns:p14="http://schemas.microsoft.com/office/powerpoint/2010/main" val="4251289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David’s attendants say to David when he ate food after his child died?  (12:20-21)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“While the child was alive, you fasted and wept.”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“Now that the child is dead, you get up and eat!”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24420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David’s attendants say to David when he ate food after his child died?  (12:20-21)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“While the child was alive, you fasted and wept.”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“Now that the child is dead, you get up and eat!”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130998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and Bathsheba name their second son?  (12:24)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Solomon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</a:t>
            </a:r>
          </a:p>
        </p:txBody>
      </p:sp>
    </p:spTree>
    <p:extLst>
      <p:ext uri="{BB962C8B-B14F-4D97-AF65-F5344CB8AC3E}">
        <p14:creationId xmlns:p14="http://schemas.microsoft.com/office/powerpoint/2010/main" val="13890247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David and Bathsheba name their second son?  (12:24)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Solomon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Jonathan</a:t>
            </a:r>
          </a:p>
        </p:txBody>
      </p:sp>
    </p:spTree>
    <p:extLst>
      <p:ext uri="{BB962C8B-B14F-4D97-AF65-F5344CB8AC3E}">
        <p14:creationId xmlns:p14="http://schemas.microsoft.com/office/powerpoint/2010/main" val="2910776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“Create in me a pure heart, O God, and renew…”  (Psalm 51:10)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“… a covenant of faith with your people.”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“… a spirit of peacefulness for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“… a steadfast spirit within me.”</a:t>
            </a:r>
          </a:p>
        </p:txBody>
      </p:sp>
    </p:spTree>
    <p:extLst>
      <p:ext uri="{BB962C8B-B14F-4D97-AF65-F5344CB8AC3E}">
        <p14:creationId xmlns:p14="http://schemas.microsoft.com/office/powerpoint/2010/main" val="20207873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“Create in me a pure heart, O God, and renew…”  (Psalm 51:10)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“… a covenant of faith with your people.”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“… a spirit of peacefulness for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“… a steadfast spirit within me.”</a:t>
            </a:r>
          </a:p>
        </p:txBody>
      </p:sp>
    </p:spTree>
    <p:extLst>
      <p:ext uri="{BB962C8B-B14F-4D97-AF65-F5344CB8AC3E}">
        <p14:creationId xmlns:p14="http://schemas.microsoft.com/office/powerpoint/2010/main" val="307554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55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While David stayed in Jerusalem, who did he send out to lead the Israelite army?  (11:1)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Joab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Uriah</a:t>
            </a:r>
          </a:p>
        </p:txBody>
      </p:sp>
    </p:spTree>
    <p:extLst>
      <p:ext uri="{BB962C8B-B14F-4D97-AF65-F5344CB8AC3E}">
        <p14:creationId xmlns:p14="http://schemas.microsoft.com/office/powerpoint/2010/main" val="120980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55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While David stayed in Jerusalem, who did he send out to lead the Israelite army?  (11:1)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Joab</a:t>
            </a:r>
            <a:r>
              <a:rPr lang="en-US" sz="4000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Uriah</a:t>
            </a:r>
          </a:p>
        </p:txBody>
      </p:sp>
    </p:spTree>
    <p:extLst>
      <p:ext uri="{BB962C8B-B14F-4D97-AF65-F5344CB8AC3E}">
        <p14:creationId xmlns:p14="http://schemas.microsoft.com/office/powerpoint/2010/main" val="208869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Bathsheba’s husband?  (11:3)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Uriah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</p:txBody>
      </p:sp>
    </p:spTree>
    <p:extLst>
      <p:ext uri="{BB962C8B-B14F-4D97-AF65-F5344CB8AC3E}">
        <p14:creationId xmlns:p14="http://schemas.microsoft.com/office/powerpoint/2010/main" val="158146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Bathsheba’s husband?  (11:3)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Uriah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Nathan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Saul</a:t>
            </a:r>
          </a:p>
        </p:txBody>
      </p:sp>
    </p:spTree>
    <p:extLst>
      <p:ext uri="{BB962C8B-B14F-4D97-AF65-F5344CB8AC3E}">
        <p14:creationId xmlns:p14="http://schemas.microsoft.com/office/powerpoint/2010/main" val="2035106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David tell Uriah to do when he arrived in Jerusalem from the war?  (11:8)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“Go down to your house and wash your feet.”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“Stay in the palace with me tonight.”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“Go back to the battlefield.”</a:t>
            </a:r>
          </a:p>
        </p:txBody>
      </p:sp>
    </p:spTree>
    <p:extLst>
      <p:ext uri="{BB962C8B-B14F-4D97-AF65-F5344CB8AC3E}">
        <p14:creationId xmlns:p14="http://schemas.microsoft.com/office/powerpoint/2010/main" val="375098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David tell Uriah to do when he arrived in Jerusalem from the war?  (11:8)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“Go down to your house and wash your feet.”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“Stay in the palace with me tonight.”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“Go back to the battlefield.”</a:t>
            </a:r>
          </a:p>
        </p:txBody>
      </p:sp>
    </p:spTree>
    <p:extLst>
      <p:ext uri="{BB962C8B-B14F-4D97-AF65-F5344CB8AC3E}">
        <p14:creationId xmlns:p14="http://schemas.microsoft.com/office/powerpoint/2010/main" val="38321677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1271</Words>
  <Application>Microsoft Office PowerPoint</Application>
  <PresentationFormat>On-screen Show (4:3)</PresentationFormat>
  <Paragraphs>156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1st and 2nd Samuel Dig Site 20</vt:lpstr>
      <vt:lpstr>In what season did the kings go off to war?  (11:1)</vt:lpstr>
      <vt:lpstr>In what season did the kings go off to war?  (11:1)</vt:lpstr>
      <vt:lpstr>While David stayed in Jerusalem, who did he send out to lead the Israelite army?  (11:1)</vt:lpstr>
      <vt:lpstr>While David stayed in Jerusalem, who did he send out to lead the Israelite army?  (11:1)</vt:lpstr>
      <vt:lpstr>Who was Bathsheba’s husband?  (11:3)</vt:lpstr>
      <vt:lpstr>Who was Bathsheba’s husband?  (11:3)</vt:lpstr>
      <vt:lpstr>What did David tell Uriah to do when he arrived in Jerusalem from the war?  (11:8)</vt:lpstr>
      <vt:lpstr>What did David tell Uriah to do when he arrived in Jerusalem from the war?  (11:8)</vt:lpstr>
      <vt:lpstr>Where did Uriah sleep while he was back from the war?  (11:9, 13)</vt:lpstr>
      <vt:lpstr>Where did Uriah sleep while he was back from the war?  (11:9, 13)</vt:lpstr>
      <vt:lpstr>What did David say in the letter he sent with Uriah to Joab?  (11:15)</vt:lpstr>
      <vt:lpstr>What did David say in the letter he sent with Uriah to Joab?  (11:15)</vt:lpstr>
      <vt:lpstr>What did Bathsheba do when she heard that Uriah had died?  (11:26)</vt:lpstr>
      <vt:lpstr>What did Bathsheba do when she heard that Uriah had died?  (11:26)</vt:lpstr>
      <vt:lpstr>In the story Nathan told David, what did the poor man have?  (12:3)</vt:lpstr>
      <vt:lpstr>In the story Nathan told David, what did the poor man have?  (12:3)</vt:lpstr>
      <vt:lpstr>In the story Nathan told David, how did the poor man feel about his ewe lamb?  (12:3)</vt:lpstr>
      <vt:lpstr>In the story Nathan told David, how did the poor man feel about his ewe lamb?  (12:3)</vt:lpstr>
      <vt:lpstr>What did David do when he heard the story Nathan told him?  (12:5)</vt:lpstr>
      <vt:lpstr>What did David do when he heard the story Nathan told him?  (12:5)</vt:lpstr>
      <vt:lpstr>In the story, to whom did Nathan compare the rich man?  (12:7)</vt:lpstr>
      <vt:lpstr>In the story, to whom did Nathan compare the rich man?  (12:7)</vt:lpstr>
      <vt:lpstr>What did Nathan not say to David after David confessed his sin?  (12:13)</vt:lpstr>
      <vt:lpstr>What did Nathan not say to David after David confessed his sin?  (12:13)</vt:lpstr>
      <vt:lpstr>What was going to happen to David’s son because of David’s sin?  (12:14)</vt:lpstr>
      <vt:lpstr>What was going to happen to David’s son because of David’s sin?  (12:14)</vt:lpstr>
      <vt:lpstr>What happened to David’s son after Nathan went home?  (12:15)</vt:lpstr>
      <vt:lpstr>What happened to David’s son after Nathan went home?  (12:15)</vt:lpstr>
      <vt:lpstr>What did David do after his son became ill?  (12:15-16)</vt:lpstr>
      <vt:lpstr>What did David do after his son became ill?  (12:15-16)</vt:lpstr>
      <vt:lpstr>What did David do after his son had died?  (12:20)</vt:lpstr>
      <vt:lpstr>What did David do after his son had died?  (12:20)</vt:lpstr>
      <vt:lpstr>What did David’s attendants say to David when he ate food after his child died?  (12:20-21)</vt:lpstr>
      <vt:lpstr>What did David’s attendants say to David when he ate food after his child died?  (12:20-21)</vt:lpstr>
      <vt:lpstr>What did David and Bathsheba name their second son?  (12:24)</vt:lpstr>
      <vt:lpstr>What did David and Bathsheba name their second son?  (12:24)</vt:lpstr>
      <vt:lpstr>Finish this verse:  “Create in me a pure heart, O God, and renew…”  (Psalm 51:10)</vt:lpstr>
      <vt:lpstr>Finish this verse:  “Create in me a pure heart, O God, and renew…”  (Psalm 51:10)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10</cp:revision>
  <dcterms:created xsi:type="dcterms:W3CDTF">2016-04-16T17:22:52Z</dcterms:created>
  <dcterms:modified xsi:type="dcterms:W3CDTF">2017-02-20T22:31:08Z</dcterms:modified>
</cp:coreProperties>
</file>