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and 2</a:t>
            </a:r>
            <a:r>
              <a:rPr lang="en-US" sz="6000" b="1" baseline="30000" dirty="0"/>
              <a:t>nd</a:t>
            </a:r>
            <a:r>
              <a:rPr lang="en-US" sz="6000" b="1" dirty="0"/>
              <a:t> Samuel</a:t>
            </a:r>
            <a:br>
              <a:rPr lang="en-US" sz="6000" b="1" dirty="0"/>
            </a:br>
            <a:r>
              <a:rPr lang="en-US" sz="6000" b="1" dirty="0"/>
              <a:t>Dig Site 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</a:t>
            </a:r>
            <a:r>
              <a:rPr lang="en-US" dirty="0" err="1"/>
              <a:t>Ziba</a:t>
            </a:r>
            <a:r>
              <a:rPr lang="en-US" dirty="0"/>
              <a:t> describe Jonathan’s son?  (9:3)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is a hard worker.”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is mean to the servants.”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is lame in both feet.”</a:t>
            </a:r>
          </a:p>
        </p:txBody>
      </p:sp>
    </p:spTree>
    <p:extLst>
      <p:ext uri="{BB962C8B-B14F-4D97-AF65-F5344CB8AC3E}">
        <p14:creationId xmlns:p14="http://schemas.microsoft.com/office/powerpoint/2010/main" val="249684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</a:t>
            </a:r>
            <a:r>
              <a:rPr lang="en-US" dirty="0" err="1"/>
              <a:t>Ziba</a:t>
            </a:r>
            <a:r>
              <a:rPr lang="en-US" dirty="0"/>
              <a:t> describe Jonathan’s son?  (9:3)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is a hard worker.”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is mean to the servants.”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“He is lame in both feet.”</a:t>
            </a:r>
          </a:p>
        </p:txBody>
      </p:sp>
    </p:spTree>
    <p:extLst>
      <p:ext uri="{BB962C8B-B14F-4D97-AF65-F5344CB8AC3E}">
        <p14:creationId xmlns:p14="http://schemas.microsoft.com/office/powerpoint/2010/main" val="2769407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was Mephibosheth when David first asked about him?  (9:4)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Gibeah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Lo Debar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Bethel</a:t>
            </a:r>
          </a:p>
        </p:txBody>
      </p:sp>
    </p:spTree>
    <p:extLst>
      <p:ext uri="{BB962C8B-B14F-4D97-AF65-F5344CB8AC3E}">
        <p14:creationId xmlns:p14="http://schemas.microsoft.com/office/powerpoint/2010/main" val="2024340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was Mephibosheth when David first asked about him?  (9:4)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Gibeah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Lo Debar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Bethel</a:t>
            </a:r>
          </a:p>
        </p:txBody>
      </p:sp>
    </p:spTree>
    <p:extLst>
      <p:ext uri="{BB962C8B-B14F-4D97-AF65-F5344CB8AC3E}">
        <p14:creationId xmlns:p14="http://schemas.microsoft.com/office/powerpoint/2010/main" val="821589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name of Jonathan’s son?  (9:6)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Eliab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Hophni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Mephibosheth</a:t>
            </a:r>
          </a:p>
        </p:txBody>
      </p:sp>
    </p:spTree>
    <p:extLst>
      <p:ext uri="{BB962C8B-B14F-4D97-AF65-F5344CB8AC3E}">
        <p14:creationId xmlns:p14="http://schemas.microsoft.com/office/powerpoint/2010/main" val="4116461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name of Jonathan’s son?  (9:6)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Eliab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Hophni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Mephibosheth</a:t>
            </a:r>
          </a:p>
        </p:txBody>
      </p:sp>
    </p:spTree>
    <p:extLst>
      <p:ext uri="{BB962C8B-B14F-4D97-AF65-F5344CB8AC3E}">
        <p14:creationId xmlns:p14="http://schemas.microsoft.com/office/powerpoint/2010/main" val="274462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the father of Mephibosheth?  (9:6)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</p:txBody>
      </p:sp>
    </p:spTree>
    <p:extLst>
      <p:ext uri="{BB962C8B-B14F-4D97-AF65-F5344CB8AC3E}">
        <p14:creationId xmlns:p14="http://schemas.microsoft.com/office/powerpoint/2010/main" val="2879817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the father of Mephibosheth?  (9:6)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</p:txBody>
      </p:sp>
    </p:spTree>
    <p:extLst>
      <p:ext uri="{BB962C8B-B14F-4D97-AF65-F5344CB8AC3E}">
        <p14:creationId xmlns:p14="http://schemas.microsoft.com/office/powerpoint/2010/main" val="3792854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Mephibosheth do when he first came to David?  (9:6)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sat down at David’s table to eat.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bowed down to pay David honor.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played the lyre for David.</a:t>
            </a:r>
          </a:p>
        </p:txBody>
      </p:sp>
    </p:spTree>
    <p:extLst>
      <p:ext uri="{BB962C8B-B14F-4D97-AF65-F5344CB8AC3E}">
        <p14:creationId xmlns:p14="http://schemas.microsoft.com/office/powerpoint/2010/main" val="182216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Mephibosheth do when he first came to David?  (9:6)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sat down at David’s table to eat.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bowed down to pay David honor.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played the lyre for David.</a:t>
            </a:r>
          </a:p>
        </p:txBody>
      </p:sp>
    </p:spTree>
    <p:extLst>
      <p:ext uri="{BB962C8B-B14F-4D97-AF65-F5344CB8AC3E}">
        <p14:creationId xmlns:p14="http://schemas.microsoft.com/office/powerpoint/2010/main" val="38187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said, “Is there anyone still left of the house of Saul to whom I can show kindness for Jonathan’s sake?” (9:1)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3050075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promises did David give Mephibosheth?  (9:7)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 would restore Saul’s land to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 would allow him to always eat at his table.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89232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promises did David give Mephibosheth?  (9:7)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 would restore Saul’s land to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 would allow him to always eat at his table.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06733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said, “What is your servant that you should notice a dead dog like me?  (9:8)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Mephibosheth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Mica</a:t>
            </a:r>
          </a:p>
        </p:txBody>
      </p:sp>
    </p:spTree>
    <p:extLst>
      <p:ext uri="{BB962C8B-B14F-4D97-AF65-F5344CB8AC3E}">
        <p14:creationId xmlns:p14="http://schemas.microsoft.com/office/powerpoint/2010/main" val="4289672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said, “What is your servant that you should notice a dead dog like me?  (9:8)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Mephibosheth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Mica</a:t>
            </a:r>
          </a:p>
        </p:txBody>
      </p:sp>
    </p:spTree>
    <p:extLst>
      <p:ext uri="{BB962C8B-B14F-4D97-AF65-F5344CB8AC3E}">
        <p14:creationId xmlns:p14="http://schemas.microsoft.com/office/powerpoint/2010/main" val="3827071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tell </a:t>
            </a:r>
            <a:r>
              <a:rPr lang="en-US" dirty="0" err="1"/>
              <a:t>Ziba</a:t>
            </a:r>
            <a:r>
              <a:rPr lang="en-US" dirty="0"/>
              <a:t> to do for Mephibosheth?  (9:9-10)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“Farm the land for him and bring in the crops.”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“Let him stay in your home.”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“Give him money every month.”</a:t>
            </a:r>
          </a:p>
        </p:txBody>
      </p:sp>
    </p:spTree>
    <p:extLst>
      <p:ext uri="{BB962C8B-B14F-4D97-AF65-F5344CB8AC3E}">
        <p14:creationId xmlns:p14="http://schemas.microsoft.com/office/powerpoint/2010/main" val="3203950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tell </a:t>
            </a:r>
            <a:r>
              <a:rPr lang="en-US" dirty="0" err="1"/>
              <a:t>Ziba</a:t>
            </a:r>
            <a:r>
              <a:rPr lang="en-US" dirty="0"/>
              <a:t> to do for Mephibosheth?  (9:9-10)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“Farm the land for him and bring in the crops.”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“Let him stay in your home.”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“Give him money every month.”</a:t>
            </a:r>
          </a:p>
        </p:txBody>
      </p:sp>
    </p:spTree>
    <p:extLst>
      <p:ext uri="{BB962C8B-B14F-4D97-AF65-F5344CB8AC3E}">
        <p14:creationId xmlns:p14="http://schemas.microsoft.com/office/powerpoint/2010/main" val="2400674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sons and servants did </a:t>
            </a:r>
            <a:r>
              <a:rPr lang="en-US" dirty="0" err="1"/>
              <a:t>Ziba</a:t>
            </a:r>
            <a:r>
              <a:rPr lang="en-US" dirty="0"/>
              <a:t> have?  (9:10)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10 sons and 15 servants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15 sons and 20 servants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20 sons and 15 servants</a:t>
            </a:r>
          </a:p>
        </p:txBody>
      </p:sp>
    </p:spTree>
    <p:extLst>
      <p:ext uri="{BB962C8B-B14F-4D97-AF65-F5344CB8AC3E}">
        <p14:creationId xmlns:p14="http://schemas.microsoft.com/office/powerpoint/2010/main" val="4185593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sons and servants did </a:t>
            </a:r>
            <a:r>
              <a:rPr lang="en-US" dirty="0" err="1"/>
              <a:t>Ziba</a:t>
            </a:r>
            <a:r>
              <a:rPr lang="en-US" dirty="0"/>
              <a:t> have?  (9:10)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10 sons and 15 servants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15 sons and 20 servants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20 sons and 15 servants</a:t>
            </a:r>
          </a:p>
        </p:txBody>
      </p:sp>
    </p:spTree>
    <p:extLst>
      <p:ext uri="{BB962C8B-B14F-4D97-AF65-F5344CB8AC3E}">
        <p14:creationId xmlns:p14="http://schemas.microsoft.com/office/powerpoint/2010/main" val="1953068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</a:t>
            </a:r>
            <a:r>
              <a:rPr lang="en-US" dirty="0" err="1"/>
              <a:t>Ziba</a:t>
            </a:r>
            <a:r>
              <a:rPr lang="en-US" dirty="0"/>
              <a:t> say when David asked him to farm Mephibosheth’s land?  (9:11)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“It will be too much work.  We cannot do it.”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 will hire more servants for Mephibosheth.”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“Your servant will do whatever </a:t>
            </a:r>
            <a:r>
              <a:rPr lang="en-US" sz="4000" dirty="0" err="1"/>
              <a:t>muy</a:t>
            </a:r>
            <a:r>
              <a:rPr lang="en-US" sz="4000" dirty="0"/>
              <a:t> lord the king commands his servant to do.”</a:t>
            </a:r>
          </a:p>
        </p:txBody>
      </p:sp>
    </p:spTree>
    <p:extLst>
      <p:ext uri="{BB962C8B-B14F-4D97-AF65-F5344CB8AC3E}">
        <p14:creationId xmlns:p14="http://schemas.microsoft.com/office/powerpoint/2010/main" val="3425580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</a:t>
            </a:r>
            <a:r>
              <a:rPr lang="en-US" dirty="0" err="1"/>
              <a:t>Ziba</a:t>
            </a:r>
            <a:r>
              <a:rPr lang="en-US" dirty="0"/>
              <a:t> say when David asked him to farm Mephibosheth’s land?  (9:11)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“It will be too much work.  We cannot do it.”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 will hire more servants for Mephibosheth.”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“Your servant will do whatever </a:t>
            </a:r>
            <a:r>
              <a:rPr lang="en-US" sz="4000" dirty="0" err="1">
                <a:solidFill>
                  <a:srgbClr val="FFFF00"/>
                </a:solidFill>
              </a:rPr>
              <a:t>muy</a:t>
            </a:r>
            <a:r>
              <a:rPr lang="en-US" sz="4000" dirty="0">
                <a:solidFill>
                  <a:srgbClr val="FFFF00"/>
                </a:solidFill>
              </a:rPr>
              <a:t> lord the king commands his servant to do.”</a:t>
            </a:r>
          </a:p>
        </p:txBody>
      </p:sp>
    </p:spTree>
    <p:extLst>
      <p:ext uri="{BB962C8B-B14F-4D97-AF65-F5344CB8AC3E}">
        <p14:creationId xmlns:p14="http://schemas.microsoft.com/office/powerpoint/2010/main" val="245469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said, “Is there anyone still left of the house of Saul to whom I can show kindness for Jonathan’s sake?” (9:1)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30760635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Mephibosheth’s son?  (9:12)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Mika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70670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Mephibosheth’s son?  (9:12)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Mika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8551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were servants of Mephibosheth?  (9:12)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the members of </a:t>
            </a:r>
            <a:r>
              <a:rPr lang="en-US" sz="4000" dirty="0" err="1"/>
              <a:t>Ziba’s</a:t>
            </a:r>
            <a:r>
              <a:rPr lang="en-US" sz="4000" dirty="0"/>
              <a:t> household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Mika and his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David’s servants</a:t>
            </a:r>
          </a:p>
        </p:txBody>
      </p:sp>
    </p:spTree>
    <p:extLst>
      <p:ext uri="{BB962C8B-B14F-4D97-AF65-F5344CB8AC3E}">
        <p14:creationId xmlns:p14="http://schemas.microsoft.com/office/powerpoint/2010/main" val="2152240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were servants of Mephibosheth?  (9:12)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the members of </a:t>
            </a:r>
            <a:r>
              <a:rPr lang="en-US" sz="4000" dirty="0" err="1">
                <a:solidFill>
                  <a:srgbClr val="FFFF00"/>
                </a:solidFill>
              </a:rPr>
              <a:t>Ziba’s</a:t>
            </a:r>
            <a:r>
              <a:rPr lang="en-US" sz="4000" dirty="0">
                <a:solidFill>
                  <a:srgbClr val="FFFF00"/>
                </a:solidFill>
              </a:rPr>
              <a:t> household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Mika and his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David’s servants</a:t>
            </a:r>
          </a:p>
        </p:txBody>
      </p:sp>
    </p:spTree>
    <p:extLst>
      <p:ext uri="{BB962C8B-B14F-4D97-AF65-F5344CB8AC3E}">
        <p14:creationId xmlns:p14="http://schemas.microsoft.com/office/powerpoint/2010/main" val="7912354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Mephibosheth live in Jerusalem?  (9:13)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“Because his family lived there”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“Because he always ate at the king’s table”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“Because he grew up there”</a:t>
            </a:r>
          </a:p>
        </p:txBody>
      </p:sp>
    </p:spTree>
    <p:extLst>
      <p:ext uri="{BB962C8B-B14F-4D97-AF65-F5344CB8AC3E}">
        <p14:creationId xmlns:p14="http://schemas.microsoft.com/office/powerpoint/2010/main" val="3088465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Mephibosheth live in Jerusalem?  (9:13)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“Because his family lived there”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“Because he always ate at the king’s table”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“Because he grew up there”</a:t>
            </a:r>
          </a:p>
        </p:txBody>
      </p:sp>
    </p:spTree>
    <p:extLst>
      <p:ext uri="{BB962C8B-B14F-4D97-AF65-F5344CB8AC3E}">
        <p14:creationId xmlns:p14="http://schemas.microsoft.com/office/powerpoint/2010/main" val="425351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Finish this verse:  “You prepare a table before me in the presence of my enemies.  You anoint my head with oil; my cup overflows.  Surely your goodness and love will follow me all the days of my life, and I will …”  (Psalm 2:5-6)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“…dwell in the house of the Lord forever.”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“… praise your name forever.”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“… stay on this earth forever with you.”</a:t>
            </a:r>
          </a:p>
        </p:txBody>
      </p:sp>
    </p:spTree>
    <p:extLst>
      <p:ext uri="{BB962C8B-B14F-4D97-AF65-F5344CB8AC3E}">
        <p14:creationId xmlns:p14="http://schemas.microsoft.com/office/powerpoint/2010/main" val="840771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Finish this verse:  “You prepare a table before me in the presence of my enemies.  You anoint my head with oil; my cup overflows.  Surely your goodness and love will follow me all the days of my life, and I will …”  (Psalm 2:5-6)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“…dwell in the house of the Lord forever.”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“… praise your name forever.”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“… stay on this earth forever with you.”</a:t>
            </a:r>
          </a:p>
        </p:txBody>
      </p:sp>
    </p:spTree>
    <p:extLst>
      <p:ext uri="{BB962C8B-B14F-4D97-AF65-F5344CB8AC3E}">
        <p14:creationId xmlns:p14="http://schemas.microsoft.com/office/powerpoint/2010/main" val="198626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a servant of Saul’s household?  (9:2)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/>
              <a:t>Ziba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Mika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Mephibosheth</a:t>
            </a:r>
          </a:p>
        </p:txBody>
      </p:sp>
    </p:spTree>
    <p:extLst>
      <p:ext uri="{BB962C8B-B14F-4D97-AF65-F5344CB8AC3E}">
        <p14:creationId xmlns:p14="http://schemas.microsoft.com/office/powerpoint/2010/main" val="38264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a servant of Saul’s household?  (9:2)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>
                <a:solidFill>
                  <a:srgbClr val="FFFF00"/>
                </a:solidFill>
              </a:rPr>
              <a:t>Ziba</a:t>
            </a:r>
            <a:endParaRPr lang="en-US" sz="4000" dirty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Mika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Mephibosheth</a:t>
            </a:r>
          </a:p>
        </p:txBody>
      </p:sp>
    </p:spTree>
    <p:extLst>
      <p:ext uri="{BB962C8B-B14F-4D97-AF65-F5344CB8AC3E}">
        <p14:creationId xmlns:p14="http://schemas.microsoft.com/office/powerpoint/2010/main" val="55926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ask </a:t>
            </a:r>
            <a:r>
              <a:rPr lang="en-US" dirty="0" err="1"/>
              <a:t>Ziba</a:t>
            </a:r>
            <a:r>
              <a:rPr lang="en-US" dirty="0"/>
              <a:t> when </a:t>
            </a:r>
            <a:r>
              <a:rPr lang="en-US" dirty="0" err="1"/>
              <a:t>Ziba</a:t>
            </a:r>
            <a:r>
              <a:rPr lang="en-US" dirty="0"/>
              <a:t> arrived?  (9</a:t>
            </a:r>
            <a:r>
              <a:rPr lang="en-US" dirty="0">
                <a:sym typeface="Wingdings" panose="05000000000000000000" pitchFamily="2" charset="2"/>
              </a:rPr>
              <a:t>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“How many servants and sons do you have?”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“Is there no one still alive from the house of Saul to whom I can show God’s kindness?”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“How long were you Saul’s servant?”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896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ask </a:t>
            </a:r>
            <a:r>
              <a:rPr lang="en-US" dirty="0" err="1"/>
              <a:t>Ziba</a:t>
            </a:r>
            <a:r>
              <a:rPr lang="en-US" dirty="0"/>
              <a:t> when </a:t>
            </a:r>
            <a:r>
              <a:rPr lang="en-US" dirty="0" err="1"/>
              <a:t>Ziba</a:t>
            </a:r>
            <a:r>
              <a:rPr lang="en-US" dirty="0"/>
              <a:t> arrived?  (9</a:t>
            </a:r>
            <a:r>
              <a:rPr lang="en-US" dirty="0">
                <a:sym typeface="Wingdings" panose="05000000000000000000" pitchFamily="2" charset="2"/>
              </a:rPr>
              <a:t>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“How many servants and sons do you have?”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“Is there no one still alive from the house of Saul to whom I can show God’s kindness?”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“How long were you Saul’s servant?”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3443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</a:t>
            </a:r>
            <a:r>
              <a:rPr lang="en-US" dirty="0" err="1"/>
              <a:t>Ziba</a:t>
            </a:r>
            <a:r>
              <a:rPr lang="en-US" dirty="0"/>
              <a:t> say was still alive from the house of Saul?  (9:3)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“There is still a son of Jonathan.”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“There is still a brother of Saul.”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9821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</a:t>
            </a:r>
            <a:r>
              <a:rPr lang="en-US" dirty="0" err="1"/>
              <a:t>Ziba</a:t>
            </a:r>
            <a:r>
              <a:rPr lang="en-US" dirty="0"/>
              <a:t> say was still alive from the house of Saul?  (9:3)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“There is still a son of Jonathan.”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“There is still a brother of Saul.”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14467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1147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1_Office Theme</vt:lpstr>
      <vt:lpstr>1st and 2nd Samuel Dig Site 19</vt:lpstr>
      <vt:lpstr>Who said, “Is there anyone still left of the house of Saul to whom I can show kindness for Jonathan’s sake?” (9:1)</vt:lpstr>
      <vt:lpstr>Who said, “Is there anyone still left of the house of Saul to whom I can show kindness for Jonathan’s sake?” (9:1)</vt:lpstr>
      <vt:lpstr>Who was a servant of Saul’s household?  (9:2)</vt:lpstr>
      <vt:lpstr>Who was a servant of Saul’s household?  (9:2)</vt:lpstr>
      <vt:lpstr>What did David ask Ziba when Ziba arrived?  (9:3)</vt:lpstr>
      <vt:lpstr>What did David ask Ziba when Ziba arrived?  (9:3)</vt:lpstr>
      <vt:lpstr>Who did Ziba say was still alive from the house of Saul?  (9:3)</vt:lpstr>
      <vt:lpstr>Who did Ziba say was still alive from the house of Saul?  (9:3)</vt:lpstr>
      <vt:lpstr>How did Ziba describe Jonathan’s son?  (9:3)</vt:lpstr>
      <vt:lpstr>How did Ziba describe Jonathan’s son?  (9:3)</vt:lpstr>
      <vt:lpstr>Where was Mephibosheth when David first asked about him?  (9:4)</vt:lpstr>
      <vt:lpstr>Where was Mephibosheth when David first asked about him?  (9:4)</vt:lpstr>
      <vt:lpstr>What was the name of Jonathan’s son?  (9:6)</vt:lpstr>
      <vt:lpstr>What was the name of Jonathan’s son?  (9:6)</vt:lpstr>
      <vt:lpstr>Who was the father of Mephibosheth?  (9:6)</vt:lpstr>
      <vt:lpstr>Who was the father of Mephibosheth?  (9:6)</vt:lpstr>
      <vt:lpstr>What did Mephibosheth do when he first came to David?  (9:6)</vt:lpstr>
      <vt:lpstr>What did Mephibosheth do when he first came to David?  (9:6)</vt:lpstr>
      <vt:lpstr>What promises did David give Mephibosheth?  (9:7)</vt:lpstr>
      <vt:lpstr>What promises did David give Mephibosheth?  (9:7)</vt:lpstr>
      <vt:lpstr>Who said, “What is your servant that you should notice a dead dog like me?  (9:8)</vt:lpstr>
      <vt:lpstr>Who said, “What is your servant that you should notice a dead dog like me?  (9:8)</vt:lpstr>
      <vt:lpstr>What did David tell Ziba to do for Mephibosheth?  (9:9-10)</vt:lpstr>
      <vt:lpstr>What did David tell Ziba to do for Mephibosheth?  (9:9-10)</vt:lpstr>
      <vt:lpstr>How many sons and servants did Ziba have?  (9:10)</vt:lpstr>
      <vt:lpstr>How many sons and servants did Ziba have?  (9:10)</vt:lpstr>
      <vt:lpstr>What did Ziba say when David asked him to farm Mephibosheth’s land?  (9:11)</vt:lpstr>
      <vt:lpstr>What did Ziba say when David asked him to farm Mephibosheth’s land?  (9:11)</vt:lpstr>
      <vt:lpstr>Who was Mephibosheth’s son?  (9:12)</vt:lpstr>
      <vt:lpstr>Who was Mephibosheth’s son?  (9:12)</vt:lpstr>
      <vt:lpstr>Who were servants of Mephibosheth?  (9:12)</vt:lpstr>
      <vt:lpstr>Who were servants of Mephibosheth?  (9:12)</vt:lpstr>
      <vt:lpstr>Why did Mephibosheth live in Jerusalem?  (9:13)</vt:lpstr>
      <vt:lpstr>Why did Mephibosheth live in Jerusalem?  (9:13)</vt:lpstr>
      <vt:lpstr>Finish this verse:  “You prepare a table before me in the presence of my enemies.  You anoint my head with oil; my cup overflows.  Surely your goodness and love will follow me all the days of my life, and I will …”  (Psalm 2:5-6)</vt:lpstr>
      <vt:lpstr>Finish this verse:  “You prepare a table before me in the presence of my enemies.  You anoint my head with oil; my cup overflows.  Surely your goodness and love will follow me all the days of my life, and I will …”  (Psalm 2:5-6)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9</cp:revision>
  <dcterms:created xsi:type="dcterms:W3CDTF">2016-04-16T17:22:52Z</dcterms:created>
  <dcterms:modified xsi:type="dcterms:W3CDTF">2017-02-20T21:53:07Z</dcterms:modified>
</cp:coreProperties>
</file>