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96" r:id="rId4"/>
    <p:sldId id="260" r:id="rId5"/>
    <p:sldId id="297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1</a:t>
            </a:r>
            <a:r>
              <a:rPr lang="en-US" sz="6000" b="1" baseline="30000" dirty="0"/>
              <a:t>st</a:t>
            </a:r>
            <a:r>
              <a:rPr lang="en-US" sz="6000" b="1" dirty="0"/>
              <a:t> and 2</a:t>
            </a:r>
            <a:r>
              <a:rPr lang="en-US" sz="6000" b="1" baseline="30000" dirty="0"/>
              <a:t>nd</a:t>
            </a:r>
            <a:r>
              <a:rPr lang="en-US" sz="6000" b="1" dirty="0"/>
              <a:t> Samuel</a:t>
            </a:r>
            <a:br>
              <a:rPr lang="en-US" sz="6000" b="1" dirty="0"/>
            </a:br>
            <a:r>
              <a:rPr lang="en-US" sz="6000" b="1" dirty="0"/>
              <a:t>Dig Site 18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 Level Questions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Where did the Lord say He had dwelt from the day He brought the Israelites out of Egypt?  (7:5-6)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In the palace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In Canaan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In a tent</a:t>
            </a:r>
          </a:p>
        </p:txBody>
      </p:sp>
    </p:spTree>
    <p:extLst>
      <p:ext uri="{BB962C8B-B14F-4D97-AF65-F5344CB8AC3E}">
        <p14:creationId xmlns:p14="http://schemas.microsoft.com/office/powerpoint/2010/main" val="1918019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Where did the Lord say He had dwelt from the day He brought the Israelites out of Egypt?  (7:5-6)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In the palace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In Canaan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In a tent</a:t>
            </a:r>
          </a:p>
        </p:txBody>
      </p:sp>
    </p:spTree>
    <p:extLst>
      <p:ext uri="{BB962C8B-B14F-4D97-AF65-F5344CB8AC3E}">
        <p14:creationId xmlns:p14="http://schemas.microsoft.com/office/powerpoint/2010/main" val="250634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From where did the Lord take David to make him ruler over Israel?  (7:8)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From the palace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From the pasture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From the Temple</a:t>
            </a:r>
          </a:p>
        </p:txBody>
      </p:sp>
    </p:spTree>
    <p:extLst>
      <p:ext uri="{BB962C8B-B14F-4D97-AF65-F5344CB8AC3E}">
        <p14:creationId xmlns:p14="http://schemas.microsoft.com/office/powerpoint/2010/main" val="673136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From where did the Lord take David to make him ruler over Israel?  (7:8)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From the palace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From the pasture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From the Temple</a:t>
            </a:r>
          </a:p>
        </p:txBody>
      </p:sp>
    </p:spTree>
    <p:extLst>
      <p:ext uri="{BB962C8B-B14F-4D97-AF65-F5344CB8AC3E}">
        <p14:creationId xmlns:p14="http://schemas.microsoft.com/office/powerpoint/2010/main" val="1945415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say He would do for David?  (7:9)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Make David’s name great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Give David great wealth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</a:t>
            </a:r>
          </a:p>
        </p:txBody>
      </p:sp>
    </p:spTree>
    <p:extLst>
      <p:ext uri="{BB962C8B-B14F-4D97-AF65-F5344CB8AC3E}">
        <p14:creationId xmlns:p14="http://schemas.microsoft.com/office/powerpoint/2010/main" val="1135514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say He would do for David?  (7:9)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Make David’s name great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Give David great wealth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</a:t>
            </a:r>
          </a:p>
        </p:txBody>
      </p:sp>
    </p:spTree>
    <p:extLst>
      <p:ext uri="{BB962C8B-B14F-4D97-AF65-F5344CB8AC3E}">
        <p14:creationId xmlns:p14="http://schemas.microsoft.com/office/powerpoint/2010/main" val="15002769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say He would provide for His people?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Food and water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A home of their own where they would no longer be disturbed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Wealth and power</a:t>
            </a:r>
          </a:p>
        </p:txBody>
      </p:sp>
    </p:spTree>
    <p:extLst>
      <p:ext uri="{BB962C8B-B14F-4D97-AF65-F5344CB8AC3E}">
        <p14:creationId xmlns:p14="http://schemas.microsoft.com/office/powerpoint/2010/main" val="529670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say He would provide for His people?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Food and water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 home of their own where they would no longer be disturbed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Wealth and power</a:t>
            </a:r>
          </a:p>
        </p:txBody>
      </p:sp>
    </p:spTree>
    <p:extLst>
      <p:ext uri="{BB962C8B-B14F-4D97-AF65-F5344CB8AC3E}">
        <p14:creationId xmlns:p14="http://schemas.microsoft.com/office/powerpoint/2010/main" val="35654220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the Lord say would no longer oppress the Israelites?  (7:10)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Saul’s children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Other kings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Wicked people</a:t>
            </a:r>
          </a:p>
        </p:txBody>
      </p:sp>
    </p:spTree>
    <p:extLst>
      <p:ext uri="{BB962C8B-B14F-4D97-AF65-F5344CB8AC3E}">
        <p14:creationId xmlns:p14="http://schemas.microsoft.com/office/powerpoint/2010/main" val="12633563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the Lord say would no longer oppress the Israelites?  (7:10)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Saul’s children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Other kings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Wicked people</a:t>
            </a:r>
          </a:p>
        </p:txBody>
      </p:sp>
    </p:spTree>
    <p:extLst>
      <p:ext uri="{BB962C8B-B14F-4D97-AF65-F5344CB8AC3E}">
        <p14:creationId xmlns:p14="http://schemas.microsoft.com/office/powerpoint/2010/main" val="520216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When King David was settled in his palace, what did he say to Nathan the prophet?  (7:1-2)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992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 ark is lost.”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“Here I am, living in a house of cedar, while the ark of God remains in a tent.”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“Leave my palace.”</a:t>
            </a:r>
          </a:p>
        </p:txBody>
      </p:sp>
    </p:spTree>
    <p:extLst>
      <p:ext uri="{BB962C8B-B14F-4D97-AF65-F5344CB8AC3E}">
        <p14:creationId xmlns:p14="http://schemas.microsoft.com/office/powerpoint/2010/main" val="24769565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say He would establish for David?  (7:11)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A Temple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A country of servants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A house</a:t>
            </a:r>
          </a:p>
        </p:txBody>
      </p:sp>
    </p:spTree>
    <p:extLst>
      <p:ext uri="{BB962C8B-B14F-4D97-AF65-F5344CB8AC3E}">
        <p14:creationId xmlns:p14="http://schemas.microsoft.com/office/powerpoint/2010/main" val="5390266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say He would establish for David?  (7:11)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A Temple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A country of servants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 house</a:t>
            </a:r>
          </a:p>
        </p:txBody>
      </p:sp>
    </p:spTree>
    <p:extLst>
      <p:ext uri="{BB962C8B-B14F-4D97-AF65-F5344CB8AC3E}">
        <p14:creationId xmlns:p14="http://schemas.microsoft.com/office/powerpoint/2010/main" val="21537990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the Lord say He would raise up to follow David?  (7:11-12)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David’s offspring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Saul’s grandson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Jonathan’s son</a:t>
            </a:r>
          </a:p>
        </p:txBody>
      </p:sp>
    </p:spTree>
    <p:extLst>
      <p:ext uri="{BB962C8B-B14F-4D97-AF65-F5344CB8AC3E}">
        <p14:creationId xmlns:p14="http://schemas.microsoft.com/office/powerpoint/2010/main" val="28512313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the Lord say He would raise up to follow David?  (7:11-12)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David’s offspring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Saul’s grandson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Jonathan’s son</a:t>
            </a:r>
          </a:p>
        </p:txBody>
      </p:sp>
    </p:spTree>
    <p:extLst>
      <p:ext uri="{BB962C8B-B14F-4D97-AF65-F5344CB8AC3E}">
        <p14:creationId xmlns:p14="http://schemas.microsoft.com/office/powerpoint/2010/main" val="6594109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would build the Lord’s house?  (7:12-13)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David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David’s 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Jonathan’s son</a:t>
            </a:r>
          </a:p>
        </p:txBody>
      </p:sp>
    </p:spTree>
    <p:extLst>
      <p:ext uri="{BB962C8B-B14F-4D97-AF65-F5344CB8AC3E}">
        <p14:creationId xmlns:p14="http://schemas.microsoft.com/office/powerpoint/2010/main" val="12337681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would build the Lord’s house?  (7:12-13)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David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David’s 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Jonathan’s son</a:t>
            </a:r>
          </a:p>
        </p:txBody>
      </p:sp>
    </p:spTree>
    <p:extLst>
      <p:ext uri="{BB962C8B-B14F-4D97-AF65-F5344CB8AC3E}">
        <p14:creationId xmlns:p14="http://schemas.microsoft.com/office/powerpoint/2010/main" val="16943656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say would never be taken from David’s offspring?  (7:15)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Wealth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Power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Lord’s love</a:t>
            </a:r>
          </a:p>
        </p:txBody>
      </p:sp>
    </p:spTree>
    <p:extLst>
      <p:ext uri="{BB962C8B-B14F-4D97-AF65-F5344CB8AC3E}">
        <p14:creationId xmlns:p14="http://schemas.microsoft.com/office/powerpoint/2010/main" val="29777385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say would never be taken from David’s offspring?  (7:15)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Wealth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Power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Lord’s love</a:t>
            </a:r>
          </a:p>
        </p:txBody>
      </p:sp>
    </p:spTree>
    <p:extLst>
      <p:ext uri="{BB962C8B-B14F-4D97-AF65-F5344CB8AC3E}">
        <p14:creationId xmlns:p14="http://schemas.microsoft.com/office/powerpoint/2010/main" val="6174726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King David do when Nathan told him the word of the Lord?  </a:t>
            </a:r>
            <a:br>
              <a:rPr lang="en-US" dirty="0"/>
            </a:br>
            <a:r>
              <a:rPr lang="en-US" dirty="0"/>
              <a:t>(7:17-18)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He “went in and sat before the Lord.”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He “left the palace and went to the pasture.”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He “fled to Philistia.”</a:t>
            </a:r>
          </a:p>
        </p:txBody>
      </p:sp>
    </p:spTree>
    <p:extLst>
      <p:ext uri="{BB962C8B-B14F-4D97-AF65-F5344CB8AC3E}">
        <p14:creationId xmlns:p14="http://schemas.microsoft.com/office/powerpoint/2010/main" val="7318491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King David do when Nathan told him the word of the Lord?  </a:t>
            </a:r>
            <a:br>
              <a:rPr lang="en-US" dirty="0"/>
            </a:br>
            <a:r>
              <a:rPr lang="en-US" dirty="0"/>
              <a:t>(7:17-18)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“went in and sat before the Lord.”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He “left the palace and went to the pasture.”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He “fled to Philistia.”</a:t>
            </a:r>
          </a:p>
        </p:txBody>
      </p:sp>
    </p:spTree>
    <p:extLst>
      <p:ext uri="{BB962C8B-B14F-4D97-AF65-F5344CB8AC3E}">
        <p14:creationId xmlns:p14="http://schemas.microsoft.com/office/powerpoint/2010/main" val="2806039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When King David was settled in his palace, what did he say to Nathan the prophet?  (7:1-2)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992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 ark is lost.”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C000"/>
                </a:solidFill>
              </a:rPr>
              <a:t>“Here I am, living in a house of cedar, while the ark of God remains in a tent.”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“Leave my palace.”</a:t>
            </a:r>
          </a:p>
        </p:txBody>
      </p:sp>
    </p:spTree>
    <p:extLst>
      <p:ext uri="{BB962C8B-B14F-4D97-AF65-F5344CB8AC3E}">
        <p14:creationId xmlns:p14="http://schemas.microsoft.com/office/powerpoint/2010/main" val="17725290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David describe God’s greatness?  (7:22)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“How great you are, Sovereign Lord!”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“There is no one like you, and there is no God but you.”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42836291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David describe God’s greatness?  (7:22)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“How great you are, Sovereign Lord!”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“There is no one like you, and there is no God but you.”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40445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David say God had done for Israel?  (7:23, 24)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redeemed Israel as a people for himself.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saved Israel’s honor.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2601637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David say God had done for Israel?  (7:23, 24)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redeemed Israel as a people for himself.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saved Israel’s honor.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7640293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David ask the Lord to keep?  (7:25)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Israel’s gold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promise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Israel’s food</a:t>
            </a:r>
          </a:p>
        </p:txBody>
      </p:sp>
    </p:spTree>
    <p:extLst>
      <p:ext uri="{BB962C8B-B14F-4D97-AF65-F5344CB8AC3E}">
        <p14:creationId xmlns:p14="http://schemas.microsoft.com/office/powerpoint/2010/main" val="1873783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David ask the Lord to keep?  (7:25)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Israel’s gold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His promise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Israel’s food</a:t>
            </a:r>
          </a:p>
        </p:txBody>
      </p:sp>
    </p:spTree>
    <p:extLst>
      <p:ext uri="{BB962C8B-B14F-4D97-AF65-F5344CB8AC3E}">
        <p14:creationId xmlns:p14="http://schemas.microsoft.com/office/powerpoint/2010/main" val="8273206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word did David use to describe the Lord’s covenant?  (7:27-29)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Trustworthy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Beautiful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Honorable</a:t>
            </a:r>
          </a:p>
        </p:txBody>
      </p:sp>
    </p:spTree>
    <p:extLst>
      <p:ext uri="{BB962C8B-B14F-4D97-AF65-F5344CB8AC3E}">
        <p14:creationId xmlns:p14="http://schemas.microsoft.com/office/powerpoint/2010/main" val="20954894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word did David use to describe the Lord’s covenant?  (7:27-29)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Trustworthy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Beautiful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Honorable</a:t>
            </a:r>
          </a:p>
        </p:txBody>
      </p:sp>
    </p:spTree>
    <p:extLst>
      <p:ext uri="{BB962C8B-B14F-4D97-AF65-F5344CB8AC3E}">
        <p14:creationId xmlns:p14="http://schemas.microsoft.com/office/powerpoint/2010/main" val="30523515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Finish this verse:  “Even though I walk through the darkest valley, I will fear no evil, for you are with me; your rod …” (Psalm 23:4)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001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“… and your hand, they protect me.”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“… and your staff, they comfort me.”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“… is a reminder of your power.”</a:t>
            </a:r>
          </a:p>
        </p:txBody>
      </p:sp>
    </p:spTree>
    <p:extLst>
      <p:ext uri="{BB962C8B-B14F-4D97-AF65-F5344CB8AC3E}">
        <p14:creationId xmlns:p14="http://schemas.microsoft.com/office/powerpoint/2010/main" val="72645188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Finish this verse:  “Even though I walk through the darkest valley, I will fear no evil, for you are with me; your rod …” (Psalm 23:4)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001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“… and your hand, they protect me.”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“… and your staff, they comfort me.”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“… is a reminder of your power.”</a:t>
            </a:r>
          </a:p>
        </p:txBody>
      </p:sp>
    </p:spTree>
    <p:extLst>
      <p:ext uri="{BB962C8B-B14F-4D97-AF65-F5344CB8AC3E}">
        <p14:creationId xmlns:p14="http://schemas.microsoft.com/office/powerpoint/2010/main" val="400221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When David first talked to Nathan about the ark of God, what did Nathan tell David?  (7:3)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“‘Whatever you have in mind, go ahead and do it, for the Lord is with you.’”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“‘Do not worry about the ark.’”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“‘Move the ark to </a:t>
            </a:r>
            <a:r>
              <a:rPr lang="en-US" sz="4000" dirty="0" err="1"/>
              <a:t>Abinadab’s</a:t>
            </a:r>
            <a:r>
              <a:rPr lang="en-US" sz="4000" dirty="0"/>
              <a:t> house.’”</a:t>
            </a:r>
          </a:p>
        </p:txBody>
      </p:sp>
    </p:spTree>
    <p:extLst>
      <p:ext uri="{BB962C8B-B14F-4D97-AF65-F5344CB8AC3E}">
        <p14:creationId xmlns:p14="http://schemas.microsoft.com/office/powerpoint/2010/main" val="2400766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When David first talked to Nathan about the ark of God, what did Nathan tell David?  (7:3)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C000"/>
                </a:solidFill>
              </a:rPr>
              <a:t>“‘Whatever you have in mind, go ahead and do it, for the Lord is with you.’”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“‘Do not worry about the ark.’”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“‘Move the ark to </a:t>
            </a:r>
            <a:r>
              <a:rPr lang="en-US" sz="4000" dirty="0" err="1"/>
              <a:t>Abinadab’s</a:t>
            </a:r>
            <a:r>
              <a:rPr lang="en-US" sz="4000" dirty="0"/>
              <a:t> house.’”</a:t>
            </a:r>
          </a:p>
        </p:txBody>
      </p:sp>
    </p:spTree>
    <p:extLst>
      <p:ext uri="{BB962C8B-B14F-4D97-AF65-F5344CB8AC3E}">
        <p14:creationId xmlns:p14="http://schemas.microsoft.com/office/powerpoint/2010/main" val="1903439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message for David did the Lord give to Nathan one night?  (7:4)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“‘Keep the ark in the tent.’”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“‘Are you the one to build me a house?’”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“‘Put the ark in the palace.’”</a:t>
            </a:r>
          </a:p>
        </p:txBody>
      </p:sp>
    </p:spTree>
    <p:extLst>
      <p:ext uri="{BB962C8B-B14F-4D97-AF65-F5344CB8AC3E}">
        <p14:creationId xmlns:p14="http://schemas.microsoft.com/office/powerpoint/2010/main" val="2557376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message for David did the Lord give to Nathan one night?  (7:4)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“‘Keep the ark in the tent.’”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“‘Are you the one to build me a house?’”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“‘Put the ark in the palace.’”</a:t>
            </a:r>
          </a:p>
        </p:txBody>
      </p:sp>
    </p:spTree>
    <p:extLst>
      <p:ext uri="{BB962C8B-B14F-4D97-AF65-F5344CB8AC3E}">
        <p14:creationId xmlns:p14="http://schemas.microsoft.com/office/powerpoint/2010/main" val="2710584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Who had been with David wherever he went and cut off his enemies before him?  (7:4, 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Saul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Nathan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39047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Who had been with David wherever he went and cut off his enemies before him?  (7:4, 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Saul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Nathan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5325230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1225</Words>
  <Application>Microsoft Office PowerPoint</Application>
  <PresentationFormat>On-screen Show (4:3)</PresentationFormat>
  <Paragraphs>154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Arial</vt:lpstr>
      <vt:lpstr>Calibri</vt:lpstr>
      <vt:lpstr>1_Office Theme</vt:lpstr>
      <vt:lpstr>1st and 2nd Samuel Dig Site 18</vt:lpstr>
      <vt:lpstr>When King David was settled in his palace, what did he say to Nathan the prophet?  (7:1-2)</vt:lpstr>
      <vt:lpstr>When King David was settled in his palace, what did he say to Nathan the prophet?  (7:1-2)</vt:lpstr>
      <vt:lpstr>When David first talked to Nathan about the ark of God, what did Nathan tell David?  (7:3)</vt:lpstr>
      <vt:lpstr>When David first talked to Nathan about the ark of God, what did Nathan tell David?  (7:3)</vt:lpstr>
      <vt:lpstr>What message for David did the Lord give to Nathan one night?  (7:4)</vt:lpstr>
      <vt:lpstr>What message for David did the Lord give to Nathan one night?  (7:4)</vt:lpstr>
      <vt:lpstr>Who had been with David wherever he went and cut off his enemies before him?  (7:4, 9)</vt:lpstr>
      <vt:lpstr>Who had been with David wherever he went and cut off his enemies before him?  (7:4, 9)</vt:lpstr>
      <vt:lpstr>Where did the Lord say He had dwelt from the day He brought the Israelites out of Egypt?  (7:5-6)</vt:lpstr>
      <vt:lpstr>Where did the Lord say He had dwelt from the day He brought the Israelites out of Egypt?  (7:5-6)</vt:lpstr>
      <vt:lpstr>From where did the Lord take David to make him ruler over Israel?  (7:8)</vt:lpstr>
      <vt:lpstr>From where did the Lord take David to make him ruler over Israel?  (7:8)</vt:lpstr>
      <vt:lpstr>What did the Lord say He would do for David?  (7:9)</vt:lpstr>
      <vt:lpstr>What did the Lord say He would do for David?  (7:9)</vt:lpstr>
      <vt:lpstr>What did the Lord say He would provide for His people?</vt:lpstr>
      <vt:lpstr>What did the Lord say He would provide for His people?</vt:lpstr>
      <vt:lpstr>Who did the Lord say would no longer oppress the Israelites?  (7:10)</vt:lpstr>
      <vt:lpstr>Who did the Lord say would no longer oppress the Israelites?  (7:10)</vt:lpstr>
      <vt:lpstr>What did the Lord say He would establish for David?  (7:11)</vt:lpstr>
      <vt:lpstr>What did the Lord say He would establish for David?  (7:11)</vt:lpstr>
      <vt:lpstr>Who did the Lord say He would raise up to follow David?  (7:11-12)</vt:lpstr>
      <vt:lpstr>Who did the Lord say He would raise up to follow David?  (7:11-12)</vt:lpstr>
      <vt:lpstr>Who would build the Lord’s house?  (7:12-13)</vt:lpstr>
      <vt:lpstr>Who would build the Lord’s house?  (7:12-13)</vt:lpstr>
      <vt:lpstr>What did the Lord say would never be taken from David’s offspring?  (7:15)</vt:lpstr>
      <vt:lpstr>What did the Lord say would never be taken from David’s offspring?  (7:15)</vt:lpstr>
      <vt:lpstr>What did King David do when Nathan told him the word of the Lord?   (7:17-18)</vt:lpstr>
      <vt:lpstr>What did King David do when Nathan told him the word of the Lord?   (7:17-18)</vt:lpstr>
      <vt:lpstr>How did David describe God’s greatness?  (7:22)</vt:lpstr>
      <vt:lpstr>How did David describe God’s greatness?  (7:22)</vt:lpstr>
      <vt:lpstr>What did David say God had done for Israel?  (7:23, 24)</vt:lpstr>
      <vt:lpstr>What did David say God had done for Israel?  (7:23, 24)</vt:lpstr>
      <vt:lpstr>What did David ask the Lord to keep?  (7:25)</vt:lpstr>
      <vt:lpstr>What did David ask the Lord to keep?  (7:25)</vt:lpstr>
      <vt:lpstr>What word did David use to describe the Lord’s covenant?  (7:27-29)</vt:lpstr>
      <vt:lpstr>What word did David use to describe the Lord’s covenant?  (7:27-29)</vt:lpstr>
      <vt:lpstr>Finish this verse:  “Even though I walk through the darkest valley, I will fear no evil, for you are with me; your rod …” (Psalm 23:4)</vt:lpstr>
      <vt:lpstr>Finish this verse:  “Even though I walk through the darkest valley, I will fear no evil, for you are with me; your rod …” (Psalm 23:4)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Samuel Dig Site 9</dc:title>
  <dc:creator>Kathy Randels</dc:creator>
  <cp:lastModifiedBy>A L</cp:lastModifiedBy>
  <cp:revision>10</cp:revision>
  <dcterms:created xsi:type="dcterms:W3CDTF">2016-04-16T17:22:52Z</dcterms:created>
  <dcterms:modified xsi:type="dcterms:W3CDTF">2023-01-18T19:21:54Z</dcterms:modified>
</cp:coreProperties>
</file>