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96" r:id="rId4"/>
    <p:sldId id="260" r:id="rId5"/>
    <p:sldId id="29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Lord say He had dwelt from the day He brought the Israelites out of Egypt?  (7:5-6)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In the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In Canaan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In a tent</a:t>
            </a:r>
          </a:p>
        </p:txBody>
      </p:sp>
    </p:spTree>
    <p:extLst>
      <p:ext uri="{BB962C8B-B14F-4D97-AF65-F5344CB8AC3E}">
        <p14:creationId xmlns:p14="http://schemas.microsoft.com/office/powerpoint/2010/main" val="191801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Lord say He had dwelt from the day He brought the Israelites out of Egypt?  (7:5-6)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In the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In Canaan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a tent</a:t>
            </a:r>
          </a:p>
        </p:txBody>
      </p:sp>
    </p:spTree>
    <p:extLst>
      <p:ext uri="{BB962C8B-B14F-4D97-AF65-F5344CB8AC3E}">
        <p14:creationId xmlns:p14="http://schemas.microsoft.com/office/powerpoint/2010/main" val="25063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where did the Lord take David to make him ruler over Israel?  (7:8)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From the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From the pasture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From the Temple</a:t>
            </a:r>
          </a:p>
        </p:txBody>
      </p:sp>
    </p:spTree>
    <p:extLst>
      <p:ext uri="{BB962C8B-B14F-4D97-AF65-F5344CB8AC3E}">
        <p14:creationId xmlns:p14="http://schemas.microsoft.com/office/powerpoint/2010/main" val="67313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where did the Lord take David to make him ruler over Israel?  (7:8)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From the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From the pasture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From the Temple</a:t>
            </a:r>
          </a:p>
        </p:txBody>
      </p:sp>
    </p:spTree>
    <p:extLst>
      <p:ext uri="{BB962C8B-B14F-4D97-AF65-F5344CB8AC3E}">
        <p14:creationId xmlns:p14="http://schemas.microsoft.com/office/powerpoint/2010/main" val="194541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do for David?  (7:9)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David’s name great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David great 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3551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do for David?  (7:9)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Make David’s name great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David great 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00276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provide for His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Food and 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home of their own where they would no longer be disturbed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Wealth and power</a:t>
            </a:r>
          </a:p>
        </p:txBody>
      </p:sp>
    </p:spTree>
    <p:extLst>
      <p:ext uri="{BB962C8B-B14F-4D97-AF65-F5344CB8AC3E}">
        <p14:creationId xmlns:p14="http://schemas.microsoft.com/office/powerpoint/2010/main" val="529670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provide for His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Food and 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home of their own where they would no longer be disturbed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Wealth and power</a:t>
            </a:r>
          </a:p>
        </p:txBody>
      </p:sp>
    </p:spTree>
    <p:extLst>
      <p:ext uri="{BB962C8B-B14F-4D97-AF65-F5344CB8AC3E}">
        <p14:creationId xmlns:p14="http://schemas.microsoft.com/office/powerpoint/2010/main" val="3565422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would no longer oppress the Israelites?  (7:10)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Saul’s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Other kings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Wicked people</a:t>
            </a:r>
          </a:p>
        </p:txBody>
      </p:sp>
    </p:spTree>
    <p:extLst>
      <p:ext uri="{BB962C8B-B14F-4D97-AF65-F5344CB8AC3E}">
        <p14:creationId xmlns:p14="http://schemas.microsoft.com/office/powerpoint/2010/main" val="126335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would no longer oppress the Israelites?  (7:10)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Saul’s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Other kings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Wicked people</a:t>
            </a:r>
          </a:p>
        </p:txBody>
      </p:sp>
    </p:spTree>
    <p:extLst>
      <p:ext uri="{BB962C8B-B14F-4D97-AF65-F5344CB8AC3E}">
        <p14:creationId xmlns:p14="http://schemas.microsoft.com/office/powerpoint/2010/main" val="52021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King David was settled in his palace, what did he say to Nathan the prophet?  (7:1-2)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ark is lost.”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“Here I am, living in a house of cedar, while the ark of God remains in a tent.”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“Leave my palace.”</a:t>
            </a:r>
          </a:p>
        </p:txBody>
      </p:sp>
    </p:spTree>
    <p:extLst>
      <p:ext uri="{BB962C8B-B14F-4D97-AF65-F5344CB8AC3E}">
        <p14:creationId xmlns:p14="http://schemas.microsoft.com/office/powerpoint/2010/main" val="2476956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establish for David?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 Temple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country of servants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house</a:t>
            </a:r>
          </a:p>
        </p:txBody>
      </p:sp>
    </p:spTree>
    <p:extLst>
      <p:ext uri="{BB962C8B-B14F-4D97-AF65-F5344CB8AC3E}">
        <p14:creationId xmlns:p14="http://schemas.microsoft.com/office/powerpoint/2010/main" val="53902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establish for David?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 Temple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country of servants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house</a:t>
            </a:r>
          </a:p>
        </p:txBody>
      </p:sp>
    </p:spTree>
    <p:extLst>
      <p:ext uri="{BB962C8B-B14F-4D97-AF65-F5344CB8AC3E}">
        <p14:creationId xmlns:p14="http://schemas.microsoft.com/office/powerpoint/2010/main" val="2153799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He would raise up to follow David?  (7:11-12)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David’s offspring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Saul’s grandson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Jonathan’s son</a:t>
            </a:r>
          </a:p>
        </p:txBody>
      </p:sp>
    </p:spTree>
    <p:extLst>
      <p:ext uri="{BB962C8B-B14F-4D97-AF65-F5344CB8AC3E}">
        <p14:creationId xmlns:p14="http://schemas.microsoft.com/office/powerpoint/2010/main" val="2851231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He would raise up to follow David?  (7:11-12)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David’s offspring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Saul’s grandson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Jonathan’s son</a:t>
            </a:r>
          </a:p>
        </p:txBody>
      </p:sp>
    </p:spTree>
    <p:extLst>
      <p:ext uri="{BB962C8B-B14F-4D97-AF65-F5344CB8AC3E}">
        <p14:creationId xmlns:p14="http://schemas.microsoft.com/office/powerpoint/2010/main" val="659410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would build the Lord’s house?  (7:12-13)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David’s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Jonathan’s son</a:t>
            </a:r>
          </a:p>
        </p:txBody>
      </p:sp>
    </p:spTree>
    <p:extLst>
      <p:ext uri="{BB962C8B-B14F-4D97-AF65-F5344CB8AC3E}">
        <p14:creationId xmlns:p14="http://schemas.microsoft.com/office/powerpoint/2010/main" val="1233768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would build the Lord’s house?  (7:12-13)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David’s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Jonathan’s son</a:t>
            </a:r>
          </a:p>
        </p:txBody>
      </p:sp>
    </p:spTree>
    <p:extLst>
      <p:ext uri="{BB962C8B-B14F-4D97-AF65-F5344CB8AC3E}">
        <p14:creationId xmlns:p14="http://schemas.microsoft.com/office/powerpoint/2010/main" val="1694365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would never be taken from David’s offspring?  (7:15)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Lord’s love</a:t>
            </a:r>
          </a:p>
        </p:txBody>
      </p:sp>
    </p:spTree>
    <p:extLst>
      <p:ext uri="{BB962C8B-B14F-4D97-AF65-F5344CB8AC3E}">
        <p14:creationId xmlns:p14="http://schemas.microsoft.com/office/powerpoint/2010/main" val="2977738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would never be taken from David’s offspring?  (7:15)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Lord’s love</a:t>
            </a:r>
          </a:p>
        </p:txBody>
      </p:sp>
    </p:spTree>
    <p:extLst>
      <p:ext uri="{BB962C8B-B14F-4D97-AF65-F5344CB8AC3E}">
        <p14:creationId xmlns:p14="http://schemas.microsoft.com/office/powerpoint/2010/main" val="617472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King David do when Nathan told him the word of the Lord?  </a:t>
            </a:r>
            <a:br>
              <a:rPr lang="en-US" dirty="0"/>
            </a:br>
            <a:r>
              <a:rPr lang="en-US" dirty="0"/>
              <a:t>(7:17-18)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“went in and sat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“left the palace and went to the pasture.”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“fled to Philistia.”</a:t>
            </a:r>
          </a:p>
        </p:txBody>
      </p:sp>
    </p:spTree>
    <p:extLst>
      <p:ext uri="{BB962C8B-B14F-4D97-AF65-F5344CB8AC3E}">
        <p14:creationId xmlns:p14="http://schemas.microsoft.com/office/powerpoint/2010/main" val="73184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King David do when Nathan told him the word of the Lord?  </a:t>
            </a:r>
            <a:br>
              <a:rPr lang="en-US" dirty="0"/>
            </a:br>
            <a:r>
              <a:rPr lang="en-US" dirty="0"/>
              <a:t>(7:17-18)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“went in and sat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“left the palace and went to the pasture.”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“fled to Philistia.”</a:t>
            </a:r>
          </a:p>
        </p:txBody>
      </p:sp>
    </p:spTree>
    <p:extLst>
      <p:ext uri="{BB962C8B-B14F-4D97-AF65-F5344CB8AC3E}">
        <p14:creationId xmlns:p14="http://schemas.microsoft.com/office/powerpoint/2010/main" val="280603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King David was settled in his palace, what did he say to Nathan the prophet?  (7:1-2)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ark is lost.”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“Here I am, living in a house of cedar, while the ark of God remains in a tent.”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“Leave my palace.”</a:t>
            </a:r>
          </a:p>
        </p:txBody>
      </p:sp>
    </p:spTree>
    <p:extLst>
      <p:ext uri="{BB962C8B-B14F-4D97-AF65-F5344CB8AC3E}">
        <p14:creationId xmlns:p14="http://schemas.microsoft.com/office/powerpoint/2010/main" val="1772529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David describe God’s greatness?  (7:22)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great you are, Sovereign Lord!”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“There is no one like you, and there is no God but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83629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David describe God’s greatness?  (7:22)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great you are, Sovereign Lord!”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“There is no one like you, and there is no God but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044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God had done for Israel?  (7:23,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redeemed Israel as a people for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saved Israel’s honor.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60163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God had done for Israel?  (7:23,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redeemed Israel as a people for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saved Israel’s honor.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64029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ask the Lord to keep?  (7:25)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Israel’s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Israel’s food</a:t>
            </a:r>
          </a:p>
        </p:txBody>
      </p:sp>
    </p:spTree>
    <p:extLst>
      <p:ext uri="{BB962C8B-B14F-4D97-AF65-F5344CB8AC3E}">
        <p14:creationId xmlns:p14="http://schemas.microsoft.com/office/powerpoint/2010/main" val="187378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ask the Lord to keep?  (7:25)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Israel’s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Israel’s food</a:t>
            </a:r>
          </a:p>
        </p:txBody>
      </p:sp>
    </p:spTree>
    <p:extLst>
      <p:ext uri="{BB962C8B-B14F-4D97-AF65-F5344CB8AC3E}">
        <p14:creationId xmlns:p14="http://schemas.microsoft.com/office/powerpoint/2010/main" val="827320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word did David use to describe the Lord’s covenant?  (7:27-29)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Trustworthy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Honorable</a:t>
            </a:r>
          </a:p>
        </p:txBody>
      </p:sp>
    </p:spTree>
    <p:extLst>
      <p:ext uri="{BB962C8B-B14F-4D97-AF65-F5344CB8AC3E}">
        <p14:creationId xmlns:p14="http://schemas.microsoft.com/office/powerpoint/2010/main" val="20954894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word did David use to describe the Lord’s covenant?  (7:27-29)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Trustworthy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Honorable</a:t>
            </a:r>
          </a:p>
        </p:txBody>
      </p:sp>
    </p:spTree>
    <p:extLst>
      <p:ext uri="{BB962C8B-B14F-4D97-AF65-F5344CB8AC3E}">
        <p14:creationId xmlns:p14="http://schemas.microsoft.com/office/powerpoint/2010/main" val="3052351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“Even though I walk through the darkest valley, I will fear no evil, for you are with me; your rod …” (Psalm 23:4)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your hand, they protect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your staff, they comfort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a reminder of your power.”</a:t>
            </a:r>
          </a:p>
        </p:txBody>
      </p:sp>
    </p:spTree>
    <p:extLst>
      <p:ext uri="{BB962C8B-B14F-4D97-AF65-F5344CB8AC3E}">
        <p14:creationId xmlns:p14="http://schemas.microsoft.com/office/powerpoint/2010/main" val="726451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“Even though I walk through the darkest valley, I will fear no evil, for you are with me; your rod …” (Psalm 23:4)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your hand, they protect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and your staff, they comfort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a reminder of your power.”</a:t>
            </a:r>
          </a:p>
        </p:txBody>
      </p:sp>
    </p:spTree>
    <p:extLst>
      <p:ext uri="{BB962C8B-B14F-4D97-AF65-F5344CB8AC3E}">
        <p14:creationId xmlns:p14="http://schemas.microsoft.com/office/powerpoint/2010/main" val="400221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David first talked to Nathan about the ark of God, what did Nathan tell David?  (7:3)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“‘Whatever you have in mind, go ahead and do it, for the Lord is with you.’”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“‘Do not worry about the ark.’”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“‘Move the ark to </a:t>
            </a:r>
            <a:r>
              <a:rPr lang="en-US" sz="4000" dirty="0" err="1"/>
              <a:t>Abinadab’s</a:t>
            </a:r>
            <a:r>
              <a:rPr lang="en-US" sz="4000" dirty="0"/>
              <a:t> house.’”</a:t>
            </a:r>
          </a:p>
        </p:txBody>
      </p:sp>
    </p:spTree>
    <p:extLst>
      <p:ext uri="{BB962C8B-B14F-4D97-AF65-F5344CB8AC3E}">
        <p14:creationId xmlns:p14="http://schemas.microsoft.com/office/powerpoint/2010/main" val="240076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David first talked to Nathan about the ark of God, what did Nathan tell David?  (7:3)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“‘Whatever you have in mind, go ahead and do it, for the Lord is with you.’”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“‘Do not worry about the ark.’”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“‘Move the ark to </a:t>
            </a:r>
            <a:r>
              <a:rPr lang="en-US" sz="4000" dirty="0" err="1"/>
              <a:t>Abinadab’s</a:t>
            </a:r>
            <a:r>
              <a:rPr lang="en-US" sz="4000" dirty="0"/>
              <a:t> house.’”</a:t>
            </a:r>
          </a:p>
        </p:txBody>
      </p:sp>
    </p:spTree>
    <p:extLst>
      <p:ext uri="{BB962C8B-B14F-4D97-AF65-F5344CB8AC3E}">
        <p14:creationId xmlns:p14="http://schemas.microsoft.com/office/powerpoint/2010/main" val="190343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message for David did the Lord give to Nathan one night?  (7:4)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“‘Keep the ark in the tent.’”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“‘Are you the one to build me a house?’”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“‘Put the ark in the palace.’”</a:t>
            </a:r>
          </a:p>
        </p:txBody>
      </p:sp>
    </p:spTree>
    <p:extLst>
      <p:ext uri="{BB962C8B-B14F-4D97-AF65-F5344CB8AC3E}">
        <p14:creationId xmlns:p14="http://schemas.microsoft.com/office/powerpoint/2010/main" val="255737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message for David did the Lord give to Nathan one night?  (7:4)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“‘Keep the ark in the tent.’”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“‘Are you the one to build me a house?’”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“‘Put the ark in the palace.’”</a:t>
            </a:r>
          </a:p>
        </p:txBody>
      </p:sp>
    </p:spTree>
    <p:extLst>
      <p:ext uri="{BB962C8B-B14F-4D97-AF65-F5344CB8AC3E}">
        <p14:creationId xmlns:p14="http://schemas.microsoft.com/office/powerpoint/2010/main" val="271058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had been with David wherever he went and cut off his enemies before him?  (7:4,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Nathan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904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had been with David wherever he went and cut off his enemies before him?  (7:4,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Nathan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32523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1225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1st and 2nd Samuel Dig Site 18</vt:lpstr>
      <vt:lpstr>When King David was settled in his palace, what did he say to Nathan the prophet?  (7:1-2)</vt:lpstr>
      <vt:lpstr>When King David was settled in his palace, what did he say to Nathan the prophet?  (7:1-2)</vt:lpstr>
      <vt:lpstr>When David first talked to Nathan about the ark of God, what did Nathan tell David?  (7:3)</vt:lpstr>
      <vt:lpstr>When David first talked to Nathan about the ark of God, what did Nathan tell David?  (7:3)</vt:lpstr>
      <vt:lpstr>What message for David did the Lord give to Nathan one night?  (7:4)</vt:lpstr>
      <vt:lpstr>What message for David did the Lord give to Nathan one night?  (7:4)</vt:lpstr>
      <vt:lpstr>Who had been with David wherever he went and cut off his enemies before him?  (7:4, 9)</vt:lpstr>
      <vt:lpstr>Who had been with David wherever he went and cut off his enemies before him?  (7:4, 9)</vt:lpstr>
      <vt:lpstr>Where did the Lord say He had dwelt from the day He brought the Israelites out of Egypt?  (7:5-6)</vt:lpstr>
      <vt:lpstr>Where did the Lord say He had dwelt from the day He brought the Israelites out of Egypt?  (7:5-6)</vt:lpstr>
      <vt:lpstr>From where did the Lord take David to make him ruler over Israel?  (7:8)</vt:lpstr>
      <vt:lpstr>From where did the Lord take David to make him ruler over Israel?  (7:8)</vt:lpstr>
      <vt:lpstr>What did the Lord say He would do for David?  (7:9)</vt:lpstr>
      <vt:lpstr>What did the Lord say He would do for David?  (7:9)</vt:lpstr>
      <vt:lpstr>What did the Lord say He would provide for His people?</vt:lpstr>
      <vt:lpstr>What did the Lord say He would provide for His people?</vt:lpstr>
      <vt:lpstr>Who did the Lord say would no longer oppress the Israelites?  (7:10)</vt:lpstr>
      <vt:lpstr>Who did the Lord say would no longer oppress the Israelites?  (7:10)</vt:lpstr>
      <vt:lpstr>What did the Lord say He would establish for David?  (7:11)</vt:lpstr>
      <vt:lpstr>What did the Lord say He would establish for David?  (7:11)</vt:lpstr>
      <vt:lpstr>Who did the Lord say He would raise up to follow David?  (7:11-12)</vt:lpstr>
      <vt:lpstr>Who did the Lord say He would raise up to follow David?  (7:11-12)</vt:lpstr>
      <vt:lpstr>Who would build the Lord’s house?  (7:12-13)</vt:lpstr>
      <vt:lpstr>Who would build the Lord’s house?  (7:12-13)</vt:lpstr>
      <vt:lpstr>What did the Lord say would never be taken from David’s offspring?  (7:15)</vt:lpstr>
      <vt:lpstr>What did the Lord say would never be taken from David’s offspring?  (7:15)</vt:lpstr>
      <vt:lpstr>What did King David do when Nathan told him the word of the Lord?   (7:17-18)</vt:lpstr>
      <vt:lpstr>What did King David do when Nathan told him the word of the Lord?   (7:17-18)</vt:lpstr>
      <vt:lpstr>How did David describe God’s greatness?  (7:22)</vt:lpstr>
      <vt:lpstr>How did David describe God’s greatness?  (7:22)</vt:lpstr>
      <vt:lpstr>What did David say God had done for Israel?  (7:23, 24)</vt:lpstr>
      <vt:lpstr>What did David say God had done for Israel?  (7:23, 24)</vt:lpstr>
      <vt:lpstr>What did David ask the Lord to keep?  (7:25)</vt:lpstr>
      <vt:lpstr>What did David ask the Lord to keep?  (7:25)</vt:lpstr>
      <vt:lpstr>What word did David use to describe the Lord’s covenant?  (7:27-29)</vt:lpstr>
      <vt:lpstr>What word did David use to describe the Lord’s covenant?  (7:27-29)</vt:lpstr>
      <vt:lpstr>Finish this verse:  “Even though I walk through the darkest valley, I will fear no evil, for you are with me; your rod …” (Psalm 23:4)</vt:lpstr>
      <vt:lpstr>Finish this verse:  “Even though I walk through the darkest valley, I will fear no evil, for you are with me; your rod …” (Psalm 23:4)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10</cp:revision>
  <dcterms:created xsi:type="dcterms:W3CDTF">2016-04-16T17:22:52Z</dcterms:created>
  <dcterms:modified xsi:type="dcterms:W3CDTF">2023-01-18T19:21:54Z</dcterms:modified>
</cp:coreProperties>
</file>