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6805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6941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2690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823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4991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100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5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1667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9315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93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28797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51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83955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0628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05153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16760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79136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7554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7341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21352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28917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1124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0785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0085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02170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51134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55143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677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0" name="Shape 2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4066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12542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04372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777783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18730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726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59277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04612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632359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185015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4" name="Shape 3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2332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6340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166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093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234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453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chemeClr val="lt1"/>
              </a:buClr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lt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lt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lt1"/>
              </a:buClr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lt1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lt1"/>
              </a:buClr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lt1"/>
              </a:buClr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lt1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lt1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5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5400" b="1" i="0" u="none" strike="noStrike" cap="none" baseline="30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5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and 2</a:t>
            </a:r>
            <a:r>
              <a:rPr lang="en-US" sz="5400" b="1" i="0" u="none" strike="noStrike" cap="none" baseline="30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5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Samuel</a:t>
            </a:r>
            <a:br>
              <a:rPr lang="en-US" sz="5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Dig Site 1</a:t>
            </a:r>
            <a:r>
              <a:rPr lang="en-US" sz="5400" b="1"/>
              <a:t>7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Who asked the Lord, “Shall I go and attack the Philistines?” (2 Samuel 5:19)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David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Samuel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Nathan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Who asked the Lord, “Shall I go and attack the Philistines?” (2 Samuel 5:19)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David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Samuel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Nathan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was the first place David defeated the Philistines as king? (2 Samuel 5:20)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Bethlehem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Hebron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Baal Perazim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was the first place David defeated the Philistines as king? (2 Samuel 5:20)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Bethlehem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Hebron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Baal Perazim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the Philistines abandon in Baal Perazim? (2 Samuel 5:21)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Their food and water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Their idols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Their supplies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the Philistines abandon in Baal Perazim? (2 Samuel 5:21)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Their food and water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Their idols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Their supplies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How did the Lord answer David the second time David asked if he should attack the Philistines? (2 Samuel 5:23)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“Run to the fortress and hide.”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“Circle around behind them and attack them in front of the poplar trees.”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“Send spies into their camp. Then attack them.”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How did the Lord answer David the second time David asked if he should attack the Philistines? (2 Samuel 5:23)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“Run to the fortress and hide.”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“Circle around behind them and attack them in front of the poplar trees.”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“Send spies into their camp. Then attack them.”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did the Israelites set the ark of God when they were brining it up from Baalah? (2 Samuel 6:3)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On a new cart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a tent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the palace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did the Israelites set the ark of God when they were brining it up from Baalah? (2 Samuel 6:3)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On a new cart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a tent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the palace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Do to the Jebusites? (2 Samuel 5:6-7)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took away their food and water.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captured the fortress of Zion.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freed them.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was Ahio walking while he helped guide the cart with the ark of God on it? (2 Samuel 6:4)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front of the ark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Behind the ark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To the left of the ark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was Ahio walking while he helped guide the cart with the ark of God on it? (2 Samuel 6:4)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In front of the ark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Behind the ark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To the left of the ark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Who took hold of the ark when the oxen stumbled? (2 Samuel 6:6)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Ahio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Abinadab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Uzzah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Who took hold of the ark when the oxen stumbled? (2 Samuel 6:6)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Ahio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Abinadab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Uzzah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happened to Uzzah after he touched the ark? (2 Samuel 6:6-7)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had to move away from Israel.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God struck him down, and he died.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Nothing happened.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happened to Uzzah after he touched the ark? (2 Samuel 6:6-7)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had to move away from Israel.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God struck him down, and he died.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Nothing happened.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was the place called where Uzzah died? (2 Samuel 6:8)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Obed-Edom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Perez Uzzah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Uzzah Moreh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was the place called where Uzzah died? (2 Samuel 6:8)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Obed-Edom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Perez Uzzah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Uzzah Moreh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How long did the ark of the Lord remain at the house of Obed-Edom? (2 Samuel 6:11)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Three months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Two years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One month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How long did the ark of the Lord remain at the house of Obed-Edom? (2 Samuel 6:11)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Three months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Two years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One month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Do to the Jebusites? (2 Samuel 5:6-7)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took away their food and water.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He captured the fortress of Zion.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freed them.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do to the ark when he heard that the Lord had blessed the house of Obed-Edom? (2 Samuel 6:12)</a:t>
            </a:r>
          </a:p>
        </p:txBody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left it at Obed-Edom’s house.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brought it to the City of David with rejoicing.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took it to Mount Sinai to worship.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do to the ark when he heard that the Lord had blessed the house of Obed-Edom? (2 Samuel 6:12)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left it at Obed-Edom’s house.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He brought it to the City of David with rejoicing.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took it to Mount Sinai to worship.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was David wearing when he danced before the Lord? (2 Samuel 6:14)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crown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king’s robe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linen ephod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was David wearing when he danced before the Lord? (2 Samuel 6:14)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crown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king’s robe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A linen ephod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noise was made when the ark of the Lord was brought to the City of David? (2 Samuel 6:15)</a:t>
            </a:r>
          </a:p>
        </p:txBody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Shouting and the sound of trumpets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Booing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The sound of jars breaking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noise was made when the ark of the Lord was brought to the City of David? (2 Samuel 6:15)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Shouting and the sound of trumpets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Booing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The sound of jars breaking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Who watched from a window as the ark of God entered the City of David? (2 Samuel 6:16)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Michal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Abigail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David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Who watched from a window as the ark of God entered the City of David? (2 Samuel 6:16)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Michal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Abigail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David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did the Israelites put the ark when it arrived in the City of David? (2 Samuel 6:17)</a:t>
            </a:r>
          </a:p>
        </p:txBody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the palace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the tent David pitched for it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the city square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Where did the Israelites put the ark when it arrived in the City of David? (2 Samuel 6:17)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the palace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In the tent David pitched for it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In the city square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was another name for the City of David? (2 Samuel 5:7)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Zion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Bethlehem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Hebron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do after the ark of God arrived in the tent? (2 Samuel 6:17-18)</a:t>
            </a:r>
          </a:p>
        </p:txBody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sacrificed to the Lord.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blessed the people in the name of the Lord Almighty.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Both answers are correct.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do after the ark of God arrived in the tent? (2 Samuel 6:17-18)</a:t>
            </a:r>
          </a:p>
        </p:txBody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sacrificed to the Lord.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 blessed the people in the name of the Lord Almighty.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Both answers are correct.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give to each person when the ark of God came to the City of David? (2 Samuel 6:19)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loaf of bread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cake of dates and a cake of raisins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Both answers are correct.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title"/>
          </p:nvPr>
        </p:nvSpPr>
        <p:spPr>
          <a:xfrm>
            <a:off x="457200" y="-11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David give to each person when the ark of God came to the City of David? (2 Samuel 6:19)</a:t>
            </a:r>
          </a:p>
        </p:txBody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457200" y="246359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loaf of bread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A cake of dates and a cake of raisins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Both answers are correct.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was another name for the City of David? (2 Samuel 5:7)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Zion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Bethlehem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Hebron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King Hiram send to David? (2 Samuel 5:11)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Cedar logs, envoys, carpenters, and stonemasons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Weapons and food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Both answers are correct.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did King Hiram send to David? (2 Samuel 5:11)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Cedar logs, envoys, carpenters, and stonemasons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Weapons and food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Both answers are correct.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were the names of some of David’s children? (2 Samuel 5:14)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Nathan and Solomon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Ibhar and Elishua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Both answers are correct.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74663"/>
            <a:ext cx="8229600" cy="246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800"/>
              </a:spcBef>
              <a:buNone/>
            </a:pPr>
            <a:r>
              <a:rPr lang="en-US" sz="4000"/>
              <a:t>What were the names of some of David’s children? (2 Samuel 5:14)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3054949"/>
            <a:ext cx="8229600" cy="3071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Nathan and Solomon</a:t>
            </a:r>
          </a:p>
          <a:p>
            <a:pPr marL="742950" marR="0" lvl="0" indent="-742950" algn="l" rtl="0">
              <a:spcBef>
                <a:spcPts val="800"/>
              </a:spcBef>
              <a:buClr>
                <a:schemeClr val="lt1"/>
              </a:buClr>
              <a:buSzPct val="100000"/>
              <a:buFont typeface="Calibri"/>
              <a:buAutoNum type="arabicPeriod"/>
            </a:pPr>
            <a:r>
              <a:rPr lang="en-US" sz="4000"/>
              <a:t>Ibhar and Elishua</a:t>
            </a:r>
          </a:p>
          <a:p>
            <a:pPr marL="742950" marR="0" lvl="0" indent="-742950" algn="l" rtl="0">
              <a:spcBef>
                <a:spcPts val="800"/>
              </a:spcBef>
              <a:buClr>
                <a:srgbClr val="FFFF00"/>
              </a:buClr>
              <a:buSzPct val="100000"/>
              <a:buFont typeface="Calibri"/>
              <a:buAutoNum type="arabicPeriod"/>
            </a:pPr>
            <a:r>
              <a:rPr lang="en-US" sz="4000">
                <a:solidFill>
                  <a:srgbClr val="FFFF00"/>
                </a:solidFill>
              </a:rPr>
              <a:t>Both answers are correct.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1309</Words>
  <Application>Microsoft Office PowerPoint</Application>
  <PresentationFormat>On-screen Show (4:3)</PresentationFormat>
  <Paragraphs>170</Paragraphs>
  <Slides>43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1_Office Theme</vt:lpstr>
      <vt:lpstr>1st and 2nd Samuel Dig Site 17</vt:lpstr>
      <vt:lpstr>What did David Do to the Jebusites? (2 Samuel 5:6-7)</vt:lpstr>
      <vt:lpstr>What did David Do to the Jebusites? (2 Samuel 5:6-7)</vt:lpstr>
      <vt:lpstr>What was another name for the City of David? (2 Samuel 5:7)</vt:lpstr>
      <vt:lpstr>What was another name for the City of David? (2 Samuel 5:7)</vt:lpstr>
      <vt:lpstr>What did King Hiram send to David? (2 Samuel 5:11)</vt:lpstr>
      <vt:lpstr>What did King Hiram send to David? (2 Samuel 5:11)</vt:lpstr>
      <vt:lpstr>What were the names of some of David’s children? (2 Samuel 5:14)</vt:lpstr>
      <vt:lpstr>What were the names of some of David’s children? (2 Samuel 5:14)</vt:lpstr>
      <vt:lpstr>Who asked the Lord, “Shall I go and attack the Philistines?” (2 Samuel 5:19)</vt:lpstr>
      <vt:lpstr>Who asked the Lord, “Shall I go and attack the Philistines?” (2 Samuel 5:19)</vt:lpstr>
      <vt:lpstr>Where was the first place David defeated the Philistines as king? (2 Samuel 5:20)</vt:lpstr>
      <vt:lpstr>Where was the first place David defeated the Philistines as king? (2 Samuel 5:20)</vt:lpstr>
      <vt:lpstr>What did the Philistines abandon in Baal Perazim? (2 Samuel 5:21)</vt:lpstr>
      <vt:lpstr>What did the Philistines abandon in Baal Perazim? (2 Samuel 5:21)</vt:lpstr>
      <vt:lpstr>How did the Lord answer David the second time David asked if he should attack the Philistines? (2 Samuel 5:23)</vt:lpstr>
      <vt:lpstr>How did the Lord answer David the second time David asked if he should attack the Philistines? (2 Samuel 5:23)</vt:lpstr>
      <vt:lpstr>Where did the Israelites set the ark of God when they were brining it up from Baalah? (2 Samuel 6:3)</vt:lpstr>
      <vt:lpstr>Where did the Israelites set the ark of God when they were brining it up from Baalah? (2 Samuel 6:3)</vt:lpstr>
      <vt:lpstr>Where was Ahio walking while he helped guide the cart with the ark of God on it? (2 Samuel 6:4)</vt:lpstr>
      <vt:lpstr>Where was Ahio walking while he helped guide the cart with the ark of God on it? (2 Samuel 6:4)</vt:lpstr>
      <vt:lpstr>Who took hold of the ark when the oxen stumbled? (2 Samuel 6:6)</vt:lpstr>
      <vt:lpstr>Who took hold of the ark when the oxen stumbled? (2 Samuel 6:6)</vt:lpstr>
      <vt:lpstr>What happened to Uzzah after he touched the ark? (2 Samuel 6:6-7)</vt:lpstr>
      <vt:lpstr>What happened to Uzzah after he touched the ark? (2 Samuel 6:6-7)</vt:lpstr>
      <vt:lpstr>What was the place called where Uzzah died? (2 Samuel 6:8)</vt:lpstr>
      <vt:lpstr>What was the place called where Uzzah died? (2 Samuel 6:8)</vt:lpstr>
      <vt:lpstr>How long did the ark of the Lord remain at the house of Obed-Edom? (2 Samuel 6:11)</vt:lpstr>
      <vt:lpstr>How long did the ark of the Lord remain at the house of Obed-Edom? (2 Samuel 6:11)</vt:lpstr>
      <vt:lpstr>What did David do to the ark when he heard that the Lord had blessed the house of Obed-Edom? (2 Samuel 6:12)</vt:lpstr>
      <vt:lpstr>What did David do to the ark when he heard that the Lord had blessed the house of Obed-Edom? (2 Samuel 6:12)</vt:lpstr>
      <vt:lpstr>What was David wearing when he danced before the Lord? (2 Samuel 6:14)</vt:lpstr>
      <vt:lpstr>What was David wearing when he danced before the Lord? (2 Samuel 6:14)</vt:lpstr>
      <vt:lpstr>What noise was made when the ark of the Lord was brought to the City of David? (2 Samuel 6:15)</vt:lpstr>
      <vt:lpstr>What noise was made when the ark of the Lord was brought to the City of David? (2 Samuel 6:15)</vt:lpstr>
      <vt:lpstr>Who watched from a window as the ark of God entered the City of David? (2 Samuel 6:16)</vt:lpstr>
      <vt:lpstr>Who watched from a window as the ark of God entered the City of David? (2 Samuel 6:16)</vt:lpstr>
      <vt:lpstr>Where did the Israelites put the ark when it arrived in the City of David? (2 Samuel 6:17)</vt:lpstr>
      <vt:lpstr>Where did the Israelites put the ark when it arrived in the City of David? (2 Samuel 6:17)</vt:lpstr>
      <vt:lpstr>What did David do after the ark of God arrived in the tent? (2 Samuel 6:17-18)</vt:lpstr>
      <vt:lpstr>What did David do after the ark of God arrived in the tent? (2 Samuel 6:17-18)</vt:lpstr>
      <vt:lpstr>What did David give to each person when the ark of God came to the City of David? (2 Samuel 6:19)</vt:lpstr>
      <vt:lpstr>What did David give to each person when the ark of God came to the City of David? (2 Samuel 6:19)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17</dc:title>
  <cp:lastModifiedBy>Ken Stoll</cp:lastModifiedBy>
  <cp:revision>1</cp:revision>
  <dcterms:modified xsi:type="dcterms:W3CDTF">2017-01-12T01:46:33Z</dcterms:modified>
</cp:coreProperties>
</file>