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women sing when the men were returning home after David killed Goliath?  (18:6-7)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a might king we have in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“Saul has slain his thousands, and David his tens of thousands.”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are free from the Philistines at last!”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1925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women sing when the men were returning home after David killed Goliath?  (18:6-7)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“What a might king we have in Saul.”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“Saul has slain his thousands, and David his tens of thousands.”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“We are free from the Philistines at last!”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62184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treat David after he heard the women’s song?  (18:8-9)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kept a close eye on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loved David with all his heart.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forgot about David.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1888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treat David after he heard the women’s song?  (18:8-9)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 kept a close eye on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loved David with all his heart.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forgot about David.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3243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David doing when Saul tried to pin him to the wall with a spear?  (18:10-11)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Sleeping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Herding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Playing the lyre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47147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David doing when Saul tried to pin him to the wall with a spear?  (18:10-11)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Sleeping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Herding sheep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Playing the lyre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8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Saul afraid of David?  (18:12)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Saul had seen what David had done to the Philistine.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Saul had a vision about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the Lord was with David but had departed from Saul.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28876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was Saul afraid of David?  (18:12)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Saul had seen what David had done to the Philistine.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Saul had a vision about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Because the Lord was with David but had departed from Saul.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84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loved David because he led their campaigns?  (18:16)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Servants in Saul’s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Israel and 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wounded Philistine soldiers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6463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loved David because he led their campaigns?  (18:16)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Servants in Saul’s palace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Israel and 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wounded Philistine soldiers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362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didn’t David return to his family after he killed Goliath?  (18:2)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loved life at the palace.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It was dangerous to journey through Philistine territory.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would not let David return.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78576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Whom did Saul realize was in love with David?  (18:28)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daughter, Michal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musician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1121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Whom did Saul realize was in love with David?  (18:28)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Saul’s daughter, Michal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Saul’s musician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17706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tell his son Jonathan to do to David?  (19:1)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Lock him away in prison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a feast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 him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17437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tell his son Jonathan to do to David?  (19:1)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Lock him away in prison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Prepare a feast for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Kill him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2161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to David after he told him that Saul wanted him killed?  (19:2-3)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“Be on guard and hide.”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“I’ll speak to my father and tell you what he says.”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222719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Jonathan say to David after he told him that Saul wanted him killed?  (19:2-3)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“Be on guard and hide.”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“I’ll speak to my father and tell you what he says.”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617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Jonathan spoke well of David to him?  (19:4-6)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an oath that he would not kill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an oath that he would kill David the next time that he saw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wept because he was sorry for how he had treated David.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65920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after Jonathan spoke well of David to him?  (19:4-6)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took an oath that he would not kill David.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an oath that he would kill David the next time that he saw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wept because he was sorry for how he had treated David.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80978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David escape from Saul?  (19:9-10)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Saul tried to kill him with a spear for the second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an angel told him to flee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Samuel sent him a message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065407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David escape from Saul?  (19:9-10)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Because Saul tried to kill him with a spear for the second time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an angel told him to flee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Because Samuel sent him a message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4204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didn’t David return to his family after he killed Goliath?  (18:2)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 loved life at the palace.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It was dangerous to journey through Philistine territory.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Saul would not let David return.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412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David fled, what object did Michal lay on the bed to trick Saul’s men?  (19:12-13)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brick with lamb’s wool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 idol with goat’s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jar with dried grass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47363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David fled, what object did Michal lay on the bed to trick Saul’s men?  (19:12-13)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brick with lamb’s wool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An idol with goat’s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jar with dried grass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915935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and to whom did David escape?  (19:18)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Jonathan at 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Jesse at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Samuel at Ramah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54022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and to whom did David escape?  (19:18)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Jonathan at 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Jesse at Bethlehem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Samuel at Ramah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5889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“Let us not become conceited, provoking and…”  (Galatians 5:26)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fighting our brothers and sisters.”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envying each other.”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annoying those around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28364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Finish this verse:  “Let us not become conceited, provoking and…”  (Galatians 5:26)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fighting our brothers and sisters.”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“… envying each other.”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“… annoying those around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4681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made a covenant with David because he loved him as himself?  (18:3)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Jonathan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1342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made a covenant with David because he loved him as himself?  (18:3)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Jonathan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61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give David because of David’s success?  (18:5)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high rank in the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scepter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robe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5490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give David because of David’s success?  (18:5)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 high rank in the army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scepter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robe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9517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pleased about David’s high rank?  (18:5)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his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the troops and Saul’s officers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David’s brothers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3114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was pleased about David’s high rank?  (18:5)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 and his wife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All the troops and Saul’s officers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David’s brothers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661510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1133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1_Office Theme</vt:lpstr>
      <vt:lpstr>1st and 2nd Samuel Dig Site 12</vt:lpstr>
      <vt:lpstr>Why didn’t David return to his family after he killed Goliath?  (18:2)</vt:lpstr>
      <vt:lpstr>Why didn’t David return to his family after he killed Goliath?  (18:2)</vt:lpstr>
      <vt:lpstr>Who made a covenant with David because he loved him as himself?  (18:3)</vt:lpstr>
      <vt:lpstr>Who made a covenant with David because he loved him as himself?  (18:3)</vt:lpstr>
      <vt:lpstr>What did Saul give David because of David’s success?  (18:5)</vt:lpstr>
      <vt:lpstr>What did Saul give David because of David’s success?  (18:5)</vt:lpstr>
      <vt:lpstr>Who was pleased about David’s high rank?  (18:5)</vt:lpstr>
      <vt:lpstr>Who was pleased about David’s high rank?  (18:5)</vt:lpstr>
      <vt:lpstr>What did the women sing when the men were returning home after David killed Goliath?  (18:6-7)</vt:lpstr>
      <vt:lpstr>What did the women sing when the men were returning home after David killed Goliath?  (18:6-7)</vt:lpstr>
      <vt:lpstr>How did Saul treat David after he heard the women’s song?  (18:8-9)</vt:lpstr>
      <vt:lpstr>How did Saul treat David after he heard the women’s song?  (18:8-9)</vt:lpstr>
      <vt:lpstr>What was David doing when Saul tried to pin him to the wall with a spear?  (18:10-11)</vt:lpstr>
      <vt:lpstr>What was David doing when Saul tried to pin him to the wall with a spear?  (18:10-11)</vt:lpstr>
      <vt:lpstr>Why was Saul afraid of David?  (18:12)</vt:lpstr>
      <vt:lpstr>Why was Saul afraid of David?  (18:12)</vt:lpstr>
      <vt:lpstr>Who loved David because he led their campaigns?  (18:16)</vt:lpstr>
      <vt:lpstr>Who loved David because he led their campaigns?  (18:16)</vt:lpstr>
      <vt:lpstr>Whom did Saul realize was in love with David?  (18:28)</vt:lpstr>
      <vt:lpstr>Whom did Saul realize was in love with David?  (18:28)</vt:lpstr>
      <vt:lpstr>What did Saul tell his son Jonathan to do to David?  (19:1)</vt:lpstr>
      <vt:lpstr>What did Saul tell his son Jonathan to do to David?  (19:1)</vt:lpstr>
      <vt:lpstr>What did Jonathan say to David after he told him that Saul wanted him killed?  (19:2-3)</vt:lpstr>
      <vt:lpstr>What did Jonathan say to David after he told him that Saul wanted him killed?  (19:2-3)</vt:lpstr>
      <vt:lpstr>What did Saul do after Jonathan spoke well of David to him?  (19:4-6)</vt:lpstr>
      <vt:lpstr>What did Saul do after Jonathan spoke well of David to him?  (19:4-6)</vt:lpstr>
      <vt:lpstr>Why did David escape from Saul?  (19:9-10)</vt:lpstr>
      <vt:lpstr>Why did David escape from Saul?  (19:9-10)</vt:lpstr>
      <vt:lpstr>After David fled, what object did Michal lay on the bed to trick Saul’s men?  (19:12-13)</vt:lpstr>
      <vt:lpstr>After David fled, what object did Michal lay on the bed to trick Saul’s men?  (19:12-13)</vt:lpstr>
      <vt:lpstr>Where and to whom did David escape?  (19:18)</vt:lpstr>
      <vt:lpstr>Where and to whom did David escape?  (19:18)</vt:lpstr>
      <vt:lpstr>Finish this verse:  “Let us not become conceited, provoking and…”  (Galatians 5:26)</vt:lpstr>
      <vt:lpstr>Finish this verse:  “Let us not become conceited, provoking and…”  (Galatians 5:26)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2016-04-21T12:53:20Z</dcterms:modified>
</cp:coreProperties>
</file>