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80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</a:t>
            </a:r>
            <a:r>
              <a:rPr lang="en-US" sz="6000" b="1" dirty="0" smtClean="0"/>
              <a:t>11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 and the Israelites feel after hearing Goliath’s threats?  (17:11)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“Dismayed and terrified”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“Angry and offended”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“Amused and peaceful”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49826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 and the Israelites feel after hearing Goliath’s threats?  (17:11)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“Dismayed and terrified”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“Angry and offended”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“Amused and peaceful”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2413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of Jesse’s sons followed Saul to war?  (17:13)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</a:t>
            </a:r>
          </a:p>
        </p:txBody>
      </p:sp>
    </p:spTree>
    <p:extLst>
      <p:ext uri="{BB962C8B-B14F-4D97-AF65-F5344CB8AC3E}">
        <p14:creationId xmlns:p14="http://schemas.microsoft.com/office/powerpoint/2010/main" xmlns="" val="35297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of Jesse’s sons followed Saul to war?  (17:13)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Three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</a:t>
            </a:r>
          </a:p>
        </p:txBody>
      </p:sp>
    </p:spTree>
    <p:extLst>
      <p:ext uri="{BB962C8B-B14F-4D97-AF65-F5344CB8AC3E}">
        <p14:creationId xmlns:p14="http://schemas.microsoft.com/office/powerpoint/2010/main" xmlns="" val="1620957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Jesse tell David to go?  (17:17)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the pasture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his brothers in the army camp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Jesse’s house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24414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Jesse tell David to go?  (17:17)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the pasture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To his brothers in the army camp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Jesse’s house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40155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after he saw Goliath?  (17:26)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can possibly fight him?”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“What will be done for the man who kills this Philistine?”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 my strong, brave brothers fight.”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02417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after he saw Goliath?  (17:26)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can possibly fight him?”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“What will be done for the man who kills this Philistine?”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 my strong, brave brothers fight.”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81787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David about fighting Goliath?  (17:33)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are not able to go out against this Philistine and fight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are only a young man, and he has been a warrior from his youth.”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6470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David about fighting Goliath?  (17:33)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are not able to go out against this Philistine and fight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are only a young man, and he has been a warrior from his youth.”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85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assembled at </a:t>
            </a:r>
            <a:r>
              <a:rPr lang="en-US" dirty="0" err="1" smtClean="0"/>
              <a:t>Sokoh</a:t>
            </a:r>
            <a:r>
              <a:rPr lang="en-US" dirty="0" smtClean="0"/>
              <a:t> for  battle?  (17:1)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Amalekites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Philistines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Israelites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96176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David’s reply to Saul about fighting Goliath?  (17:37)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 who rescued me from the paw of the lion and the paw of the bear will rescue me from this Philistine.”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“I’m strong.  I’m not afraid to fight.”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am scared, but someone has to fight.”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34413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David’s reply to Saul about fighting Goliath?  (17:37)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“The Lord who rescued me from the paw of the lion and the paw of the bear will rescue me from this Philistine.”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“I’m strong.  I’m not afraid to fight.”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am scared, but someone has to fight.”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04609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armor did David say he was not used to?  (17:38-39)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coat of armor and a bronze helmet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27230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armor did David say he was not used to?  (17:38-39)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coat of armor and a bronze helmet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64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take into battle against Goliath?  (17:40)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sling, five stones, and a staff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bow and arrow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sword and shield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76764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take into battle against Goliath?  (17:40)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sling, five stones, and a staff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bow and arrow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sword and shield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81143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“Am I a dog, that you come at me with sticks?”  (17:43)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Goliath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83528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“Am I a dog, that you come at me with sticks?”  (17:43)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Goliath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89048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to Goliath before he slung the stone?  (17:45, 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come against you in the name of the Lord Almighty.”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battle is the Lord’s and he will give all of you into our hands.”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933971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say to Goliath before he slung the stone?  (17:45, 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come against you in the name of the Lord Almighty.”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battle is the Lord’s and he will give all of you into our hands.”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92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assembled at </a:t>
            </a:r>
            <a:r>
              <a:rPr lang="en-US" dirty="0" err="1" smtClean="0"/>
              <a:t>Sokoh</a:t>
            </a:r>
            <a:r>
              <a:rPr lang="en-US" dirty="0" smtClean="0"/>
              <a:t> for  battle?  (17:1)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Amalekites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Philistines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Israelites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12453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do when Goliath moved closer to attack him?  (17:48)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ran quickly toward the battle line to meet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ran away from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ran to King Saul for his armor.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69119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do when Goliath moved closer to attack him?  (17:48)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David ran quickly toward the battle line to meet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ran away from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ran to King Saul for his armor.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81350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stone that David slung hit Goliath?  (17:49)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chest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leg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forehead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9705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stone that David slung hit Goliath?  (17:49)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chest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leg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His forehead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428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do when they saw that Goliath was dead?  (17:51)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charged the Israelites.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turned and ran.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cried out to their gods.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69674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do when they saw that Goliath was dead?  (17:51)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charged the Israelites.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turned and ran.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cried out to their gods.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423409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“Don’t let anyone look down on you because you are young, but set an example for the believers in speech, in conduct, …”  (1 Timothy 4:12)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in love, in faith and in purity.”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in compassion, in kindness and in generosity.”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in death, in hardship and in pain.”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2598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“Don’t let anyone look down on you because you are young, but set an example for the believers in speech, in conduct, …”  (1 Timothy 4:12)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“… in love, in faith and in purity.”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in compassion, in kindness and in generosity.”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in death, in hardship and in pain.”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6574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assembled at the Valley of </a:t>
            </a:r>
            <a:r>
              <a:rPr lang="en-US" dirty="0" err="1" smtClean="0"/>
              <a:t>Elah</a:t>
            </a:r>
            <a:r>
              <a:rPr lang="en-US" dirty="0" smtClean="0"/>
              <a:t> for battle?  (17:2)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Amalekites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Philistines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Israelites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0032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assembled at the Valley of </a:t>
            </a:r>
            <a:r>
              <a:rPr lang="en-US" dirty="0" err="1" smtClean="0"/>
              <a:t>Elah</a:t>
            </a:r>
            <a:r>
              <a:rPr lang="en-US" dirty="0" smtClean="0"/>
              <a:t> for battle?  (17:2)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Amalekites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Philistines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Israelites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19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tall was Goliath?  (17:4)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Six cubits and a span (about 9 feet 9 inches) tall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Over ten feet tall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Four cubits (about 6 feet) tall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0572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tall was Goliath?  (17:4)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Six cubits and a span (about 9 feet 9 inches) tall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Over ten feet tall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Four cubits (about 6 feet) tall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2417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Goliath tell the Israelites to do?  (17:8)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Choose a man to fight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Prepare for battle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22388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Goliath tell the Israelites to do?  (17:8)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Choose a man to fight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Prepare for battle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471220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1215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1st and 2nd Samuel Dig Site 11</vt:lpstr>
      <vt:lpstr>Who assembled at Sokoh for  battle?  (17:1)</vt:lpstr>
      <vt:lpstr>Who assembled at Sokoh for  battle?  (17:1)</vt:lpstr>
      <vt:lpstr>Who assembled at the Valley of Elah for battle?  (17:2)</vt:lpstr>
      <vt:lpstr>Who assembled at the Valley of Elah for battle?  (17:2)</vt:lpstr>
      <vt:lpstr>How tall was Goliath?  (17:4)</vt:lpstr>
      <vt:lpstr>How tall was Goliath?  (17:4)</vt:lpstr>
      <vt:lpstr>What did Goliath tell the Israelites to do?  (17:8)</vt:lpstr>
      <vt:lpstr>What did Goliath tell the Israelites to do?  (17:8)</vt:lpstr>
      <vt:lpstr>How did Saul and the Israelites feel after hearing Goliath’s threats?  (17:11)</vt:lpstr>
      <vt:lpstr>How did Saul and the Israelites feel after hearing Goliath’s threats?  (17:11)</vt:lpstr>
      <vt:lpstr>How many of Jesse’s sons followed Saul to war?  (17:13)</vt:lpstr>
      <vt:lpstr>How many of Jesse’s sons followed Saul to war?  (17:13)</vt:lpstr>
      <vt:lpstr>Where did Jesse tell David to go?  (17:17)</vt:lpstr>
      <vt:lpstr>Where did Jesse tell David to go?  (17:17)</vt:lpstr>
      <vt:lpstr>What did David say after he saw Goliath?  (17:26)</vt:lpstr>
      <vt:lpstr>What did David say after he saw Goliath?  (17:26)</vt:lpstr>
      <vt:lpstr>What did Saul say to David about fighting Goliath?  (17:33)</vt:lpstr>
      <vt:lpstr>What did Saul say to David about fighting Goliath?  (17:33)</vt:lpstr>
      <vt:lpstr>What was David’s reply to Saul about fighting Goliath?  (17:37)</vt:lpstr>
      <vt:lpstr>What was David’s reply to Saul about fighting Goliath?  (17:37)</vt:lpstr>
      <vt:lpstr>What armor did David say he was not used to?  (17:38-39)</vt:lpstr>
      <vt:lpstr>What armor did David say he was not used to?  (17:38-39)</vt:lpstr>
      <vt:lpstr>What did David take into battle against Goliath?  (17:40)</vt:lpstr>
      <vt:lpstr>What did David take into battle against Goliath?  (17:40)</vt:lpstr>
      <vt:lpstr>Who said, “Am I a dog, that you come at me with sticks?”  (17:43)</vt:lpstr>
      <vt:lpstr>Who said, “Am I a dog, that you come at me with sticks?”  (17:43)</vt:lpstr>
      <vt:lpstr>What did David say to Goliath before he slung the stone?  (17:45, 47)</vt:lpstr>
      <vt:lpstr>What did David say to Goliath before he slung the stone?  (17:45, 47)</vt:lpstr>
      <vt:lpstr>What did David do when Goliath moved closer to attack him?  (17:48)</vt:lpstr>
      <vt:lpstr>What did David do when Goliath moved closer to attack him?  (17:48)</vt:lpstr>
      <vt:lpstr>Where did the stone that David slung hit Goliath?  (17:49)</vt:lpstr>
      <vt:lpstr>Where did the stone that David slung hit Goliath?  (17:49)</vt:lpstr>
      <vt:lpstr>What did the Philistines do when they saw that Goliath was dead?  (17:51)</vt:lpstr>
      <vt:lpstr>What did the Philistines do when they saw that Goliath was dead?  (17:51)</vt:lpstr>
      <vt:lpstr>Finish this verse:  “Don’t let anyone look down on you because you are young, but set an example for the believers in speech, in conduct, …”  (1 Timothy 4:12)</vt:lpstr>
      <vt:lpstr>Finish this verse:  “Don’t let anyone look down on you because you are young, but set an example for the believers in speech, in conduct, …”  (1 Timothy 4:12)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Robin</cp:lastModifiedBy>
  <cp:revision>5</cp:revision>
  <dcterms:created xsi:type="dcterms:W3CDTF">2016-04-16T17:22:52Z</dcterms:created>
  <dcterms:modified xsi:type="dcterms:W3CDTF">2016-04-21T12:52:50Z</dcterms:modified>
</cp:coreProperties>
</file>