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</a:t>
            </a:r>
            <a:r>
              <a:rPr lang="en-US" sz="6000" b="1" dirty="0" smtClean="0"/>
              <a:t>10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of Jesse’s sons did Samuel see first?  (16:6)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Abinadab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Shammah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40405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of Jesse’s sons did Samuel see first?  (16:6)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Eliab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Abinadab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Shammah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2645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when Samuel thought Eliab should be the next king?  (16:6-7)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 not consider his appearance or his height.”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“People look at the outward appearance, but the Lord looks at the heart.”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6929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when Samuel thought Eliab should be the next king?  (16:6-7)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 not consider his appearance or his height.”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“People look at the outward appearance, but the Lord looks at the heart.”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178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He looks at?  (16:7)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heart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Outward appearance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2896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He looks at?  (16:7)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heart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Outward appearance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99507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when </a:t>
            </a:r>
            <a:r>
              <a:rPr lang="en-US" dirty="0" err="1" smtClean="0"/>
              <a:t>Abinadab</a:t>
            </a:r>
            <a:r>
              <a:rPr lang="en-US" dirty="0" smtClean="0"/>
              <a:t>, Jesse’s second son, passed by?  (16:8)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 you have other sons?”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“What is his name?”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“The Lord has not chosen this one either.”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89011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when </a:t>
            </a:r>
            <a:r>
              <a:rPr lang="en-US" dirty="0" err="1" smtClean="0"/>
              <a:t>Abinadab</a:t>
            </a:r>
            <a:r>
              <a:rPr lang="en-US" dirty="0" smtClean="0"/>
              <a:t>, Jesse’s second son, passed by?  (16:8)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 you have other sons?”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“What is his name?”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“The Lord has not chosen this one either.”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282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the third son of Jesse to pass by Samuel?  (16:9)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Shammah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Abinadab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Eliab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09571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the third son of Jesse to pass by Samuel?  (16:9)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C000"/>
                </a:solidFill>
              </a:rPr>
              <a:t>Shammah</a:t>
            </a:r>
            <a:endParaRPr lang="en-US" sz="4000" dirty="0" smtClean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Abinadab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Eliab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7883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the father of Israel’s second king?  (16:1)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Jesse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19110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Jesse say when Samuel asked, “Are these all the sons you have?”  (16:11)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“There is still the youngest.”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“He is tending the sheep.”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53543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Jesse say when Samuel asked, “Are these all the sons you have?”  (16:11)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“There is still the youngest.”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“He is tending the sheep.”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14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did David look like?  (16:12)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Small, but strong looking.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Glowing with health and had a fine appearance and handsome features.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Young and very, very tall.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27721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did David look like?  (16:12)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Small, but strong looking.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Glowing with health and had a fine appearance and handsome features.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Young and very, very tall.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92960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when David came to Samuel?  (16:12)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“Rise and anoint him; this is the 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 not anoint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“Appoint him as a priest.”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36527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when David came to Samuel?  (16:12)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“Rise and anoint him; this is the 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 not anoint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“Appoint him as a priest.”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79289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With what did Samuel anoint David?  (16:13)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fat of 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horn of oil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9546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With what did Samuel anoint David?  (16:13)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fat of 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horn of oil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459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powerfully upon David after he was anointed?  (16:13)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Spirit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spirit of the people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spirits of 1,000 warriors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48883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came powerfully upon David after he was anointed?  (16:13)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Spirit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spirit of the people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spirits of 1,000 warriors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5959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the father of Israel’s second king?  (16:1)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Jesse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759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tormented Saul?  (16:14)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complaints of the people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An evil spirit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55953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tormented Saul?  (16:14)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complaints of the people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An evil spirit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636833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Saul’s servants hope would happen if they brought a lyre player to him?  (16:16)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hoped Saul would give them more money.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hoped Saul would let them go free.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hoped Saul would feel better.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33796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Saul’s servants hope would happen if they brought a lyre player to him?  (16:16)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hoped Saul would give them more money.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hoped Saul would let them go free.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They hoped Saul would feel better.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784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“Find someone who plays well and bring him to me?”  (16:17)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778965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“Find someone who plays well and bring him to me?”  (16:17)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03599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Saul’s servants describe David?  (16:18)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a brave man and a warrior.”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speaks well and is a fine-looking man.”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41439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Saul’s servants describe David?  (16:18)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a brave man and a warrior.”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speaks well and is a fine-looking man.”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527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David entered Saul’s service, what did he become?  (16:21)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cook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One of his armor-bearers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shepherd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31133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David entered Saul’s service, what did he become?  (16:21)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cook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One of his armor-bearers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shepherd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8722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animal did the Lord want Samuel to take when he met with Jesse?  (16:2)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heifer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young goat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562670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do when an evil spirit came on Saul?  (16:23)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Play his lyre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Read to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Prepare a meal for him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87526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David do when an evil spirit came on Saul?  (16:23)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Play his lyre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Read to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Prepare a meal for him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98565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would happen to Saul when David would play the lyre?  (16:23)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would feel better.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evil spirit would leave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174240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would happen to Saul when David would play the lyre?  (16:23)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would feel better.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evil spirit would leave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6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animal did the Lord want Samuel to take when he met with Jesse?  (16:2)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 heifer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young goat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3301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Samuel asked Jesse to the sacrifice, who would show him what to do?  (16:3)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Jesse’s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8399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Samuel asked Jesse to the sacrifice, who would show him what to do?  (16:3)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Jesse’s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Jesse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Lord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90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elders of Bethlehem ask Samuel when he arrived there?  (16:4)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do you want to see?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 you come in peace?”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are you staying?”</a:t>
            </a:r>
          </a:p>
        </p:txBody>
      </p:sp>
    </p:spTree>
    <p:extLst>
      <p:ext uri="{BB962C8B-B14F-4D97-AF65-F5344CB8AC3E}">
        <p14:creationId xmlns:p14="http://schemas.microsoft.com/office/powerpoint/2010/main" xmlns="" val="43372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elders of Bethlehem ask Samuel when he arrived there?  (16:4)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do you want to see?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“Do you come in peace?”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are you staying?”</a:t>
            </a:r>
          </a:p>
        </p:txBody>
      </p:sp>
    </p:spTree>
    <p:extLst>
      <p:ext uri="{BB962C8B-B14F-4D97-AF65-F5344CB8AC3E}">
        <p14:creationId xmlns:p14="http://schemas.microsoft.com/office/powerpoint/2010/main" xmlns="" val="9171157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1211</Words>
  <Application>Microsoft Office PowerPoint</Application>
  <PresentationFormat>On-screen Show (4:3)</PresentationFormat>
  <Paragraphs>170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1_Office Theme</vt:lpstr>
      <vt:lpstr>1st and 2nd Samuel Dig Site 10</vt:lpstr>
      <vt:lpstr>Who was the father of Israel’s second king?  (16:1)</vt:lpstr>
      <vt:lpstr>Who was the father of Israel’s second king?  (16:1)</vt:lpstr>
      <vt:lpstr>What animal did the Lord want Samuel to take when he met with Jesse?  (16:2)</vt:lpstr>
      <vt:lpstr>What animal did the Lord want Samuel to take when he met with Jesse?  (16:2)</vt:lpstr>
      <vt:lpstr>After Samuel asked Jesse to the sacrifice, who would show him what to do?  (16:3)</vt:lpstr>
      <vt:lpstr>After Samuel asked Jesse to the sacrifice, who would show him what to do?  (16:3)</vt:lpstr>
      <vt:lpstr>What did the elders of Bethlehem ask Samuel when he arrived there?  (16:4)</vt:lpstr>
      <vt:lpstr>What did the elders of Bethlehem ask Samuel when he arrived there?  (16:4)</vt:lpstr>
      <vt:lpstr>Which of Jesse’s sons did Samuel see first?  (16:6)</vt:lpstr>
      <vt:lpstr>Which of Jesse’s sons did Samuel see first?  (16:6)</vt:lpstr>
      <vt:lpstr>What did the Lord say when Samuel thought Eliab should be the next king?  (16:6-7)</vt:lpstr>
      <vt:lpstr>What did the Lord say when Samuel thought Eliab should be the next king?  (16:6-7)</vt:lpstr>
      <vt:lpstr>What did the Lord say He looks at?  (16:7)</vt:lpstr>
      <vt:lpstr>What did the Lord say He looks at?  (16:7)</vt:lpstr>
      <vt:lpstr>What did Samuel say when Abinadab, Jesse’s second son, passed by?  (16:8)</vt:lpstr>
      <vt:lpstr>What did Samuel say when Abinadab, Jesse’s second son, passed by?  (16:8)</vt:lpstr>
      <vt:lpstr>Who was the third son of Jesse to pass by Samuel?  (16:9)</vt:lpstr>
      <vt:lpstr>Who was the third son of Jesse to pass by Samuel?  (16:9)</vt:lpstr>
      <vt:lpstr>What did Jesse say when Samuel asked, “Are these all the sons you have?”  (16:11)</vt:lpstr>
      <vt:lpstr>What did Jesse say when Samuel asked, “Are these all the sons you have?”  (16:11)</vt:lpstr>
      <vt:lpstr>What did David look like?  (16:12)</vt:lpstr>
      <vt:lpstr>What did David look like?  (16:12)</vt:lpstr>
      <vt:lpstr>What did the Lord say when David came to Samuel?  (16:12)</vt:lpstr>
      <vt:lpstr>What did the Lord say when David came to Samuel?  (16:12)</vt:lpstr>
      <vt:lpstr>With what did Samuel anoint David?  (16:13)</vt:lpstr>
      <vt:lpstr>With what did Samuel anoint David?  (16:13)</vt:lpstr>
      <vt:lpstr>Who came powerfully upon David after he was anointed?  (16:13)</vt:lpstr>
      <vt:lpstr>Who came powerfully upon David after he was anointed?  (16:13)</vt:lpstr>
      <vt:lpstr>What tormented Saul?  (16:14)</vt:lpstr>
      <vt:lpstr>What tormented Saul?  (16:14)</vt:lpstr>
      <vt:lpstr>What did Saul’s servants hope would happen if they brought a lyre player to him?  (16:16)</vt:lpstr>
      <vt:lpstr>What did Saul’s servants hope would happen if they brought a lyre player to him?  (16:16)</vt:lpstr>
      <vt:lpstr>Who said, “Find someone who plays well and bring him to me?”  (16:17)</vt:lpstr>
      <vt:lpstr>Who said, “Find someone who plays well and bring him to me?”  (16:17)</vt:lpstr>
      <vt:lpstr>How did Saul’s servants describe David?  (16:18)</vt:lpstr>
      <vt:lpstr>How did Saul’s servants describe David?  (16:18)</vt:lpstr>
      <vt:lpstr>When David entered Saul’s service, what did he become?  (16:21)</vt:lpstr>
      <vt:lpstr>When David entered Saul’s service, what did he become?  (16:21)</vt:lpstr>
      <vt:lpstr>What did David do when an evil spirit came on Saul?  (16:23)</vt:lpstr>
      <vt:lpstr>What did David do when an evil spirit came on Saul?  (16:23)</vt:lpstr>
      <vt:lpstr>What would happen to Saul when David would play the lyre?  (16:23)</vt:lpstr>
      <vt:lpstr>What would happen to Saul when David would play the lyre?  (16:23)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Robin</cp:lastModifiedBy>
  <cp:revision>5</cp:revision>
  <dcterms:created xsi:type="dcterms:W3CDTF">2016-04-16T17:22:52Z</dcterms:created>
  <dcterms:modified xsi:type="dcterms:W3CDTF">2016-04-21T12:58:25Z</dcterms:modified>
</cp:coreProperties>
</file>