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2" r:id="rId37"/>
    <p:sldId id="293" r:id="rId38"/>
    <p:sldId id="294" r:id="rId39"/>
    <p:sldId id="295" r:id="rId40"/>
    <p:sldId id="296" r:id="rId41"/>
    <p:sldId id="297" r:id="rId4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068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4/21/2016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/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4/21/2016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/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4/21/2016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/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4/21/2016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/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4/21/2016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/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4/21/2016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/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4/21/2016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/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4/21/2016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/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4/21/2016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/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4/21/2016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/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4/21/2016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/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4/21/2016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/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sz="6000" b="1" dirty="0"/>
              <a:t>1</a:t>
            </a:r>
            <a:r>
              <a:rPr lang="en-US" sz="6000" b="1" baseline="30000" dirty="0"/>
              <a:t>st</a:t>
            </a:r>
            <a:r>
              <a:rPr lang="en-US" sz="6000" b="1" dirty="0"/>
              <a:t> and 2</a:t>
            </a:r>
            <a:r>
              <a:rPr lang="en-US" sz="6000" b="1" baseline="30000" dirty="0"/>
              <a:t>nd</a:t>
            </a:r>
            <a:r>
              <a:rPr lang="en-US" sz="6000" b="1" dirty="0"/>
              <a:t> Samuel</a:t>
            </a:r>
            <a:br>
              <a:rPr lang="en-US" sz="6000" b="1" dirty="0"/>
            </a:br>
            <a:r>
              <a:rPr lang="en-US" sz="6000" b="1" dirty="0"/>
              <a:t>Dig Site 9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Red Level Questions</a:t>
            </a:r>
          </a:p>
        </p:txBody>
      </p:sp>
    </p:spTree>
    <p:extLst/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What was the name of the Amalekite king?  (15:8)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 err="1" smtClean="0"/>
              <a:t>Jabin</a:t>
            </a:r>
            <a:endParaRPr lang="en-US" sz="4000" dirty="0" smtClean="0"/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Ramses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err="1" smtClean="0"/>
              <a:t>Agag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xmlns="" val="14388264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What was the name of the Amalekite king?  (15:8)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 err="1" smtClean="0"/>
              <a:t>Jabin</a:t>
            </a:r>
            <a:endParaRPr lang="en-US" sz="4000" dirty="0" smtClean="0"/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Ramses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err="1" smtClean="0">
                <a:solidFill>
                  <a:srgbClr val="FFC000"/>
                </a:solidFill>
              </a:rPr>
              <a:t>Agag</a:t>
            </a:r>
            <a:endParaRPr lang="en-US" sz="4000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076276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What did Saul do with King </a:t>
            </a:r>
            <a:r>
              <a:rPr lang="en-US" dirty="0" err="1" smtClean="0"/>
              <a:t>Agag</a:t>
            </a:r>
            <a:r>
              <a:rPr lang="en-US" dirty="0" smtClean="0"/>
              <a:t>?  (15:8)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He killed him.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He took him alive.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He sent him to be a slave in Canaan.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xmlns="" val="7845746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What did Saul do with King </a:t>
            </a:r>
            <a:r>
              <a:rPr lang="en-US" dirty="0" err="1" smtClean="0"/>
              <a:t>Agag</a:t>
            </a:r>
            <a:r>
              <a:rPr lang="en-US" dirty="0" smtClean="0"/>
              <a:t>?  (15:8)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He killed him.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>
                <a:solidFill>
                  <a:srgbClr val="FFC000"/>
                </a:solidFill>
              </a:rPr>
              <a:t>He took him alive.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He sent him to be a slave in Canaan.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xmlns="" val="163459691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>After the Israelites fought the Amalekites, how did God feel about making Saul king?  (15:11)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14600"/>
            <a:ext cx="8229600" cy="36115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 smtClean="0"/>
              <a:t>He regretted it.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 smtClean="0"/>
              <a:t>He was happy.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 smtClean="0"/>
              <a:t>He was worried.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xmlns="" val="61981159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>After the Israelites fought the Amalekites, how did God feel about making Saul king?  (15:11)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14600"/>
            <a:ext cx="8229600" cy="36115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 smtClean="0">
                <a:solidFill>
                  <a:srgbClr val="FFC000"/>
                </a:solidFill>
              </a:rPr>
              <a:t>He regretted it.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 smtClean="0"/>
              <a:t>He was happy.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dirty="0" smtClean="0"/>
              <a:t>He was worried.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xmlns="" val="414335574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>What did Samuel do after God told him He regretted making Saul king?  (15:11)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0"/>
            <a:ext cx="8229600" cy="38401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He wrote Saul a sorrowful letter.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He cried out to the Lord all that night.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Both answers are correct.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xmlns="" val="42225456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>What did Samuel do after God told him He regretted making Saul king?  (15:11)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0"/>
            <a:ext cx="8229600" cy="38401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He wrote Saul a sorrowful letter.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>
                <a:solidFill>
                  <a:srgbClr val="FFC000"/>
                </a:solidFill>
              </a:rPr>
              <a:t>He cried out to the Lord all that night.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Both answers are correct.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xmlns="" val="153562193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Where was Saul the morning after the battle with the Amalekites?  (15:12)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Moab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Carmel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Hebron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xmlns="" val="420641759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Where was Saul the morning after the battle with the Amalekites?  (15:12)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Moab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>
                <a:solidFill>
                  <a:srgbClr val="FFC000"/>
                </a:solidFill>
              </a:rPr>
              <a:t>Carmel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Hebron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xmlns="" val="17434479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What did the Lord want Saul to do to the Amalekites?  (15:3)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0687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Attack them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Totally destroy them and all they owned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Both answer are correct.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xmlns="" val="178946178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What did Saul say to Samuel when Samuel arrived in Carmel?  (15:13)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0687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“King </a:t>
            </a:r>
            <a:r>
              <a:rPr lang="en-US" sz="4000" dirty="0" err="1" smtClean="0"/>
              <a:t>Agag</a:t>
            </a:r>
            <a:r>
              <a:rPr lang="en-US" sz="4000" dirty="0" smtClean="0"/>
              <a:t> escaped.”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“Tell me what I am supposed to do.”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“I have carried out the Lord’s instructions.”</a:t>
            </a:r>
            <a:br>
              <a:rPr lang="en-US" sz="4000" dirty="0" smtClean="0"/>
            </a:br>
            <a:endParaRPr lang="en-US" sz="4000" dirty="0" smtClean="0"/>
          </a:p>
          <a:p>
            <a:pPr marL="742950" indent="-742950">
              <a:buFont typeface="+mj-lt"/>
              <a:buAutoNum type="arabicPeriod"/>
            </a:pP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xmlns="" val="23561760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What did Saul say to Samuel when Samuel arrived in Carmel?  (15:13)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0687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“King </a:t>
            </a:r>
            <a:r>
              <a:rPr lang="en-US" sz="4000" dirty="0" err="1" smtClean="0"/>
              <a:t>Agag</a:t>
            </a:r>
            <a:r>
              <a:rPr lang="en-US" sz="4000" dirty="0" smtClean="0"/>
              <a:t> escaped.”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“Tell me what I am supposed to do.”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>
                <a:solidFill>
                  <a:srgbClr val="FFC000"/>
                </a:solidFill>
              </a:rPr>
              <a:t>“I have carried out the Lord’s instructions.”</a:t>
            </a:r>
            <a:r>
              <a:rPr lang="en-US" sz="4000" dirty="0" smtClean="0"/>
              <a:t/>
            </a:r>
            <a:br>
              <a:rPr lang="en-US" sz="4000" dirty="0" smtClean="0"/>
            </a:br>
            <a:endParaRPr lang="en-US" sz="4000" dirty="0" smtClean="0"/>
          </a:p>
          <a:p>
            <a:pPr marL="742950" indent="-742950">
              <a:buFont typeface="+mj-lt"/>
              <a:buAutoNum type="arabicPeriod"/>
            </a:pP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xmlns="" val="291718000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>Why did Saul’s army bring back the best sheep and cattle from the Amalekites?  (15:15)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14600"/>
            <a:ext cx="8229600" cy="36115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So they would have food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So the animals would work on the farm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To sacrifice them to the Lord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xmlns="" val="272972439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>Why did Saul’s army bring back the best sheep and cattle from the Amalekites?  (15:15)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14600"/>
            <a:ext cx="8229600" cy="36115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So they would have food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So the animals would work on the farm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>
                <a:solidFill>
                  <a:srgbClr val="FFC000"/>
                </a:solidFill>
              </a:rPr>
              <a:t>To sacrifice them to the Lord</a:t>
            </a:r>
            <a:endParaRPr lang="en-US" sz="4000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3551486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9060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>Who said, “Although you were once small in your own eyes, did you not become the head of the tribes of Israel?”  (15:17)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0"/>
            <a:ext cx="8229600" cy="30781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David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Samuel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Saul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xmlns="" val="289002704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9060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>Who said, “Although you were once small in your own eyes, did you not become the head of the tribes of Israel?”  (15:17)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0"/>
            <a:ext cx="8229600" cy="30781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David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>
                <a:solidFill>
                  <a:srgbClr val="FFC000"/>
                </a:solidFill>
              </a:rPr>
              <a:t>Samuel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Saul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xmlns="" val="278456238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>How did Saul respond when Samuel asked, “Why did you not obey the Lord?”  (15:19-20)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90800"/>
            <a:ext cx="8229600" cy="35353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“But I did obey the Lord.”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“I completely destroyed the Amalekites.”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Both answers are correct.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xmlns="" val="259962697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>How did Saul respond when Samuel asked, “Why did you not obey the Lord?”  (15:19-20)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90800"/>
            <a:ext cx="8229600" cy="35353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“But I did obey the Lord.”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“I completely destroyed the Amalekites.”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>
                <a:solidFill>
                  <a:srgbClr val="FFC000"/>
                </a:solidFill>
              </a:rPr>
              <a:t>Both answers are correct.</a:t>
            </a:r>
            <a:endParaRPr lang="en-US" sz="4000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85511443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>Who said, “Does the Lord delight in burnt offerings and sacrifices as much as in obeying the Lord?”  (15:22)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38400"/>
            <a:ext cx="8229600" cy="36877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Samuel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David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Saul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xmlns="" val="48601617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>Who said, “Does the Lord delight in burnt offerings and sacrifices as much as in obeying the Lord?”  (15:22)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38400"/>
            <a:ext cx="8229600" cy="36877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 smtClean="0">
                <a:solidFill>
                  <a:srgbClr val="FFC000"/>
                </a:solidFill>
              </a:rPr>
              <a:t>Samuel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David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Saul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xmlns="" val="40846331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What did the Lord want Saul to do to the Amalekites?  (15:3)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0687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Attack them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Totally destroy them and all they owned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>
                <a:solidFill>
                  <a:srgbClr val="FFC000"/>
                </a:solidFill>
              </a:rPr>
              <a:t>Both answer are correct.</a:t>
            </a:r>
            <a:endParaRPr lang="en-US" sz="4000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8437405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What did Samuel say is better than sacrifice?  (15:22)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To hear the Lord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To speak to the Lord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To obey the Lord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xmlns="" val="130640158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What did Samuel say is better than sacrifice?  (15:22)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To hear the Lord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To speak to the Lord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>
                <a:solidFill>
                  <a:srgbClr val="FFC000"/>
                </a:solidFill>
              </a:rPr>
              <a:t>To obey the Lord</a:t>
            </a:r>
            <a:endParaRPr lang="en-US" sz="4000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88343673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What did Saul reject that made the Lord reject him as king?  (15:23)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0687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Help from Samuel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The word of the Lord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Both answers are correct.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xmlns="" val="429350947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What did Saul reject that made the Lord reject him as king?  (15:23)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0687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Help from Samuel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>
                <a:solidFill>
                  <a:srgbClr val="FFC000"/>
                </a:solidFill>
              </a:rPr>
              <a:t>The word of the Lord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Both answers are correct.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xmlns="" val="197042939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>What did Saul say to Samuel after Samuel told him he was rejected as king?  (15:24)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38400"/>
            <a:ext cx="8229600" cy="36877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“I have sinned.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“I violated the Lord’s command.”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Both answers are correct.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xmlns="" val="91661676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>What did Saul say to Samuel after Samuel told him he was rejected as king?  (15:24)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38400"/>
            <a:ext cx="8229600" cy="36877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“I have sinned.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“I violated the Lord’s command.”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>
                <a:solidFill>
                  <a:srgbClr val="FFC000"/>
                </a:solidFill>
              </a:rPr>
              <a:t>Both answers are correct.</a:t>
            </a:r>
            <a:endParaRPr lang="en-US" sz="4000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98017245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Why did Saul give in to the people at the battle with Amalek?  (15:24)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He was afraid of them.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He wanted to make them happy.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He believed them.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xmlns="" val="227098339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Why did Saul give in to the people at the battle with Amalek?  (15:24)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 smtClean="0">
                <a:solidFill>
                  <a:srgbClr val="FFC000"/>
                </a:solidFill>
              </a:rPr>
              <a:t>He was afraid of them.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He wanted to make them happy.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He believed them.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xmlns="" val="115419306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Who did Samuel say God had given the kingdom to instead of Saul?  (15:28)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To one of Saul’s neighbors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To Samuel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To Saul’s son</a:t>
            </a:r>
          </a:p>
        </p:txBody>
      </p:sp>
    </p:spTree>
    <p:extLst>
      <p:ext uri="{BB962C8B-B14F-4D97-AF65-F5344CB8AC3E}">
        <p14:creationId xmlns:p14="http://schemas.microsoft.com/office/powerpoint/2010/main" xmlns="" val="1942287006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Who did Samuel say God had given the kingdom to instead of Saul?  (15:28)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 smtClean="0">
                <a:solidFill>
                  <a:srgbClr val="FFC000"/>
                </a:solidFill>
              </a:rPr>
              <a:t>To one of Saul’s neighbors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To Samuel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To Saul’s son</a:t>
            </a:r>
          </a:p>
        </p:txBody>
      </p:sp>
    </p:spTree>
    <p:extLst>
      <p:ext uri="{BB962C8B-B14F-4D97-AF65-F5344CB8AC3E}">
        <p14:creationId xmlns:p14="http://schemas.microsoft.com/office/powerpoint/2010/main" xmlns="" val="7024694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How many men did Saul have to fight the Amalekites?  (15:4)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200,000 foot soldiers and 10,000 from Judah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1,000 foot soldiers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10,000 men from Moab and 20,000 foot soldiers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xmlns="" val="3525002464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What did Samuel do with King </a:t>
            </a:r>
            <a:r>
              <a:rPr lang="en-US" dirty="0" err="1" smtClean="0"/>
              <a:t>Agag</a:t>
            </a:r>
            <a:r>
              <a:rPr lang="en-US" dirty="0" smtClean="0"/>
              <a:t>?  (15:33)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0687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Sent him home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Killed him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Put him in prison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xmlns="" val="4078505552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What did Samuel do with King </a:t>
            </a:r>
            <a:r>
              <a:rPr lang="en-US" dirty="0" err="1" smtClean="0"/>
              <a:t>Agag</a:t>
            </a:r>
            <a:r>
              <a:rPr lang="en-US" dirty="0" smtClean="0"/>
              <a:t>?  (15:33)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0687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Sent him home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>
                <a:solidFill>
                  <a:srgbClr val="FFC000"/>
                </a:solidFill>
              </a:rPr>
              <a:t>Killed him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Put him in prison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xmlns="" val="33398944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How many men did Saul have to fight the Amalekites?  (15:4)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 smtClean="0">
                <a:solidFill>
                  <a:srgbClr val="FFC000"/>
                </a:solidFill>
              </a:rPr>
              <a:t>200,000 foot soldiers and 10,000 from Judah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1,000 foot soldiers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10,000 men from Moab and 20,000 foot soldiers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xmlns="" val="4909334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Where did Saul set an ambush in the ravine?  (15:5)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Amalek	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Gilgal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err="1" smtClean="0"/>
              <a:t>Bezer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xmlns="" val="28905589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Where did Saul set an ambush in the ravine?  (15:5)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 smtClean="0">
                <a:solidFill>
                  <a:srgbClr val="FFC000"/>
                </a:solidFill>
              </a:rPr>
              <a:t>Amalek</a:t>
            </a:r>
            <a:r>
              <a:rPr lang="en-US" sz="4000" dirty="0" smtClean="0"/>
              <a:t>	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Gilgal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err="1" smtClean="0"/>
              <a:t>Bezer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xmlns="" val="7743740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What had the </a:t>
            </a:r>
            <a:r>
              <a:rPr lang="en-US" dirty="0" err="1" smtClean="0"/>
              <a:t>Kenites</a:t>
            </a:r>
            <a:r>
              <a:rPr lang="en-US" dirty="0" smtClean="0"/>
              <a:t> done for the Israelites?  (15:6)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Helped them fight the Canaanites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Gave the Israelites jobs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Showed kindness to the Israelites when they left Egypt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xmlns="" val="8741157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What had the </a:t>
            </a:r>
            <a:r>
              <a:rPr lang="en-US" dirty="0" err="1" smtClean="0"/>
              <a:t>Kenites</a:t>
            </a:r>
            <a:r>
              <a:rPr lang="en-US" dirty="0" smtClean="0"/>
              <a:t> done for the Israelites?  (15:6)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Helped them fight the Canaanites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Gave the Israelites jobs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>
                <a:solidFill>
                  <a:srgbClr val="FFC000"/>
                </a:solidFill>
              </a:rPr>
              <a:t>Showed kindness to the Israelites when they left Egypt</a:t>
            </a:r>
            <a:endParaRPr lang="en-US" sz="4000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89808686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1175</Words>
  <Application>Microsoft Office PowerPoint</Application>
  <PresentationFormat>On-screen Show (4:3)</PresentationFormat>
  <Paragraphs>162</Paragraphs>
  <Slides>41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41</vt:i4>
      </vt:variant>
    </vt:vector>
  </HeadingPairs>
  <TitlesOfParts>
    <vt:vector size="42" baseType="lpstr">
      <vt:lpstr>1_Office Theme</vt:lpstr>
      <vt:lpstr>1st and 2nd Samuel Dig Site 9</vt:lpstr>
      <vt:lpstr>What did the Lord want Saul to do to the Amalekites?  (15:3)</vt:lpstr>
      <vt:lpstr>What did the Lord want Saul to do to the Amalekites?  (15:3)</vt:lpstr>
      <vt:lpstr>How many men did Saul have to fight the Amalekites?  (15:4)</vt:lpstr>
      <vt:lpstr>How many men did Saul have to fight the Amalekites?  (15:4)</vt:lpstr>
      <vt:lpstr>Where did Saul set an ambush in the ravine?  (15:5)</vt:lpstr>
      <vt:lpstr>Where did Saul set an ambush in the ravine?  (15:5)</vt:lpstr>
      <vt:lpstr>What had the Kenites done for the Israelites?  (15:6)</vt:lpstr>
      <vt:lpstr>What had the Kenites done for the Israelites?  (15:6)</vt:lpstr>
      <vt:lpstr>What was the name of the Amalekite king?  (15:8)</vt:lpstr>
      <vt:lpstr>What was the name of the Amalekite king?  (15:8)</vt:lpstr>
      <vt:lpstr>What did Saul do with King Agag?  (15:8)</vt:lpstr>
      <vt:lpstr>What did Saul do with King Agag?  (15:8)</vt:lpstr>
      <vt:lpstr>After the Israelites fought the Amalekites, how did God feel about making Saul king?  (15:11)</vt:lpstr>
      <vt:lpstr>After the Israelites fought the Amalekites, how did God feel about making Saul king?  (15:11)</vt:lpstr>
      <vt:lpstr>What did Samuel do after God told him He regretted making Saul king?  (15:11)</vt:lpstr>
      <vt:lpstr>What did Samuel do after God told him He regretted making Saul king?  (15:11)</vt:lpstr>
      <vt:lpstr>Where was Saul the morning after the battle with the Amalekites?  (15:12)</vt:lpstr>
      <vt:lpstr>Where was Saul the morning after the battle with the Amalekites?  (15:12)</vt:lpstr>
      <vt:lpstr>What did Saul say to Samuel when Samuel arrived in Carmel?  (15:13)</vt:lpstr>
      <vt:lpstr>What did Saul say to Samuel when Samuel arrived in Carmel?  (15:13)</vt:lpstr>
      <vt:lpstr>Why did Saul’s army bring back the best sheep and cattle from the Amalekites?  (15:15)</vt:lpstr>
      <vt:lpstr>Why did Saul’s army bring back the best sheep and cattle from the Amalekites?  (15:15)</vt:lpstr>
      <vt:lpstr>Who said, “Although you were once small in your own eyes, did you not become the head of the tribes of Israel?”  (15:17)</vt:lpstr>
      <vt:lpstr>Who said, “Although you were once small in your own eyes, did you not become the head of the tribes of Israel?”  (15:17)</vt:lpstr>
      <vt:lpstr>How did Saul respond when Samuel asked, “Why did you not obey the Lord?”  (15:19-20)</vt:lpstr>
      <vt:lpstr>How did Saul respond when Samuel asked, “Why did you not obey the Lord?”  (15:19-20)</vt:lpstr>
      <vt:lpstr>Who said, “Does the Lord delight in burnt offerings and sacrifices as much as in obeying the Lord?”  (15:22)</vt:lpstr>
      <vt:lpstr>Who said, “Does the Lord delight in burnt offerings and sacrifices as much as in obeying the Lord?”  (15:22)</vt:lpstr>
      <vt:lpstr>What did Samuel say is better than sacrifice?  (15:22)</vt:lpstr>
      <vt:lpstr>What did Samuel say is better than sacrifice?  (15:22)</vt:lpstr>
      <vt:lpstr>What did Saul reject that made the Lord reject him as king?  (15:23)</vt:lpstr>
      <vt:lpstr>What did Saul reject that made the Lord reject him as king?  (15:23)</vt:lpstr>
      <vt:lpstr>What did Saul say to Samuel after Samuel told him he was rejected as king?  (15:24)</vt:lpstr>
      <vt:lpstr>What did Saul say to Samuel after Samuel told him he was rejected as king?  (15:24)</vt:lpstr>
      <vt:lpstr>Why did Saul give in to the people at the battle with Amalek?  (15:24)</vt:lpstr>
      <vt:lpstr>Why did Saul give in to the people at the battle with Amalek?  (15:24)</vt:lpstr>
      <vt:lpstr>Who did Samuel say God had given the kingdom to instead of Saul?  (15:28)</vt:lpstr>
      <vt:lpstr>Who did Samuel say God had given the kingdom to instead of Saul?  (15:28)</vt:lpstr>
      <vt:lpstr>What did Samuel do with King Agag?  (15:33)</vt:lpstr>
      <vt:lpstr>What did Samuel do with King Agag?  (15:33)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1st and 2nd Samuel Dig Site 9</dc:title>
  <dc:creator>Kathy Randels</dc:creator>
  <cp:lastModifiedBy>Robin</cp:lastModifiedBy>
  <cp:revision>5</cp:revision>
  <dcterms:created xsi:type="dcterms:W3CDTF">2016-04-16T17:22:52Z</dcterms:created>
  <dcterms:modified xsi:type="dcterms:W3CDTF">2016-04-21T12:58:04Z</dcterms:modified>
</cp:coreProperties>
</file>