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739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153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281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7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845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2773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0856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524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852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479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517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74137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1</a:t>
            </a:r>
            <a:r>
              <a:rPr lang="en-US" sz="6000" b="1" baseline="30000" dirty="0" smtClean="0"/>
              <a:t>st</a:t>
            </a:r>
            <a:r>
              <a:rPr lang="en-US" sz="6000" b="1" dirty="0" smtClean="0"/>
              <a:t> and 2</a:t>
            </a:r>
            <a:r>
              <a:rPr lang="en-US" sz="6000" b="1" baseline="30000" dirty="0" smtClean="0"/>
              <a:t>nd</a:t>
            </a:r>
            <a:r>
              <a:rPr lang="en-US" sz="6000" b="1" dirty="0" smtClean="0"/>
              <a:t> Samuel</a:t>
            </a:r>
            <a:br>
              <a:rPr lang="en-US" sz="6000" b="1" dirty="0" smtClean="0"/>
            </a:br>
            <a:r>
              <a:rPr lang="en-US" sz="6000" b="1" dirty="0" smtClean="0"/>
              <a:t>Dig </a:t>
            </a:r>
            <a:r>
              <a:rPr lang="en-US" sz="6000" b="1" dirty="0"/>
              <a:t>Site </a:t>
            </a:r>
            <a:r>
              <a:rPr lang="en-US" sz="6000" b="1" dirty="0" smtClean="0"/>
              <a:t>6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603300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Saul’s servant suggest they go see in the district of </a:t>
            </a:r>
            <a:r>
              <a:rPr lang="en-US" dirty="0" err="1" smtClean="0"/>
              <a:t>Zuph</a:t>
            </a:r>
            <a:r>
              <a:rPr lang="en-US" dirty="0" smtClean="0"/>
              <a:t>?  (9:6)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man of God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Saul’s cousin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114475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Saul’s servant suggest they go see in the district of </a:t>
            </a:r>
            <a:r>
              <a:rPr lang="en-US" dirty="0" err="1" smtClean="0"/>
              <a:t>Zuph</a:t>
            </a:r>
            <a:r>
              <a:rPr lang="en-US" dirty="0" smtClean="0"/>
              <a:t>?  (9:6)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 man of God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Saul’s cousin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030329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Saul’s servant describe the man of God?  (9:6)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“He is highly respected.”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“Everything he says comes true.”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166811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Saul’s servant describe the man of God?  (9:6)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“He is highly respected.”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“Everything he says comes true.”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Both answers are correct.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8739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Saul’s servant have to give the man of God?  (9:8)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half of a shekel of gold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quarter of a shekel of silver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One shekel of bronze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87652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Saul’s servant have to give the man of God?  (9:8)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half of a shekel of gold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 quarter of a shekel of silver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One shekel of bronze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757497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was the sacrifice going to take place the day Saul and his servant came to </a:t>
            </a:r>
            <a:r>
              <a:rPr lang="en-US" dirty="0" err="1" smtClean="0"/>
              <a:t>Zuph</a:t>
            </a:r>
            <a:r>
              <a:rPr lang="en-US" dirty="0" smtClean="0"/>
              <a:t>? (9:12)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the valley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At the temple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At the high place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28159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was the sacrifice going to take place the day Saul and his servant came to </a:t>
            </a:r>
            <a:r>
              <a:rPr lang="en-US" dirty="0" err="1" smtClean="0"/>
              <a:t>Zuph</a:t>
            </a:r>
            <a:r>
              <a:rPr lang="en-US" dirty="0" smtClean="0"/>
              <a:t>? (9:12)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the valley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At the temple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At the high place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3805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came toward Saul and his servant as they entered the town?  (9:14)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large crowd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lost donkeys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3838582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came toward Saul and his servant as they entered the town?  (9:14)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large crowd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lost donkeys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300673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does the Bible describe Saul? (9:2)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was a head taller than anyone else.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was handsome.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Both answers are correct.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0830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tell Samuel about Saul?  (9:15-16)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“Do not anoint this man over Israel.”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“Anoint him ruler over my people Israel.”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“This man will not follow my ways.”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6719622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tell Samuel about Saul?  (9:15-16)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“Do not anoint this man over Israel.”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“Anoint him ruler over my people Israel.”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“This man will not follow my ways.”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3699680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tell Samuel when Samuel saw Saul?  (9:17)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“This is the man I spoke to you about.”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“He will govern my people.”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561121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tell Samuel when Samuel saw Saul?  (9:17)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“This is the man I spoke to you about.”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“He will govern my people.”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Both answers are correct.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73964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tell Saul to do when he first met him?  (9:19)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“Go up ahead of me to the high place.”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“Today you are to eat with me.”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3700569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tell Saul to do when he first met him?  (9:19)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“Go up ahead of me to the high place.”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“Today you are to eat with me.”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Both answers are correct.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62460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to Saul when they first met?  (9:20)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“I’ve been waiting for you.”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“The donkeys have been found.”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“What is your servant’s name?”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4613254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to Saul when they first met?  (9:20)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“I’ve been waiting for you.”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“The donkeys have been found.”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“What is your servant’s name?”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8710666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pour on Saul’s head?  (10:1)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flask of olive oil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drop of water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jug of water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8091260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pour on Saul’s head?  (10:1)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 flask of olive oil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drop of water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jug of water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99245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does the Bible describe Saul? (9:2)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was a head taller than anyone else.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was handsome.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6452779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Samuel tell the people to present themselves before the Lord?  (10:19)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By families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By groups of 30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By their tribes and clans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0214564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Samuel tell the people to present themselves before the Lord?  (10:19)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By families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By groups of 30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By their tribes and clans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93388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was chosen to be the first king of Israel?  (10:21)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Solomon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David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879445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was chosen to be the first king of Israel?  (10:21)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Solomon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Saul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David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1690514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Saul hide while he was being chosen king?  (10:22)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Samuel’s house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At his uncle’s home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Among the supplies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3764204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Saul hide while he was being chosen king?  (10:22)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Samuel’s house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At his uncle’s home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Among the supplies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32327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after Saul was chosen to be king?  (10:24)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“Do you see the man the Lord has chosen?”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“There is no one like him among all the people.”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5256534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after Saul was chosen to be king?  (10:24)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“Do you see the man the Lord has chosen?”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“There is no one like him among all the people.”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Both answers are correct.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9127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people say when Samuel announced Saul as the new king?  (10:24)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“We want David as king!”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“Long live the king!”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“We don’t want him as king!”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784095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people say when Samuel announced Saul as the new king?  (10:24)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“We want David as king!”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“Long live the king!”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“We don’t want him as king!”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702063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Saul take with him to find his father’s donkeys?  (9:3)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Saul’s brother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Servant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8389229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Finish this verse:  “For God is the King of all the earth; sing to him…” </a:t>
            </a:r>
            <a:br>
              <a:rPr lang="en-US" dirty="0" smtClean="0"/>
            </a:br>
            <a:r>
              <a:rPr lang="en-US" dirty="0" smtClean="0"/>
              <a:t>(Psalm 47:7)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your praises forever.”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all your days.”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a psalm of praise.”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5453371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Finish this verse:  “For God is the King of all the earth; sing to him…” </a:t>
            </a:r>
            <a:br>
              <a:rPr lang="en-US" dirty="0" smtClean="0"/>
            </a:br>
            <a:r>
              <a:rPr lang="en-US" dirty="0" smtClean="0"/>
              <a:t>(Psalm 47:7)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your praises forever.”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all your days.”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“… a psalm of praise.”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5762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Saul take with him to find his father’s donkeys?  (9:3)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Saul’s brother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 Servant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0303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did Saul and his servant find the donkeys?  (9:4)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three days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two weeks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They did not find them.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814311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did Saul and his servant find the donkeys?  (9:4)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three days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In two weeks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They did not find them.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5324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 say to his servant at </a:t>
            </a:r>
            <a:r>
              <a:rPr lang="en-US" dirty="0" err="1" smtClean="0"/>
              <a:t>Zuph</a:t>
            </a:r>
            <a:r>
              <a:rPr lang="en-US" dirty="0" smtClean="0"/>
              <a:t>?  (9:5)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“The donkeys are dead. Let’s go home.”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“Let’s go back; my father might worry about us.”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“Let’s rest here for three days.”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500631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 say to his servant at </a:t>
            </a:r>
            <a:r>
              <a:rPr lang="en-US" dirty="0" err="1" smtClean="0"/>
              <a:t>Zuph</a:t>
            </a:r>
            <a:r>
              <a:rPr lang="en-US" dirty="0" smtClean="0"/>
              <a:t>?  (9:5)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“The donkeys are dead. Let’s go home.”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“Let’s go back; my father might worry about us.”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“Let’s rest here for three days.”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9853056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1251</Words>
  <Application>Microsoft Office PowerPoint</Application>
  <PresentationFormat>On-screen Show (4:3)</PresentationFormat>
  <Paragraphs>162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1_Office Theme</vt:lpstr>
      <vt:lpstr>1st and 2nd Samuel Dig Site 6</vt:lpstr>
      <vt:lpstr>How does the Bible describe Saul? (9:2)</vt:lpstr>
      <vt:lpstr>How does the Bible describe Saul? (9:2)</vt:lpstr>
      <vt:lpstr>Who did Saul take with him to find his father’s donkeys?  (9:3)</vt:lpstr>
      <vt:lpstr>Who did Saul take with him to find his father’s donkeys?  (9:3)</vt:lpstr>
      <vt:lpstr>When did Saul and his servant find the donkeys?  (9:4)</vt:lpstr>
      <vt:lpstr>When did Saul and his servant find the donkeys?  (9:4)</vt:lpstr>
      <vt:lpstr>What did Saul say to his servant at Zuph?  (9:5)</vt:lpstr>
      <vt:lpstr>What did Saul say to his servant at Zuph?  (9:5)</vt:lpstr>
      <vt:lpstr>Who did Saul’s servant suggest they go see in the district of Zuph?  (9:6)</vt:lpstr>
      <vt:lpstr>Who did Saul’s servant suggest they go see in the district of Zuph?  (9:6)</vt:lpstr>
      <vt:lpstr>How did Saul’s servant describe the man of God?  (9:6)</vt:lpstr>
      <vt:lpstr>How did Saul’s servant describe the man of God?  (9:6)</vt:lpstr>
      <vt:lpstr>What did Saul’s servant have to give the man of God?  (9:8)</vt:lpstr>
      <vt:lpstr>What did Saul’s servant have to give the man of God?  (9:8)</vt:lpstr>
      <vt:lpstr>Where was the sacrifice going to take place the day Saul and his servant came to Zuph? (9:12)</vt:lpstr>
      <vt:lpstr>Where was the sacrifice going to take place the day Saul and his servant came to Zuph? (9:12)</vt:lpstr>
      <vt:lpstr>Who came toward Saul and his servant as they entered the town?  (9:14)</vt:lpstr>
      <vt:lpstr>Who came toward Saul and his servant as they entered the town?  (9:14)</vt:lpstr>
      <vt:lpstr>What did the Lord tell Samuel about Saul?  (9:15-16)</vt:lpstr>
      <vt:lpstr>What did the Lord tell Samuel about Saul?  (9:15-16)</vt:lpstr>
      <vt:lpstr>What did the Lord tell Samuel when Samuel saw Saul?  (9:17)</vt:lpstr>
      <vt:lpstr>What did the Lord tell Samuel when Samuel saw Saul?  (9:17)</vt:lpstr>
      <vt:lpstr>What did Samuel tell Saul to do when he first met him?  (9:19)</vt:lpstr>
      <vt:lpstr>What did Samuel tell Saul to do when he first met him?  (9:19)</vt:lpstr>
      <vt:lpstr>What did Samuel say to Saul when they first met?  (9:20)</vt:lpstr>
      <vt:lpstr>What did Samuel say to Saul when they first met?  (9:20)</vt:lpstr>
      <vt:lpstr>What did Samuel pour on Saul’s head?  (10:1)</vt:lpstr>
      <vt:lpstr>What did Samuel pour on Saul’s head?  (10:1)</vt:lpstr>
      <vt:lpstr>How did Samuel tell the people to present themselves before the Lord?  (10:19)</vt:lpstr>
      <vt:lpstr>How did Samuel tell the people to present themselves before the Lord?  (10:19)</vt:lpstr>
      <vt:lpstr>Who was chosen to be the first king of Israel?  (10:21)</vt:lpstr>
      <vt:lpstr>Who was chosen to be the first king of Israel?  (10:21)</vt:lpstr>
      <vt:lpstr>Where did Saul hide while he was being chosen king?  (10:22)</vt:lpstr>
      <vt:lpstr>Where did Saul hide while he was being chosen king?  (10:22)</vt:lpstr>
      <vt:lpstr>What did Samuel say after Saul was chosen to be king?  (10:24)</vt:lpstr>
      <vt:lpstr>What did Samuel say after Saul was chosen to be king?  (10:24)</vt:lpstr>
      <vt:lpstr>What did the people say when Samuel announced Saul as the new king?  (10:24)</vt:lpstr>
      <vt:lpstr>What did the people say when Samuel announced Saul as the new king?  (10:24)</vt:lpstr>
      <vt:lpstr>Finish this verse:  “For God is the King of all the earth; sing to him…”  (Psalm 47:7)</vt:lpstr>
      <vt:lpstr>Finish this verse:  “For God is the King of all the earth; sing to him…”  (Psalm 47:7)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6</dc:title>
  <dc:creator>Kathy Randels</dc:creator>
  <cp:lastModifiedBy>Robin</cp:lastModifiedBy>
  <cp:revision>3</cp:revision>
  <dcterms:created xsi:type="dcterms:W3CDTF">2016-04-11T23:34:29Z</dcterms:created>
  <dcterms:modified xsi:type="dcterms:W3CDTF">2016-04-21T12:57:02Z</dcterms:modified>
</cp:coreProperties>
</file>