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45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40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58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09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3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01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57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07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93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93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2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563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dirty="0"/>
              <a:t>Site </a:t>
            </a:r>
            <a:r>
              <a:rPr lang="en-US" sz="6000" b="1" dirty="0" smtClean="0"/>
              <a:t>5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043232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whom did the Israelites say, “Do not stop crying out to the Lord our God for us?”  (7:8)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9116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 whom did the Israelites say, “Do not stop crying out to the Lord our God for us?”  (7:8)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Samuel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32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set up the Ebenezer stone?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Between </a:t>
            </a:r>
            <a:r>
              <a:rPr lang="en-US" sz="4000" dirty="0" err="1" smtClean="0"/>
              <a:t>Mizpah</a:t>
            </a:r>
            <a:r>
              <a:rPr lang="en-US" sz="4000" dirty="0" smtClean="0"/>
              <a:t> and Shen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Between Ebenezer and Shiloh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0005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set up the Ebenezer stone?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Between </a:t>
            </a:r>
            <a:r>
              <a:rPr lang="en-US" sz="4000" dirty="0" err="1" smtClean="0">
                <a:solidFill>
                  <a:srgbClr val="FFC000"/>
                </a:solidFill>
              </a:rPr>
              <a:t>Mizpah</a:t>
            </a:r>
            <a:r>
              <a:rPr lang="en-US" sz="4000" dirty="0" smtClean="0">
                <a:solidFill>
                  <a:srgbClr val="FFC000"/>
                </a:solidFill>
              </a:rPr>
              <a:t> and Shen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Between Ebenezer and Shiloh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82546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name the stone he set up between </a:t>
            </a:r>
            <a:r>
              <a:rPr lang="en-US" dirty="0" err="1" smtClean="0"/>
              <a:t>Mizpah</a:t>
            </a:r>
            <a:r>
              <a:rPr lang="en-US" dirty="0" smtClean="0"/>
              <a:t> and Shen?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Alabaster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Mizpah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5694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name the stone he set up between </a:t>
            </a:r>
            <a:r>
              <a:rPr lang="en-US" dirty="0" err="1" smtClean="0"/>
              <a:t>Mizpah</a:t>
            </a:r>
            <a:r>
              <a:rPr lang="en-US" dirty="0" smtClean="0"/>
              <a:t> and Shen?  (7:12)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Ebenezer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Alabaster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Mizpah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33449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travel to judge Israel?  (7:16)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</a:t>
            </a:r>
            <a:r>
              <a:rPr lang="en-US" sz="4000" dirty="0" err="1" smtClean="0"/>
              <a:t>Ekron</a:t>
            </a:r>
            <a:r>
              <a:rPr lang="en-US" sz="4000" dirty="0" smtClean="0"/>
              <a:t> to Jerusalem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Bethel to Gilgal to </a:t>
            </a:r>
            <a:r>
              <a:rPr lang="en-US" sz="4000" dirty="0" err="1" smtClean="0"/>
              <a:t>Mizpah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Shiloh to Ebenezer to Jerusalem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22736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travel to judge Israel?  (7:16)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</a:t>
            </a:r>
            <a:r>
              <a:rPr lang="en-US" sz="4000" dirty="0" err="1" smtClean="0"/>
              <a:t>Ekron</a:t>
            </a:r>
            <a:r>
              <a:rPr lang="en-US" sz="4000" dirty="0" smtClean="0"/>
              <a:t> to Jerusalem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From Bethel to Gilgal to </a:t>
            </a:r>
            <a:r>
              <a:rPr lang="en-US" sz="4000" dirty="0" err="1" smtClean="0">
                <a:solidFill>
                  <a:srgbClr val="FFC000"/>
                </a:solidFill>
              </a:rPr>
              <a:t>Mizpah</a:t>
            </a:r>
            <a:endParaRPr lang="en-US" sz="4000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Shiloh to Ebenezer to Jerusalem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57170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names of Samuel’s sons?  (8:2)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Joel and </a:t>
            </a:r>
            <a:r>
              <a:rPr lang="en-US" sz="4000" dirty="0" err="1" smtClean="0"/>
              <a:t>Abijah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</a:t>
            </a:r>
            <a:r>
              <a:rPr lang="en-US" sz="4000" dirty="0" smtClean="0"/>
              <a:t> and 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3473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were the names of Samuel’s sons?  (8:2)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Joel and </a:t>
            </a:r>
            <a:r>
              <a:rPr lang="en-US" sz="4000" dirty="0" err="1" smtClean="0">
                <a:solidFill>
                  <a:srgbClr val="FFC000"/>
                </a:solidFill>
              </a:rPr>
              <a:t>Abijah</a:t>
            </a:r>
            <a:endParaRPr lang="en-US" sz="4000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</a:t>
            </a:r>
            <a:r>
              <a:rPr lang="en-US" sz="4000" dirty="0" smtClean="0"/>
              <a:t> and 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0467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the people to do to return to the Lord?  (7:3)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Get rid of their foreign gods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Commit themselves to the Lord and serve only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63470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Samuel’s sons serve?  (8:2)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Beersheba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24921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Samuel’s sons serve?  (8:2)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Beersheba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284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one sinful thing Samuel’s sons did?  (8:3)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Accepted bribes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Killed a man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9213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one sinful thing Samuel’s sons did?  (8:3)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Accepted bribes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Killed a man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6703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elders of Israel tell Samuel in Ramah?  (8:5-6)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sons do not follow your ways.”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“Give us a king to lead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04038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elders of Israel tell Samuel in Ramah?  (8:5-6)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sons do not follow your ways.”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“Give us a king to lead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correct.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140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had the people of Israel rejected as their king?  (8:7)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89957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had the people of Israel rejected as their king?  (8:7)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881185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make their sons be?  (8:12)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Commanders of thousands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Weapon builders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832571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make their sons be?  (8:12)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Commanders of thousands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Weapon builders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89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the people to do to return to the Lord?  (7:3)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Get rid of their foreign gods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Commit themselves to the Lord and serve only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047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make their daughters be?  (8:13)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Perfumers and cooks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Blacksmiths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Doctors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09151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make their daughters be?  (8:13)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Perfumers and cooks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Blacksmiths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Doctors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96771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take a tenth of?  (8:15, 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grain and their flocks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money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967018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Israel’s king would take a tenth of?  (8:15, 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Their grain and their flocks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Their money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836164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gave them the warning about a king?  (8:19)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you to be king over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a king over us.”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16628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gave them the warning about a king?  (8:19)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you to be king over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“We want a king over us.”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9583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the people of Israel want a king?  (8:20)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they would be like other nations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he would lead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0067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the people of Israel want a king?  (8:20)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they would be like other nations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he would lead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6711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say to Samuel when Samuel told Him what the people said?  (8:22)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“Listen to them and give them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“Do not give them a 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“Appoint your son as king.”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121407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 smtClean="0"/>
              <a:t>Finish this verse:  “Look to the Lord and his strength; seek his face always.  Remember the wonders he has done, …” (1 Chronicles 16:11-12)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his miracles, and the judgements he pronounced.”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his mercies, and the laws he has decreed.”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his love, and the battles he has fought.”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7764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want all Israel to assemble?  (7:5)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Mizpah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Ebenezer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667117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400" dirty="0" smtClean="0"/>
              <a:t>Finish this verse:  “Look to the Lord and his strength; seek his face always.  Remember the wonders he has done, …” (1 Chronicles 16:11-12)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“… his miracles, and the judgements he pronounced.”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his mercies, and the laws he has decreed.”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his love, and the battles he has fought.”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5952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Samuel want all Israel to assemble?  (7:5)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C000"/>
                </a:solidFill>
              </a:rPr>
              <a:t>Mizpah</a:t>
            </a:r>
            <a:endParaRPr lang="en-US" sz="4000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Ebenezer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90832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Israelites do when they assembled at </a:t>
            </a:r>
            <a:r>
              <a:rPr lang="en-US" dirty="0" err="1" smtClean="0"/>
              <a:t>Mizpah</a:t>
            </a:r>
            <a:r>
              <a:rPr lang="en-US" dirty="0" smtClean="0"/>
              <a:t>?  (7:6)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drew water and poured it out before the Lord.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fasted and confessed their sins.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8021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Israelites do when they assembled at </a:t>
            </a:r>
            <a:r>
              <a:rPr lang="en-US" dirty="0" err="1" smtClean="0"/>
              <a:t>Mizpah</a:t>
            </a:r>
            <a:r>
              <a:rPr lang="en-US" dirty="0" smtClean="0"/>
              <a:t>?  (7:6)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drew water and poured it out before the Lord.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fasted and confessed their sins.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correct.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38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 rulers do when they heard that Israel had gathered at </a:t>
            </a:r>
            <a:r>
              <a:rPr lang="en-US" dirty="0" err="1" smtClean="0"/>
              <a:t>Mizpah</a:t>
            </a:r>
            <a:r>
              <a:rPr lang="en-US" dirty="0" smtClean="0"/>
              <a:t>?  (7:7)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stole the ark from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came to attack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xmlns="" val="14320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 rulers do when they heard that Israel had gathered at </a:t>
            </a:r>
            <a:r>
              <a:rPr lang="en-US" dirty="0" err="1" smtClean="0"/>
              <a:t>Mizpah</a:t>
            </a:r>
            <a:r>
              <a:rPr lang="en-US" dirty="0" smtClean="0"/>
              <a:t>?  (7:7)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stole the ark from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They came to attack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xmlns="" val="11891774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1123</Words>
  <Application>Microsoft Office PowerPoint</Application>
  <PresentationFormat>On-screen Show (4:3)</PresentationFormat>
  <Paragraphs>158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1_Office Theme</vt:lpstr>
      <vt:lpstr>1st and 2nd Samuel Dig Site 5</vt:lpstr>
      <vt:lpstr>What did Samuel tell the people to do to return to the Lord?  (7:3)</vt:lpstr>
      <vt:lpstr>What did Samuel tell the people to do to return to the Lord?  (7:3)</vt:lpstr>
      <vt:lpstr>Where did Samuel want all Israel to assemble?  (7:5)</vt:lpstr>
      <vt:lpstr>Where did Samuel want all Israel to assemble?  (7:5)</vt:lpstr>
      <vt:lpstr>What did the Israelites do when they assembled at Mizpah?  (7:6)</vt:lpstr>
      <vt:lpstr>What did the Israelites do when they assembled at Mizpah?  (7:6)</vt:lpstr>
      <vt:lpstr>What did the Philistine rulers do when they heard that Israel had gathered at Mizpah?  (7:7)</vt:lpstr>
      <vt:lpstr>What did the Philistine rulers do when they heard that Israel had gathered at Mizpah?  (7:7)</vt:lpstr>
      <vt:lpstr>To whom did the Israelites say, “Do not stop crying out to the Lord our God for us?”  (7:8)</vt:lpstr>
      <vt:lpstr>To whom did the Israelites say, “Do not stop crying out to the Lord our God for us?”  (7:8)</vt:lpstr>
      <vt:lpstr>Where did Samuel set up the Ebenezer stone?  (7:12)</vt:lpstr>
      <vt:lpstr>Where did Samuel set up the Ebenezer stone?  (7:12)</vt:lpstr>
      <vt:lpstr>What did Samuel name the stone he set up between Mizpah and Shen?  (7:12)</vt:lpstr>
      <vt:lpstr>What did Samuel name the stone he set up between Mizpah and Shen?  (7:12)</vt:lpstr>
      <vt:lpstr>Where did Samuel travel to judge Israel?  (7:16)</vt:lpstr>
      <vt:lpstr>Where did Samuel travel to judge Israel?  (7:16)</vt:lpstr>
      <vt:lpstr>What were the names of Samuel’s sons?  (8:2)</vt:lpstr>
      <vt:lpstr>What were the names of Samuel’s sons?  (8:2)</vt:lpstr>
      <vt:lpstr>Where did Samuel’s sons serve?  (8:2)</vt:lpstr>
      <vt:lpstr>Where did Samuel’s sons serve?  (8:2)</vt:lpstr>
      <vt:lpstr>What is one sinful thing Samuel’s sons did?  (8:3)</vt:lpstr>
      <vt:lpstr>What is one sinful thing Samuel’s sons did?  (8:3)</vt:lpstr>
      <vt:lpstr>What did the elders of Israel tell Samuel in Ramah?  (8:5-6)</vt:lpstr>
      <vt:lpstr>What did the elders of Israel tell Samuel in Ramah?  (8:5-6)</vt:lpstr>
      <vt:lpstr>Who had the people of Israel rejected as their king?  (8:7)</vt:lpstr>
      <vt:lpstr>Who had the people of Israel rejected as their king?  (8:7)</vt:lpstr>
      <vt:lpstr>What did Samuel say Israel’s king would make their sons be?  (8:12)</vt:lpstr>
      <vt:lpstr>What did Samuel say Israel’s king would make their sons be?  (8:12)</vt:lpstr>
      <vt:lpstr>What did Samuel say Israel’s king would make their daughters be?  (8:13)</vt:lpstr>
      <vt:lpstr>What did Samuel say Israel’s king would make their daughters be?  (8:13)</vt:lpstr>
      <vt:lpstr>What did Samuel say Israel’s king would take a tenth of?  (8:15, 17)</vt:lpstr>
      <vt:lpstr>What did Samuel say Israel’s king would take a tenth of?  (8:15, 17)</vt:lpstr>
      <vt:lpstr>What did the people say when Samuel gave them the warning about a king?  (8:19)</vt:lpstr>
      <vt:lpstr>What did the people say when Samuel gave them the warning about a king?  (8:19)</vt:lpstr>
      <vt:lpstr>Why did the people of Israel want a king?  (8:20)</vt:lpstr>
      <vt:lpstr>Why did the people of Israel want a king?  (8:20)</vt:lpstr>
      <vt:lpstr>What did the Lord say to Samuel when Samuel told Him what the people said?  (8:22)</vt:lpstr>
      <vt:lpstr>Finish this verse:  “Look to the Lord and his strength; seek his face always.  Remember the wonders he has done, …” (1 Chronicles 16:11-12)</vt:lpstr>
      <vt:lpstr>Finish this verse:  “Look to the Lord and his strength; seek his face always.  Remember the wonders he has done, …” (1 Chronicles 16:11-12)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5</dc:title>
  <dc:creator>Kathy Randels</dc:creator>
  <cp:lastModifiedBy>Robin</cp:lastModifiedBy>
  <cp:revision>4</cp:revision>
  <dcterms:created xsi:type="dcterms:W3CDTF">2016-04-11T18:31:02Z</dcterms:created>
  <dcterms:modified xsi:type="dcterms:W3CDTF">2016-04-21T12:56:42Z</dcterms:modified>
</cp:coreProperties>
</file>