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3856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477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77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281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56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96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888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010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78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098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093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1848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1</a:t>
            </a:r>
            <a:r>
              <a:rPr lang="en-US" sz="6000" b="1" baseline="30000" dirty="0" smtClean="0"/>
              <a:t>st</a:t>
            </a:r>
            <a:r>
              <a:rPr lang="en-US" sz="6000" b="1" dirty="0" smtClean="0"/>
              <a:t> and 2</a:t>
            </a:r>
            <a:r>
              <a:rPr lang="en-US" sz="6000" b="1" baseline="30000" dirty="0" smtClean="0"/>
              <a:t>nd</a:t>
            </a:r>
            <a:r>
              <a:rPr lang="en-US" sz="6000" b="1" dirty="0" smtClean="0"/>
              <a:t> Samuel</a:t>
            </a:r>
            <a:br>
              <a:rPr lang="en-US" sz="6000" b="1" dirty="0" smtClean="0"/>
            </a:br>
            <a:r>
              <a:rPr lang="en-US" sz="6000" b="1" dirty="0" smtClean="0"/>
              <a:t>Dig </a:t>
            </a:r>
            <a:r>
              <a:rPr lang="en-US" sz="6000" b="1"/>
              <a:t>Site </a:t>
            </a:r>
            <a:r>
              <a:rPr lang="en-US" sz="6000" b="1" smtClean="0"/>
              <a:t>3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831174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Israelite foot soldiers died in the battle after they brought the ark into the camp?  (4:10)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30,000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20,000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10,000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065801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Israelite foot soldiers died in the battle after they brought the ark into the camp?  (4:10)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30,000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20,000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10,000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590999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Philistines capture from the Israelites?  (4:11)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the Israelites’ provisions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the Israelites’ cattle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ark of God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988072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Philistines capture from the Israelites?  (4:11)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the Israelites’ provisions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the Israelites’ cattle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 ark of God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1620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died in the battle where the ark of God was captured?  (4:11)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 and 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r>
              <a:rPr lang="en-US" sz="4000" dirty="0" smtClean="0"/>
              <a:t> and 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 and Hannah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851179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died in the battle where the ark of God was captured?  (4:11)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 and 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FFFF00"/>
                </a:solidFill>
              </a:rPr>
              <a:t>Hophni</a:t>
            </a:r>
            <a:r>
              <a:rPr lang="en-US" sz="4000" dirty="0" smtClean="0">
                <a:solidFill>
                  <a:srgbClr val="FFFF00"/>
                </a:solidFill>
              </a:rPr>
              <a:t> and 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 and Hannah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856462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old was Eli when he died?  (4:14-15, 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98 years old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88 years old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108 years old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84888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old was Eli when he died?  (4:14-15, 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98 years old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88 years old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108 years old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319532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happened when Eli found out that the Philistines had captured the ark?  (4:18)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died.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prayed.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sobbed.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543559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happened when Eli found out that the Philistines had captured the ark?  (4:18)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He died.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prayed.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sobbed.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50247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Israelites get the ark after the Philistines defeated them at </a:t>
            </a:r>
            <a:r>
              <a:rPr lang="en-US" dirty="0" err="1" smtClean="0"/>
              <a:t>Aphek</a:t>
            </a:r>
            <a:r>
              <a:rPr lang="en-US" dirty="0" smtClean="0"/>
              <a:t>?  (4:3-4)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Ephraim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Shiloh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235679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How long did Eli lead Israel?  (4:18)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20 years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30 years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40 years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646607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How long did Eli lead Israel?  (4:18)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20 years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30 years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40 years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0114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happened when Phinehas’s wife heard the bad news about the battle with the Philistines?  (4:19-20)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 went into labor and gave birth.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 died.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792418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happened when Phinehas’s wife heard the bad news about the battle with the Philistines?  (4:19-20)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 went into labor and gave birth.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 died.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113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Phinehas’s wife name their son?  (4:21)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Ichabod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690879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Phinehas’s wife name their son?  (4:21)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Ichabod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5481601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Philistines take the ark after they captured it?  (5:1)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Ashdod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Shiloh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574551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Philistines take the ark after they captured it?  (5:1)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Ashdod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Shiloh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574207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Philistines place the ark after they captured it?  (5:2)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Ebenezer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Next to their camp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Beside Dagon in Dagon’s temple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648986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Philistines place the ark after they captured it?  (5:2)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Ebenezer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Next to their camp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Beside Dagon in Dagon’s temple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4000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Israelites get the ark after the Philistines defeated them at </a:t>
            </a:r>
            <a:r>
              <a:rPr lang="en-US" dirty="0" err="1" smtClean="0"/>
              <a:t>Aphek</a:t>
            </a:r>
            <a:r>
              <a:rPr lang="en-US" dirty="0" smtClean="0"/>
              <a:t>?  (4:3-4)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Ephraim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Shiloh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36494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of Ashdod see the first morning after they put the ark in Dagon’s temple?  (5:3)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Dagon had fallen on his face before the ark.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ark had fallen over.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8059534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of Ashdod see the first morning after they put the ark in Dagon’s temple?  (5:3)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Dagon had fallen on his face before the ark.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ark had fallen over.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0721322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bring to the people of Ashdod?  (5:6)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Devastation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Tumors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6565367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bring to the people of Ashdod?  (5:6)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Devastation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Tumors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19180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ark go after it was moved from Ashdod?  (5:8)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Gath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Ephraim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6396734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ark go after it was moved from Ashdod?  (5:8)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Gath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Ephraim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7497115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happened when the Philistines moved the ark to Gath?  (5:8-9)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people of Gath were in a great panic.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gave the people of Gath tumors.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2306537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happened when the Philistines moved the ark to Gath?  (5:8-9)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people of Gath were in a great panic.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gave the people of Gath tumors.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1877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were afflicted with tumors in Gath?  (5:9)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young and old people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Only the women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Only the children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9322626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were afflicted with tumors in Gath?  (5:9)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young and old people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Only the women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Only the children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071727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brought the ark of the covenant from Shiloh to the Israelite camp?  (4:4)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720316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After the ark was in Gath, where did the Philistines send it?  (5:10)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Ebenezer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Eglon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Ekron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5838773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After the ark was in Gath, where did the Philistines send it?  (5:10)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Ebenezer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Eglon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FFFF00"/>
                </a:solidFill>
              </a:rPr>
              <a:t>Ekron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47515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filled the city of </a:t>
            </a:r>
            <a:r>
              <a:rPr lang="en-US" dirty="0" err="1" smtClean="0"/>
              <a:t>Ekron</a:t>
            </a:r>
            <a:r>
              <a:rPr lang="en-US" dirty="0" smtClean="0"/>
              <a:t> with panic?  (5:11)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Death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Israelites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4845925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filled the city of </a:t>
            </a:r>
            <a:r>
              <a:rPr lang="en-US" dirty="0" err="1" smtClean="0"/>
              <a:t>Ekron</a:t>
            </a:r>
            <a:r>
              <a:rPr lang="en-US" dirty="0" smtClean="0"/>
              <a:t> with panic?  (5:11)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Death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Israelites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014999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“There is no one holy like the Lord; there is no one besides you; …”  (1 Samuel 2:2)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there is nothing to compare to you.”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there is no Rock like our God.”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Lord, you stand alone.”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7095514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“There is no one holy like the Lord; there is no one besides you; …”  (1 Samuel 2:2)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there is nothing to compare to you.”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“… there is no Rock like our God.”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Lord, you stand alone.”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303386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brought the ark of the covenant from Shiloh to the Israelite camp?  (4:4)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91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happened when the ark of the covenant came into the Israelite camp?  (4:5)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Israel shouted and the ground shook.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thunderstorm came on the camp.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526551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happened when the ark of the covenant came into the Israelite camp?  (4:5)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All Israel shouted and the ground shook.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thunderstorm came on the camp.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205071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the Philistines feel when they heard the shouting in the Israelite camp?  (4:7)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They were excited.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They were afraid.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They were happy.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517831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the Philistines feel when they heard the shouting in the Israelite camp?  (4:7)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They were excited.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They were afraid.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They were happy.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9631807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1163</Words>
  <Application>Microsoft Office PowerPoint</Application>
  <PresentationFormat>On-screen Show (4:3)</PresentationFormat>
  <Paragraphs>178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1_Office Theme</vt:lpstr>
      <vt:lpstr>1st and 2nd Samuel Dig Site 3</vt:lpstr>
      <vt:lpstr>Where did the Israelites get the ark after the Philistines defeated them at Aphek?  (4:3-4)</vt:lpstr>
      <vt:lpstr>Where did the Israelites get the ark after the Philistines defeated them at Aphek?  (4:3-4)</vt:lpstr>
      <vt:lpstr>Who brought the ark of the covenant from Shiloh to the Israelite camp?  (4:4)</vt:lpstr>
      <vt:lpstr>Who brought the ark of the covenant from Shiloh to the Israelite camp?  (4:4)</vt:lpstr>
      <vt:lpstr>What happened when the ark of the covenant came into the Israelite camp?  (4:5)</vt:lpstr>
      <vt:lpstr>What happened when the ark of the covenant came into the Israelite camp?  (4:5)</vt:lpstr>
      <vt:lpstr>How did the Philistines feel when they heard the shouting in the Israelite camp?  (4:7)</vt:lpstr>
      <vt:lpstr>How did the Philistines feel when they heard the shouting in the Israelite camp?  (4:7)</vt:lpstr>
      <vt:lpstr>How many Israelite foot soldiers died in the battle after they brought the ark into the camp?  (4:10)</vt:lpstr>
      <vt:lpstr>How many Israelite foot soldiers died in the battle after they brought the ark into the camp?  (4:10)</vt:lpstr>
      <vt:lpstr>What did the Philistines capture from the Israelites?  (4:11)</vt:lpstr>
      <vt:lpstr>What did the Philistines capture from the Israelites?  (4:11)</vt:lpstr>
      <vt:lpstr>Who died in the battle where the ark of God was captured?  (4:11)</vt:lpstr>
      <vt:lpstr>Who died in the battle where the ark of God was captured?  (4:11)</vt:lpstr>
      <vt:lpstr>How old was Eli when he died?  (4:14-15, 18)</vt:lpstr>
      <vt:lpstr>How old was Eli when he died?  (4:14-15, 18)</vt:lpstr>
      <vt:lpstr>What happened when Eli found out that the Philistines had captured the ark?  (4:18)</vt:lpstr>
      <vt:lpstr>What happened when Eli found out that the Philistines had captured the ark?  (4:18)</vt:lpstr>
      <vt:lpstr>How long did Eli lead Israel?  (4:18)</vt:lpstr>
      <vt:lpstr>How long did Eli lead Israel?  (4:18)</vt:lpstr>
      <vt:lpstr>What happened when Phinehas’s wife heard the bad news about the battle with the Philistines?  (4:19-20)</vt:lpstr>
      <vt:lpstr>What happened when Phinehas’s wife heard the bad news about the battle with the Philistines?  (4:19-20)</vt:lpstr>
      <vt:lpstr>What did Phinehas’s wife name their son?  (4:21)</vt:lpstr>
      <vt:lpstr>What did Phinehas’s wife name their son?  (4:21)</vt:lpstr>
      <vt:lpstr>Where did the Philistines take the ark after they captured it?  (5:1)</vt:lpstr>
      <vt:lpstr>Where did the Philistines take the ark after they captured it?  (5:1)</vt:lpstr>
      <vt:lpstr>Where did the Philistines place the ark after they captured it?  (5:2)</vt:lpstr>
      <vt:lpstr>Where did the Philistines place the ark after they captured it?  (5:2)</vt:lpstr>
      <vt:lpstr>What did the people of Ashdod see the first morning after they put the ark in Dagon’s temple?  (5:3)</vt:lpstr>
      <vt:lpstr>What did the people of Ashdod see the first morning after they put the ark in Dagon’s temple?  (5:3)</vt:lpstr>
      <vt:lpstr>What did the Lord bring to the people of Ashdod?  (5:6)</vt:lpstr>
      <vt:lpstr>What did the Lord bring to the people of Ashdod?  (5:6)</vt:lpstr>
      <vt:lpstr>Where did the ark go after it was moved from Ashdod?  (5:8)</vt:lpstr>
      <vt:lpstr>Where did the ark go after it was moved from Ashdod?  (5:8)</vt:lpstr>
      <vt:lpstr>What happened when the Philistines moved the ark to Gath?  (5:8-9)</vt:lpstr>
      <vt:lpstr>What happened when the Philistines moved the ark to Gath?  (5:8-9)</vt:lpstr>
      <vt:lpstr>Who were afflicted with tumors in Gath?  (5:9)</vt:lpstr>
      <vt:lpstr>Who were afflicted with tumors in Gath?  (5:9)</vt:lpstr>
      <vt:lpstr>After the ark was in Gath, where did the Philistines send it?  (5:10)</vt:lpstr>
      <vt:lpstr>After the ark was in Gath, where did the Philistines send it?  (5:10)</vt:lpstr>
      <vt:lpstr>What filled the city of Ekron with panic?  (5:11)</vt:lpstr>
      <vt:lpstr>What filled the city of Ekron with panic?  (5:11)</vt:lpstr>
      <vt:lpstr>Finish this verse:  “There is no one holy like the Lord; there is no one besides you; …”  (1 Samuel 2:2)</vt:lpstr>
      <vt:lpstr>Finish this verse:  “There is no one holy like the Lord; there is no one besides you; …”  (1 Samuel 2:2)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1</dc:title>
  <dc:creator>Kathy Randels</dc:creator>
  <cp:lastModifiedBy>Robin</cp:lastModifiedBy>
  <cp:revision>5</cp:revision>
  <dcterms:created xsi:type="dcterms:W3CDTF">2016-04-08T01:57:12Z</dcterms:created>
  <dcterms:modified xsi:type="dcterms:W3CDTF">2016-04-21T12:56:01Z</dcterms:modified>
</cp:coreProperties>
</file>