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5" r:id="rId47"/>
    <p:sldId id="306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508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31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666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369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448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852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850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409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876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664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691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59925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1</a:t>
            </a:r>
            <a:r>
              <a:rPr lang="en-US" sz="6000" b="1" baseline="30000" dirty="0" smtClean="0"/>
              <a:t>st</a:t>
            </a:r>
            <a:r>
              <a:rPr lang="en-US" sz="6000" b="1" dirty="0" smtClean="0"/>
              <a:t> and 2</a:t>
            </a:r>
            <a:r>
              <a:rPr lang="en-US" sz="6000" b="1" baseline="30000" dirty="0" smtClean="0"/>
              <a:t>nd</a:t>
            </a:r>
            <a:r>
              <a:rPr lang="en-US" sz="6000" b="1" dirty="0" smtClean="0"/>
              <a:t> Samuel</a:t>
            </a:r>
            <a:br>
              <a:rPr lang="en-US" sz="6000" b="1" dirty="0" smtClean="0"/>
            </a:br>
            <a:r>
              <a:rPr lang="en-US" sz="6000" b="1" dirty="0" smtClean="0"/>
              <a:t>Dig </a:t>
            </a:r>
            <a:r>
              <a:rPr lang="en-US" sz="6000" b="1" dirty="0"/>
              <a:t>Site </a:t>
            </a:r>
            <a:r>
              <a:rPr lang="en-US" sz="6000" b="1" dirty="0" smtClean="0"/>
              <a:t>2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4238308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Eli’s sons do when he rebuked them?  (2:25)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listened.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did not listen.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listened for a while.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16847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Eli’s sons do when he rebuked them?  (2:25)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listened.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They did not listen.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listened for a while.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814718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Samuel continue to grow?  (2:26)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stature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favor with God and people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627215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Samuel continue to grow?  (2:26)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stature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favor with God and people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Both answers are correct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454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the man of God came to Eli, who did he say would die on the same day?  (2:26)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r>
              <a:rPr lang="en-US" sz="4000" dirty="0" smtClean="0"/>
              <a:t> and 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 and 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 and Phinehas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950491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the man of God came to Eli, who did he say would die on the same day?  (2:26)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FFC000"/>
                </a:solidFill>
              </a:rPr>
              <a:t>Hophni</a:t>
            </a:r>
            <a:r>
              <a:rPr lang="en-US" sz="4000" dirty="0" smtClean="0">
                <a:solidFill>
                  <a:srgbClr val="FFC000"/>
                </a:solidFill>
              </a:rPr>
              <a:t> and 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 and 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 and Phinehas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985456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the Lord tell Eli he would raise up?  (2:35)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faithful priest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Eli’s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180572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the Lord tell Eli he would raise up?  (2:35)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A faithful priest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Eli’s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068297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was the word of God like when Samuel ministered under Eli?  (2:35)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Common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Rare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Obeyed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713376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was the word of God like when Samuel ministered under Eli?  (2:35)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Common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Rare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Obeyed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17554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kind of men were Eli’s sons? (2:12)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Kind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Friendly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Scoundrels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540239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was Samuel lying one night? (3:3)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the basement of the temple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the house of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a tent outside the temple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3952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was Samuel lying one night? (3:3)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the basement of the temple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In the house of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a tent outside the temple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658161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do the first time the Lord called him?  (3:4-5)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ran to Eli.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said to Eli, “Here I am; you called 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xmlns="" val="9658011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do the first time the Lord called him?  (3:4-5)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ran to Eli.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said to Eli, “Here I am; you called 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xmlns="" val="1311990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times did Samuel think Eli was calling him?  (3:4-8)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Two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Three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Four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3904735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times did Samuel think Eli was calling him?  (3:4-8)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Two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Three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Four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785527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Samuel think was calling the first three times he heard his name?  (3:4-8)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2194089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Samuel think was calling the first three times he heard his name?  (3:4-8)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53825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finally realized that the Lord was calling Samuel?  (3:8)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Phinehas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Eli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7644488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finally realized that the Lord was calling Samuel?  (3:8)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Phinehas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Eli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5436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kind of men were Eli’s sons? (2:12)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Kind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Friendly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Scoundrels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9263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the fourth time the Lord called him?  (3:10)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“Speak, for your servant is listening.”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“Eli, did you call me again.”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“Who is calling me?”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4530294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the fourth time the Lord called him?  (3:10)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“Speak, for your servant is listening.”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“Eli, did you call me again.”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“Who is calling me?”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3603407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was the Lord going to judge Eli and his family?  (3:13)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three months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one year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Forever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269804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was the Lord going to judge Eli and his family?  (3:13)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three months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one year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Forever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49729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did Samuel lay down after the Lord spoke to him?  (3:15)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Until morning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Until noon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Until 3 a.m.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4652086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did Samuel lay down after the Lord spoke to him?  (3:15)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Until morning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Until noon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Until 3 a.m.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2936054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much did Samuel tell Eli about the vision of the Lord?  (3:18)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Almost everything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Everything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Nothing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2911916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much did Samuel tell Eli about the vision of the Lord?  (3:18)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Almost everything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Everything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Nothing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8815452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Whose words did not fall to the ground?  (3:19)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Eli’s words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Samuel’s words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Elkanah’s</a:t>
            </a:r>
            <a:r>
              <a:rPr lang="en-US" sz="4000" dirty="0" smtClean="0"/>
              <a:t> words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492296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Whose words did not fall to the ground?  (3:19)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Eli’s words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Samuel’s words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Elkanah’s</a:t>
            </a:r>
            <a:r>
              <a:rPr lang="en-US" sz="4000" dirty="0" smtClean="0"/>
              <a:t> words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970483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was the sin of Eli’s sons great in the Lord’s sight?  (2:17)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were priests but refused to work in the temple.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treated the Lord’s offering with contempt.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4179476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recognized Samuel as a prophet of the Lord?  (3:20)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Israel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Egypt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the world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1361183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recognized Samuel as a prophet of the Lord?  (3:20)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All Israel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Egypt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the world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8859235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Lord continue to reveal himself to Samuel?  (3:21)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Shiloh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Ephraim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0545807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Lord continue to reveal himself to Samuel?  (3:21)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Shiloh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Ephraim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5867232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came to all Israel after God revealed himself to Samuel?  (3:21-4:1a)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Eli’s word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Samuel’s word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Peace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3333704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came to all Israel after God revealed himself to Samuel?  (3:21-4:1a)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Eli’s word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Samuel’s word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Peace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0523050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“Those who honor me I will honor, but those who…”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despise me will be disdained.”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don’t respect me will be punished.”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hate me will find suffering.”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8482004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“Those who honor me I will honor, but those who…”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“… despise me will be disdained.”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don’t respect me will be punished.”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hate me will find suffering.”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627330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was the sin of Eli’s sons great in the Lord’s sight?  (2:17)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were priests but refused to work in the temple.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They treated the Lord’s offering with contempt.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201018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Hannah do for Samuel each year?  (2:19)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 gave him a robe she made for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 brought him a home-cooked meal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408728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Hannah do for Samuel each year?  (2:19)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She gave him a robe she made for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 brought him a home-cooked meal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067032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more children did Hannah have?  (2:21)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Two sons and one daughter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Three sons and three daughters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Three sons and two daughters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97292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more children did Hannah have?  (2:21)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Two sons and one daughter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Three sons and three daughters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Three sons and two daughters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62068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1155</Words>
  <Application>Microsoft Office PowerPoint</Application>
  <PresentationFormat>On-screen Show (4:3)</PresentationFormat>
  <Paragraphs>186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1_Office Theme</vt:lpstr>
      <vt:lpstr>1st and 2nd Samuel Dig Site 2</vt:lpstr>
      <vt:lpstr>What kind of men were Eli’s sons? (2:12)</vt:lpstr>
      <vt:lpstr>What kind of men were Eli’s sons? (2:12)</vt:lpstr>
      <vt:lpstr>Why was the sin of Eli’s sons great in the Lord’s sight?  (2:17)</vt:lpstr>
      <vt:lpstr>Why was the sin of Eli’s sons great in the Lord’s sight?  (2:17)</vt:lpstr>
      <vt:lpstr>What did Hannah do for Samuel each year?  (2:19)</vt:lpstr>
      <vt:lpstr>What did Hannah do for Samuel each year?  (2:19)</vt:lpstr>
      <vt:lpstr>How many more children did Hannah have?  (2:21)</vt:lpstr>
      <vt:lpstr>How many more children did Hannah have?  (2:21)</vt:lpstr>
      <vt:lpstr>What did Eli’s sons do when he rebuked them?  (2:25)</vt:lpstr>
      <vt:lpstr>What did Eli’s sons do when he rebuked them?  (2:25)</vt:lpstr>
      <vt:lpstr>How did Samuel continue to grow?  (2:26)</vt:lpstr>
      <vt:lpstr>How did Samuel continue to grow?  (2:26)</vt:lpstr>
      <vt:lpstr>When the man of God came to Eli, who did he say would die on the same day?  (2:26)</vt:lpstr>
      <vt:lpstr>When the man of God came to Eli, who did he say would die on the same day?  (2:26)</vt:lpstr>
      <vt:lpstr>Who did the Lord tell Eli he would raise up?  (2:35)</vt:lpstr>
      <vt:lpstr>Who did the Lord tell Eli he would raise up?  (2:35)</vt:lpstr>
      <vt:lpstr>What was the word of God like when Samuel ministered under Eli?  (2:35)</vt:lpstr>
      <vt:lpstr>What was the word of God like when Samuel ministered under Eli?  (2:35)</vt:lpstr>
      <vt:lpstr>Where was Samuel lying one night? (3:3)</vt:lpstr>
      <vt:lpstr>Where was Samuel lying one night? (3:3)</vt:lpstr>
      <vt:lpstr>What did Samuel do the first time the Lord called him?  (3:4-5)</vt:lpstr>
      <vt:lpstr>What did Samuel do the first time the Lord called him?  (3:4-5)</vt:lpstr>
      <vt:lpstr>How many times did Samuel think Eli was calling him?  (3:4-8)</vt:lpstr>
      <vt:lpstr>How many times did Samuel think Eli was calling him?  (3:4-8)</vt:lpstr>
      <vt:lpstr>Who did Samuel think was calling the first three times he heard his name?  (3:4-8)</vt:lpstr>
      <vt:lpstr>Who did Samuel think was calling the first three times he heard his name?  (3:4-8)</vt:lpstr>
      <vt:lpstr>Who finally realized that the Lord was calling Samuel?  (3:8)</vt:lpstr>
      <vt:lpstr>Who finally realized that the Lord was calling Samuel?  (3:8)</vt:lpstr>
      <vt:lpstr>What did Samuel say the fourth time the Lord called him?  (3:10)</vt:lpstr>
      <vt:lpstr>What did Samuel say the fourth time the Lord called him?  (3:10)</vt:lpstr>
      <vt:lpstr>How long was the Lord going to judge Eli and his family?  (3:13)</vt:lpstr>
      <vt:lpstr>How long was the Lord going to judge Eli and his family?  (3:13)</vt:lpstr>
      <vt:lpstr>How long did Samuel lay down after the Lord spoke to him?  (3:15)</vt:lpstr>
      <vt:lpstr>How long did Samuel lay down after the Lord spoke to him?  (3:15)</vt:lpstr>
      <vt:lpstr>How much did Samuel tell Eli about the vision of the Lord?  (3:18)</vt:lpstr>
      <vt:lpstr>How much did Samuel tell Eli about the vision of the Lord?  (3:18)</vt:lpstr>
      <vt:lpstr>Whose words did not fall to the ground?  (3:19)</vt:lpstr>
      <vt:lpstr>Whose words did not fall to the ground?  (3:19)</vt:lpstr>
      <vt:lpstr>Who recognized Samuel as a prophet of the Lord?  (3:20)</vt:lpstr>
      <vt:lpstr>Who recognized Samuel as a prophet of the Lord?  (3:20)</vt:lpstr>
      <vt:lpstr>Where did the Lord continue to reveal himself to Samuel?  (3:21)</vt:lpstr>
      <vt:lpstr>Where did the Lord continue to reveal himself to Samuel?  (3:21)</vt:lpstr>
      <vt:lpstr>What came to all Israel after God revealed himself to Samuel?  (3:21-4:1a)</vt:lpstr>
      <vt:lpstr>What came to all Israel after God revealed himself to Samuel?  (3:21-4:1a)</vt:lpstr>
      <vt:lpstr>Finish this verse:  “Those who honor me I will honor, but those who…”</vt:lpstr>
      <vt:lpstr>Finish this verse:  “Those who honor me I will honor, but those who…”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2</dc:title>
  <dc:creator>Kathy Randels</dc:creator>
  <cp:lastModifiedBy>Robin</cp:lastModifiedBy>
  <cp:revision>4</cp:revision>
  <dcterms:created xsi:type="dcterms:W3CDTF">2016-04-07T01:19:01Z</dcterms:created>
  <dcterms:modified xsi:type="dcterms:W3CDTF">2016-04-21T12:55:40Z</dcterms:modified>
</cp:coreProperties>
</file>