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8" r:id="rId1"/>
    <p:sldMasterId id="2147485240" r:id="rId2"/>
    <p:sldMasterId id="2147485242" r:id="rId3"/>
    <p:sldMasterId id="2147485244" r:id="rId4"/>
    <p:sldMasterId id="2147485246" r:id="rId5"/>
    <p:sldMasterId id="2147485248" r:id="rId6"/>
    <p:sldMasterId id="2147485250" r:id="rId7"/>
    <p:sldMasterId id="2147485258" r:id="rId8"/>
    <p:sldMasterId id="2147485260" r:id="rId9"/>
    <p:sldMasterId id="2147485262" r:id="rId10"/>
    <p:sldMasterId id="2147485557" r:id="rId11"/>
    <p:sldMasterId id="2147485559" r:id="rId12"/>
  </p:sldMasterIdLst>
  <p:notesMasterIdLst>
    <p:notesMasterId r:id="rId43"/>
  </p:notesMasterIdLst>
  <p:sldIdLst>
    <p:sldId id="972" r:id="rId13"/>
    <p:sldId id="266" r:id="rId14"/>
    <p:sldId id="261" r:id="rId15"/>
    <p:sldId id="274" r:id="rId16"/>
    <p:sldId id="275" r:id="rId17"/>
    <p:sldId id="276" r:id="rId18"/>
    <p:sldId id="277" r:id="rId19"/>
    <p:sldId id="262" r:id="rId20"/>
    <p:sldId id="278" r:id="rId21"/>
    <p:sldId id="279" r:id="rId22"/>
    <p:sldId id="291" r:id="rId23"/>
    <p:sldId id="282" r:id="rId24"/>
    <p:sldId id="281" r:id="rId25"/>
    <p:sldId id="263" r:id="rId26"/>
    <p:sldId id="283" r:id="rId27"/>
    <p:sldId id="284" r:id="rId28"/>
    <p:sldId id="285" r:id="rId29"/>
    <p:sldId id="286" r:id="rId30"/>
    <p:sldId id="293" r:id="rId31"/>
    <p:sldId id="288" r:id="rId32"/>
    <p:sldId id="289" r:id="rId33"/>
    <p:sldId id="292" r:id="rId34"/>
    <p:sldId id="971" r:id="rId35"/>
    <p:sldId id="832" r:id="rId36"/>
    <p:sldId id="833" r:id="rId37"/>
    <p:sldId id="973" r:id="rId38"/>
    <p:sldId id="974" r:id="rId39"/>
    <p:sldId id="975" r:id="rId40"/>
    <p:sldId id="836" r:id="rId41"/>
    <p:sldId id="83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999999"/>
    <a:srgbClr val="9900CC"/>
    <a:srgbClr val="500808"/>
    <a:srgbClr val="FF6600"/>
    <a:srgbClr val="000000"/>
    <a:srgbClr val="4E5A55"/>
    <a:srgbClr val="C2D935"/>
    <a:srgbClr val="BDC64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3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C6A1410-6165-2C14-3F0D-10107DB8C3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3C8607-5BD0-E548-81F7-07DE862E7C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AFA4D0-61E9-4D12-890C-3A0C92D8E76F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A2587EF-0E69-19A2-C518-BAD979D35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1991319-3A86-824B-CE65-5F0373D0B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86B9E-9B6C-D691-B324-C2BCE8AD95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59AFFE-DB21-3967-06D7-B4FD0327C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BE015F-E158-4F67-8086-C21341A64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43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2459A-61CF-4693-AF28-82E0F3FB8C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7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C2EC9EB7-BD2D-112B-36EE-3B909DD1A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FE949EA-3A98-B59B-5EEE-FFFED0EFA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90D11E7-0B2E-961A-7086-9255D7517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D336-E997-4FA0-8665-0BFA9C2E868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A241F5-6D35-C420-C52D-0E9CE13E4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2823B4-D611-DE90-E1F5-3B9960610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A7565-5218-451A-9C17-B5DA9068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3720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572DDA-BD14-5BBF-F920-D4A18BCF6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B0A8-7613-40D1-8C27-BE08F76883D5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08986E-45D7-1642-DC84-B7E6D3EF0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5ED956-90C2-067F-BB82-CA0F846F5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B3988-B8A1-488C-8A3A-97128A4D5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66498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6927B2-7F23-7734-A339-9E5882628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2C1C-6B87-4C88-9E1D-585B1B6A152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42B0E3-0A4F-4770-8182-30C85BEC7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639606-847A-8C62-903B-B442154CB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A6582-BB85-4A40-A845-E5446E9D4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3863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A5AFFF59-954D-0B8F-25D0-C95C8F26F7B3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813485BD-4667-C5E0-ABF6-CE0694578D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ED9C07CB-B768-7B91-886D-5ACB6994ED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363DCFD3-FA60-F5CF-8D79-AB9050484D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D1F1FE8-52AE-6525-034A-BFD28CB939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B64D926-9CDF-8861-1BED-FA2B5389B4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265D4BF3-F391-E8B0-0EF7-0F63E873DE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33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33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27B3BE14-23F5-100A-A3F3-4437507D4B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786E-BA5A-461C-AD4F-C1E8303AC452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91BFB9FC-25BA-AB18-5E83-5CB157512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4032F86D-4F30-8A07-383C-0EF6D2C5A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4FB0B-D173-494F-A922-916BC4BF8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66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3E3238BE-CC43-90DC-2869-A4BF409EB0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C177-6713-4505-A644-3795ADF7D415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D3B2754-A26C-7E48-E199-B81E15EF2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ACAAEF6-2C70-5AD2-4663-72B608463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FC466-DD63-4452-9ACB-16C0A20A6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3860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CAED0369-A5F7-A77B-C88A-BA78A2DDCB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xmlns="" id="{25936C38-8E4A-AF85-DCF7-C285F019A6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4E66B1BE-D390-B5ED-8D88-847E4C456B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74B6BEE2-026F-36D0-3A8E-1616AF87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0226BB70-8C12-37ED-C4D9-5F6ACC042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xmlns="" id="{842386FA-9BD5-78EF-58A2-6004D6B33F5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39" name="Group 8">
                  <a:extLst>
                    <a:ext uri="{FF2B5EF4-FFF2-40B4-BE49-F238E27FC236}">
                      <a16:creationId xmlns:a16="http://schemas.microsoft.com/office/drawing/2014/main" xmlns="" id="{91D94E3D-BE52-ECCF-42C8-9317543C81B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48" name="Group 9">
                    <a:extLst>
                      <a:ext uri="{FF2B5EF4-FFF2-40B4-BE49-F238E27FC236}">
                        <a16:creationId xmlns:a16="http://schemas.microsoft.com/office/drawing/2014/main" xmlns="" id="{FB706364-7649-AA75-485B-466756586C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xmlns="" id="{835AB0DC-A5FD-BE82-0C3D-D51D07EBD6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>
                        <a:gd name="T0" fmla="*/ 339 w 1231"/>
                        <a:gd name="T1" fmla="*/ 283 h 2560"/>
                        <a:gd name="T2" fmla="*/ 417 w 1231"/>
                        <a:gd name="T3" fmla="*/ 115 h 2560"/>
                        <a:gd name="T4" fmla="*/ 585 w 1231"/>
                        <a:gd name="T5" fmla="*/ 7 h 2560"/>
                        <a:gd name="T6" fmla="*/ 899 w 1231"/>
                        <a:gd name="T7" fmla="*/ 61 h 2560"/>
                        <a:gd name="T8" fmla="*/ 1057 w 1231"/>
                        <a:gd name="T9" fmla="*/ 349 h 2560"/>
                        <a:gd name="T10" fmla="*/ 983 w 1231"/>
                        <a:gd name="T11" fmla="*/ 769 h 2560"/>
                        <a:gd name="T12" fmla="*/ 947 w 1231"/>
                        <a:gd name="T13" fmla="*/ 943 h 2560"/>
                        <a:gd name="T14" fmla="*/ 1111 w 1231"/>
                        <a:gd name="T15" fmla="*/ 1075 h 2560"/>
                        <a:gd name="T16" fmla="*/ 1237 w 1231"/>
                        <a:gd name="T17" fmla="*/ 1525 h 2560"/>
                        <a:gd name="T18" fmla="*/ 1129 w 1231"/>
                        <a:gd name="T19" fmla="*/ 1969 h 2560"/>
                        <a:gd name="T20" fmla="*/ 911 w 1231"/>
                        <a:gd name="T21" fmla="*/ 2077 h 2560"/>
                        <a:gd name="T22" fmla="*/ 725 w 1231"/>
                        <a:gd name="T23" fmla="*/ 2059 h 2560"/>
                        <a:gd name="T24" fmla="*/ 659 w 1231"/>
                        <a:gd name="T25" fmla="*/ 2251 h 2560"/>
                        <a:gd name="T26" fmla="*/ 531 w 1231"/>
                        <a:gd name="T27" fmla="*/ 2527 h 2560"/>
                        <a:gd name="T28" fmla="*/ 21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1 w 1231"/>
                        <a:gd name="T37" fmla="*/ 1513 h 2560"/>
                        <a:gd name="T38" fmla="*/ 21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1 w 1231"/>
                        <a:gd name="T45" fmla="*/ 2431 h 2560"/>
                        <a:gd name="T46" fmla="*/ 597 w 1231"/>
                        <a:gd name="T47" fmla="*/ 2227 h 2560"/>
                        <a:gd name="T48" fmla="*/ 579 w 1231"/>
                        <a:gd name="T49" fmla="*/ 1807 h 2560"/>
                        <a:gd name="T50" fmla="*/ 495 w 1231"/>
                        <a:gd name="T51" fmla="*/ 1531 h 2560"/>
                        <a:gd name="T52" fmla="*/ 537 w 1231"/>
                        <a:gd name="T53" fmla="*/ 1459 h 2560"/>
                        <a:gd name="T54" fmla="*/ 629 w 1231"/>
                        <a:gd name="T55" fmla="*/ 1633 h 2560"/>
                        <a:gd name="T56" fmla="*/ 725 w 1231"/>
                        <a:gd name="T57" fmla="*/ 1933 h 2560"/>
                        <a:gd name="T58" fmla="*/ 971 w 1231"/>
                        <a:gd name="T59" fmla="*/ 1963 h 2560"/>
                        <a:gd name="T60" fmla="*/ 1141 w 1231"/>
                        <a:gd name="T61" fmla="*/ 1687 h 2560"/>
                        <a:gd name="T62" fmla="*/ 1123 w 1231"/>
                        <a:gd name="T63" fmla="*/ 1273 h 2560"/>
                        <a:gd name="T64" fmla="*/ 887 w 1231"/>
                        <a:gd name="T65" fmla="*/ 1057 h 2560"/>
                        <a:gd name="T66" fmla="*/ 683 w 1231"/>
                        <a:gd name="T67" fmla="*/ 1129 h 2560"/>
                        <a:gd name="T68" fmla="*/ 579 w 1231"/>
                        <a:gd name="T69" fmla="*/ 1117 h 2560"/>
                        <a:gd name="T70" fmla="*/ 623 w 1231"/>
                        <a:gd name="T71" fmla="*/ 1033 h 2560"/>
                        <a:gd name="T72" fmla="*/ 815 w 1231"/>
                        <a:gd name="T73" fmla="*/ 937 h 2560"/>
                        <a:gd name="T74" fmla="*/ 953 w 1231"/>
                        <a:gd name="T75" fmla="*/ 613 h 2560"/>
                        <a:gd name="T76" fmla="*/ 887 w 1231"/>
                        <a:gd name="T77" fmla="*/ 175 h 2560"/>
                        <a:gd name="T78" fmla="*/ 623 w 1231"/>
                        <a:gd name="T79" fmla="*/ 103 h 2560"/>
                        <a:gd name="T80" fmla="*/ 393 w 1231"/>
                        <a:gd name="T81" fmla="*/ 355 h 2560"/>
                        <a:gd name="T82" fmla="*/ 405 w 1231"/>
                        <a:gd name="T83" fmla="*/ 763 h 2560"/>
                        <a:gd name="T84" fmla="*/ 345 w 1231"/>
                        <a:gd name="T85" fmla="*/ 949 h 2560"/>
                        <a:gd name="T86" fmla="*/ 291 w 1231"/>
                        <a:gd name="T87" fmla="*/ 685 h 2560"/>
                        <a:gd name="T88" fmla="*/ 30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11">
                      <a:extLst>
                        <a:ext uri="{FF2B5EF4-FFF2-40B4-BE49-F238E27FC236}">
                          <a16:creationId xmlns:a16="http://schemas.microsoft.com/office/drawing/2014/main" xmlns="" id="{A8F8ED02-3204-C972-E472-B0709740BF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4" cy="2065"/>
                    </a:xfrm>
                    <a:custGeom>
                      <a:avLst/>
                      <a:gdLst>
                        <a:gd name="T0" fmla="*/ 783 w 865"/>
                        <a:gd name="T1" fmla="*/ 526 h 2071"/>
                        <a:gd name="T2" fmla="*/ 795 w 865"/>
                        <a:gd name="T3" fmla="*/ 348 h 2071"/>
                        <a:gd name="T4" fmla="*/ 861 w 865"/>
                        <a:gd name="T5" fmla="*/ 204 h 2071"/>
                        <a:gd name="T6" fmla="*/ 807 w 865"/>
                        <a:gd name="T7" fmla="*/ 216 h 2071"/>
                        <a:gd name="T8" fmla="*/ 747 w 865"/>
                        <a:gd name="T9" fmla="*/ 216 h 2071"/>
                        <a:gd name="T10" fmla="*/ 681 w 865"/>
                        <a:gd name="T11" fmla="*/ 116 h 2071"/>
                        <a:gd name="T12" fmla="*/ 609 w 865"/>
                        <a:gd name="T13" fmla="*/ 32 h 2071"/>
                        <a:gd name="T14" fmla="*/ 507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4 h 2071"/>
                        <a:gd name="T22" fmla="*/ 119 w 865"/>
                        <a:gd name="T23" fmla="*/ 402 h 2071"/>
                        <a:gd name="T24" fmla="*/ 131 w 865"/>
                        <a:gd name="T25" fmla="*/ 586 h 2071"/>
                        <a:gd name="T26" fmla="*/ 173 w 865"/>
                        <a:gd name="T27" fmla="*/ 778 h 2071"/>
                        <a:gd name="T28" fmla="*/ 197 w 865"/>
                        <a:gd name="T29" fmla="*/ 878 h 2071"/>
                        <a:gd name="T30" fmla="*/ 167 w 865"/>
                        <a:gd name="T31" fmla="*/ 980 h 2071"/>
                        <a:gd name="T32" fmla="*/ 65 w 865"/>
                        <a:gd name="T33" fmla="*/ 1118 h 2071"/>
                        <a:gd name="T34" fmla="*/ 17 w 865"/>
                        <a:gd name="T35" fmla="*/ 1290 h 2071"/>
                        <a:gd name="T36" fmla="*/ 5 w 865"/>
                        <a:gd name="T37" fmla="*/ 1542 h 2071"/>
                        <a:gd name="T38" fmla="*/ 47 w 865"/>
                        <a:gd name="T39" fmla="*/ 1738 h 2071"/>
                        <a:gd name="T40" fmla="*/ 131 w 865"/>
                        <a:gd name="T41" fmla="*/ 1888 h 2071"/>
                        <a:gd name="T42" fmla="*/ 299 w 865"/>
                        <a:gd name="T43" fmla="*/ 1976 h 2071"/>
                        <a:gd name="T44" fmla="*/ 425 w 865"/>
                        <a:gd name="T45" fmla="*/ 1970 h 2071"/>
                        <a:gd name="T46" fmla="*/ 465 w 865"/>
                        <a:gd name="T47" fmla="*/ 1982 h 2071"/>
                        <a:gd name="T48" fmla="*/ 495 w 865"/>
                        <a:gd name="T49" fmla="*/ 2054 h 2071"/>
                        <a:gd name="T50" fmla="*/ 495 w 865"/>
                        <a:gd name="T51" fmla="*/ 1952 h 2071"/>
                        <a:gd name="T52" fmla="*/ 555 w 865"/>
                        <a:gd name="T53" fmla="*/ 1768 h 2071"/>
                        <a:gd name="T54" fmla="*/ 615 w 865"/>
                        <a:gd name="T55" fmla="*/ 1648 h 2071"/>
                        <a:gd name="T56" fmla="*/ 579 w 865"/>
                        <a:gd name="T57" fmla="*/ 1690 h 2071"/>
                        <a:gd name="T58" fmla="*/ 513 w 865"/>
                        <a:gd name="T59" fmla="*/ 1810 h 2071"/>
                        <a:gd name="T60" fmla="*/ 407 w 865"/>
                        <a:gd name="T61" fmla="*/ 1893 h 2071"/>
                        <a:gd name="T62" fmla="*/ 269 w 865"/>
                        <a:gd name="T63" fmla="*/ 1888 h 2071"/>
                        <a:gd name="T64" fmla="*/ 179 w 865"/>
                        <a:gd name="T65" fmla="*/ 1804 h 2071"/>
                        <a:gd name="T66" fmla="*/ 113 w 865"/>
                        <a:gd name="T67" fmla="*/ 1630 h 2071"/>
                        <a:gd name="T68" fmla="*/ 107 w 865"/>
                        <a:gd name="T69" fmla="*/ 1386 h 2071"/>
                        <a:gd name="T70" fmla="*/ 137 w 865"/>
                        <a:gd name="T71" fmla="*/ 1184 h 2071"/>
                        <a:gd name="T72" fmla="*/ 203 w 865"/>
                        <a:gd name="T73" fmla="*/ 1064 h 2071"/>
                        <a:gd name="T74" fmla="*/ 323 w 865"/>
                        <a:gd name="T75" fmla="*/ 1016 h 2071"/>
                        <a:gd name="T76" fmla="*/ 507 w 865"/>
                        <a:gd name="T77" fmla="*/ 1070 h 2071"/>
                        <a:gd name="T78" fmla="*/ 609 w 865"/>
                        <a:gd name="T79" fmla="*/ 1118 h 2071"/>
                        <a:gd name="T80" fmla="*/ 663 w 865"/>
                        <a:gd name="T81" fmla="*/ 1094 h 2071"/>
                        <a:gd name="T82" fmla="*/ 657 w 865"/>
                        <a:gd name="T83" fmla="*/ 1040 h 2071"/>
                        <a:gd name="T84" fmla="*/ 609 w 865"/>
                        <a:gd name="T85" fmla="*/ 998 h 2071"/>
                        <a:gd name="T86" fmla="*/ 495 w 865"/>
                        <a:gd name="T87" fmla="*/ 974 h 2071"/>
                        <a:gd name="T88" fmla="*/ 323 w 865"/>
                        <a:gd name="T89" fmla="*/ 890 h 2071"/>
                        <a:gd name="T90" fmla="*/ 233 w 865"/>
                        <a:gd name="T91" fmla="*/ 676 h 2071"/>
                        <a:gd name="T92" fmla="*/ 209 w 865"/>
                        <a:gd name="T93" fmla="*/ 414 h 2071"/>
                        <a:gd name="T94" fmla="*/ 317 w 865"/>
                        <a:gd name="T95" fmla="*/ 170 h 2071"/>
                        <a:gd name="T96" fmla="*/ 483 w 865"/>
                        <a:gd name="T97" fmla="*/ 110 h 2071"/>
                        <a:gd name="T98" fmla="*/ 615 w 865"/>
                        <a:gd name="T99" fmla="*/ 164 h 2071"/>
                        <a:gd name="T100" fmla="*/ 705 w 865"/>
                        <a:gd name="T101" fmla="*/ 288 h 2071"/>
                        <a:gd name="T102" fmla="*/ 735 w 865"/>
                        <a:gd name="T103" fmla="*/ 426 h 2071"/>
                        <a:gd name="T104" fmla="*/ 771 w 865"/>
                        <a:gd name="T105" fmla="*/ 598 h 2071"/>
                        <a:gd name="T106" fmla="*/ 807 w 865"/>
                        <a:gd name="T107" fmla="*/ 580 h 2071"/>
                        <a:gd name="T108" fmla="*/ 783 w 865"/>
                        <a:gd name="T109" fmla="*/ 526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" name="Oval 12">
                    <a:extLst>
                      <a:ext uri="{FF2B5EF4-FFF2-40B4-BE49-F238E27FC236}">
                        <a16:creationId xmlns:a16="http://schemas.microsoft.com/office/drawing/2014/main" xmlns="" id="{53D6095D-8C05-1615-1F1E-172E98AB94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/>
                  </a:p>
                </p:txBody>
              </p:sp>
              <p:sp>
                <p:nvSpPr>
                  <p:cNvPr id="50" name="Freeform 13">
                    <a:extLst>
                      <a:ext uri="{FF2B5EF4-FFF2-40B4-BE49-F238E27FC236}">
                        <a16:creationId xmlns:a16="http://schemas.microsoft.com/office/drawing/2014/main" xmlns="" id="{74AA6AD9-1375-4662-26E8-DF5591F634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9 h 521"/>
                      <a:gd name="T2" fmla="*/ 27 w 266"/>
                      <a:gd name="T3" fmla="*/ 277 h 521"/>
                      <a:gd name="T4" fmla="*/ 107 w 266"/>
                      <a:gd name="T5" fmla="*/ 45 h 521"/>
                      <a:gd name="T6" fmla="*/ 177 w 266"/>
                      <a:gd name="T7" fmla="*/ 3 h 521"/>
                      <a:gd name="T8" fmla="*/ 229 w 266"/>
                      <a:gd name="T9" fmla="*/ 39 h 521"/>
                      <a:gd name="T10" fmla="*/ 253 w 266"/>
                      <a:gd name="T11" fmla="*/ 131 h 521"/>
                      <a:gd name="T12" fmla="*/ 201 w 266"/>
                      <a:gd name="T13" fmla="*/ 277 h 521"/>
                      <a:gd name="T14" fmla="*/ 101 w 266"/>
                      <a:gd name="T15" fmla="*/ 483 h 521"/>
                      <a:gd name="T16" fmla="*/ 43 w 266"/>
                      <a:gd name="T17" fmla="*/ 507 h 521"/>
                      <a:gd name="T18" fmla="*/ 3 w 266"/>
                      <a:gd name="T19" fmla="*/ 48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4">
                    <a:extLst>
                      <a:ext uri="{FF2B5EF4-FFF2-40B4-BE49-F238E27FC236}">
                        <a16:creationId xmlns:a16="http://schemas.microsoft.com/office/drawing/2014/main" xmlns="" id="{6108AB53-265F-515C-F7D8-C1337C021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>
                      <a:gd name="T0" fmla="*/ 104 w 392"/>
                      <a:gd name="T1" fmla="*/ 211 h 340"/>
                      <a:gd name="T2" fmla="*/ 16 w 392"/>
                      <a:gd name="T3" fmla="*/ 91 h 340"/>
                      <a:gd name="T4" fmla="*/ 4 w 392"/>
                      <a:gd name="T5" fmla="*/ 47 h 340"/>
                      <a:gd name="T6" fmla="*/ 28 w 392"/>
                      <a:gd name="T7" fmla="*/ 3 h 340"/>
                      <a:gd name="T8" fmla="*/ 134 w 392"/>
                      <a:gd name="T9" fmla="*/ 29 h 340"/>
                      <a:gd name="T10" fmla="*/ 258 w 392"/>
                      <a:gd name="T11" fmla="*/ 79 h 340"/>
                      <a:gd name="T12" fmla="*/ 376 w 392"/>
                      <a:gd name="T13" fmla="*/ 167 h 340"/>
                      <a:gd name="T14" fmla="*/ 400 w 392"/>
                      <a:gd name="T15" fmla="*/ 287 h 340"/>
                      <a:gd name="T16" fmla="*/ 350 w 392"/>
                      <a:gd name="T17" fmla="*/ 351 h 340"/>
                      <a:gd name="T18" fmla="*/ 252 w 392"/>
                      <a:gd name="T19" fmla="*/ 332 h 340"/>
                      <a:gd name="T20" fmla="*/ 104 w 392"/>
                      <a:gd name="T21" fmla="*/ 21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5">
                    <a:extLst>
                      <a:ext uri="{FF2B5EF4-FFF2-40B4-BE49-F238E27FC236}">
                        <a16:creationId xmlns:a16="http://schemas.microsoft.com/office/drawing/2014/main" xmlns="" id="{47E14158-A78A-F6EB-CA4D-80753A58D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>
                      <a:gd name="T0" fmla="*/ 16 w 151"/>
                      <a:gd name="T1" fmla="*/ 171 h 558"/>
                      <a:gd name="T2" fmla="*/ 40 w 151"/>
                      <a:gd name="T3" fmla="*/ 41 h 558"/>
                      <a:gd name="T4" fmla="*/ 62 w 151"/>
                      <a:gd name="T5" fmla="*/ 3 h 558"/>
                      <a:gd name="T6" fmla="*/ 101 w 151"/>
                      <a:gd name="T7" fmla="*/ 27 h 558"/>
                      <a:gd name="T8" fmla="*/ 129 w 151"/>
                      <a:gd name="T9" fmla="*/ 171 h 558"/>
                      <a:gd name="T10" fmla="*/ 134 w 151"/>
                      <a:gd name="T11" fmla="*/ 437 h 558"/>
                      <a:gd name="T12" fmla="*/ 90 w 151"/>
                      <a:gd name="T13" fmla="*/ 561 h 558"/>
                      <a:gd name="T14" fmla="*/ 22 w 151"/>
                      <a:gd name="T15" fmla="*/ 529 h 558"/>
                      <a:gd name="T16" fmla="*/ 0 w 151"/>
                      <a:gd name="T17" fmla="*/ 325 h 558"/>
                      <a:gd name="T18" fmla="*/ 16 w 151"/>
                      <a:gd name="T19" fmla="*/ 17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6">
                    <a:extLst>
                      <a:ext uri="{FF2B5EF4-FFF2-40B4-BE49-F238E27FC236}">
                        <a16:creationId xmlns:a16="http://schemas.microsoft.com/office/drawing/2014/main" xmlns="" id="{2B33566B-6A8B-F7F9-B6B7-E114BBE6B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3 w 392"/>
                      <a:gd name="T1" fmla="*/ 59 h 253"/>
                      <a:gd name="T2" fmla="*/ 303 w 392"/>
                      <a:gd name="T3" fmla="*/ 19 h 253"/>
                      <a:gd name="T4" fmla="*/ 361 w 392"/>
                      <a:gd name="T5" fmla="*/ 7 h 253"/>
                      <a:gd name="T6" fmla="*/ 379 w 392"/>
                      <a:gd name="T7" fmla="*/ 59 h 253"/>
                      <a:gd name="T8" fmla="*/ 321 w 392"/>
                      <a:gd name="T9" fmla="*/ 127 h 253"/>
                      <a:gd name="T10" fmla="*/ 191 w 392"/>
                      <a:gd name="T11" fmla="*/ 213 h 253"/>
                      <a:gd name="T12" fmla="*/ 37 w 392"/>
                      <a:gd name="T13" fmla="*/ 235 h 253"/>
                      <a:gd name="T14" fmla="*/ 1 w 392"/>
                      <a:gd name="T15" fmla="*/ 179 h 253"/>
                      <a:gd name="T16" fmla="*/ 43 w 392"/>
                      <a:gd name="T17" fmla="*/ 109 h 253"/>
                      <a:gd name="T18" fmla="*/ 173 w 392"/>
                      <a:gd name="T19" fmla="*/ 5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7">
                    <a:extLst>
                      <a:ext uri="{FF2B5EF4-FFF2-40B4-BE49-F238E27FC236}">
                        <a16:creationId xmlns:a16="http://schemas.microsoft.com/office/drawing/2014/main" xmlns="" id="{AA2ECE34-B87E-50EF-B117-A3D2975E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4 w 238"/>
                      <a:gd name="T1" fmla="*/ 259 h 386"/>
                      <a:gd name="T2" fmla="*/ 23 w 238"/>
                      <a:gd name="T3" fmla="*/ 184 h 386"/>
                      <a:gd name="T4" fmla="*/ 0 w 238"/>
                      <a:gd name="T5" fmla="*/ 92 h 386"/>
                      <a:gd name="T6" fmla="*/ 23 w 238"/>
                      <a:gd name="T7" fmla="*/ 12 h 386"/>
                      <a:gd name="T8" fmla="*/ 115 w 238"/>
                      <a:gd name="T9" fmla="*/ 24 h 386"/>
                      <a:gd name="T10" fmla="*/ 172 w 238"/>
                      <a:gd name="T11" fmla="*/ 126 h 386"/>
                      <a:gd name="T12" fmla="*/ 224 w 238"/>
                      <a:gd name="T13" fmla="*/ 294 h 386"/>
                      <a:gd name="T14" fmla="*/ 196 w 238"/>
                      <a:gd name="T15" fmla="*/ 362 h 386"/>
                      <a:gd name="T16" fmla="*/ 161 w 238"/>
                      <a:gd name="T17" fmla="*/ 340 h 386"/>
                      <a:gd name="T18" fmla="*/ 74 w 238"/>
                      <a:gd name="T19" fmla="*/ 25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0" name="Picture 18">
                  <a:extLst>
                    <a:ext uri="{FF2B5EF4-FFF2-40B4-BE49-F238E27FC236}">
                      <a16:creationId xmlns:a16="http://schemas.microsoft.com/office/drawing/2014/main" xmlns="" id="{C8E91871-D179-A792-B146-D65562C6E37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19">
                  <a:extLst>
                    <a:ext uri="{FF2B5EF4-FFF2-40B4-BE49-F238E27FC236}">
                      <a16:creationId xmlns:a16="http://schemas.microsoft.com/office/drawing/2014/main" xmlns="" id="{C25B4678-8CF0-0BC1-5562-325CDC38BFB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20">
                  <a:extLst>
                    <a:ext uri="{FF2B5EF4-FFF2-40B4-BE49-F238E27FC236}">
                      <a16:creationId xmlns:a16="http://schemas.microsoft.com/office/drawing/2014/main" xmlns="" id="{5A6FB9D3-147C-A65B-1429-439A26EF920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21">
                  <a:extLst>
                    <a:ext uri="{FF2B5EF4-FFF2-40B4-BE49-F238E27FC236}">
                      <a16:creationId xmlns:a16="http://schemas.microsoft.com/office/drawing/2014/main" xmlns="" id="{5142084F-7248-3108-4328-16303B7DC56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xmlns="" id="{950E211C-92EA-6DC7-E681-41829C1FBA8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3">
                  <a:extLst>
                    <a:ext uri="{FF2B5EF4-FFF2-40B4-BE49-F238E27FC236}">
                      <a16:creationId xmlns:a16="http://schemas.microsoft.com/office/drawing/2014/main" xmlns="" id="{F1660DF4-A60C-E6A2-B9F9-ED7AC374DD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4">
                  <a:extLst>
                    <a:ext uri="{FF2B5EF4-FFF2-40B4-BE49-F238E27FC236}">
                      <a16:creationId xmlns:a16="http://schemas.microsoft.com/office/drawing/2014/main" xmlns="" id="{D9322AC9-D217-D380-1C06-B6CA1BE7D15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5">
                  <a:extLst>
                    <a:ext uri="{FF2B5EF4-FFF2-40B4-BE49-F238E27FC236}">
                      <a16:creationId xmlns:a16="http://schemas.microsoft.com/office/drawing/2014/main" xmlns="" id="{FCE3D95E-DDDB-A067-D7B7-D76AF7B9E04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Group 26">
                <a:extLst>
                  <a:ext uri="{FF2B5EF4-FFF2-40B4-BE49-F238E27FC236}">
                    <a16:creationId xmlns:a16="http://schemas.microsoft.com/office/drawing/2014/main" xmlns="" id="{DF481017-B07A-6DDA-FEF6-D4145FA5BAA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" name="Picture 27">
                  <a:extLst>
                    <a:ext uri="{FF2B5EF4-FFF2-40B4-BE49-F238E27FC236}">
                      <a16:creationId xmlns:a16="http://schemas.microsoft.com/office/drawing/2014/main" xmlns="" id="{3FC0E719-8ED6-8457-12B8-29AD3211083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8">
                  <a:extLst>
                    <a:ext uri="{FF2B5EF4-FFF2-40B4-BE49-F238E27FC236}">
                      <a16:creationId xmlns:a16="http://schemas.microsoft.com/office/drawing/2014/main" xmlns="" id="{F34D1176-B70D-12AA-2C2B-74F8B84A5CF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29">
                  <a:extLst>
                    <a:ext uri="{FF2B5EF4-FFF2-40B4-BE49-F238E27FC236}">
                      <a16:creationId xmlns:a16="http://schemas.microsoft.com/office/drawing/2014/main" xmlns="" id="{16A4EAF7-2813-ECE1-D030-D794185B523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30">
                  <a:extLst>
                    <a:ext uri="{FF2B5EF4-FFF2-40B4-BE49-F238E27FC236}">
                      <a16:creationId xmlns:a16="http://schemas.microsoft.com/office/drawing/2014/main" xmlns="" id="{EB3B4AF5-2AD1-ABC6-78D1-93B6A5A47A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31">
                  <a:extLst>
                    <a:ext uri="{FF2B5EF4-FFF2-40B4-BE49-F238E27FC236}">
                      <a16:creationId xmlns:a16="http://schemas.microsoft.com/office/drawing/2014/main" xmlns="" id="{2622C629-2C36-612D-F91A-0F165563421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2">
                  <a:extLst>
                    <a:ext uri="{FF2B5EF4-FFF2-40B4-BE49-F238E27FC236}">
                      <a16:creationId xmlns:a16="http://schemas.microsoft.com/office/drawing/2014/main" xmlns="" id="{4E3AFAA7-D507-0436-18AD-02A5DCCC7F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3">
                  <a:extLst>
                    <a:ext uri="{FF2B5EF4-FFF2-40B4-BE49-F238E27FC236}">
                      <a16:creationId xmlns:a16="http://schemas.microsoft.com/office/drawing/2014/main" xmlns="" id="{09394134-FE5E-B07D-9052-4B370799878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4">
                  <a:extLst>
                    <a:ext uri="{FF2B5EF4-FFF2-40B4-BE49-F238E27FC236}">
                      <a16:creationId xmlns:a16="http://schemas.microsoft.com/office/drawing/2014/main" xmlns="" id="{879ABD35-60ED-8CA1-2D1C-6C37CDE9525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5">
                  <a:extLst>
                    <a:ext uri="{FF2B5EF4-FFF2-40B4-BE49-F238E27FC236}">
                      <a16:creationId xmlns:a16="http://schemas.microsoft.com/office/drawing/2014/main" xmlns="" id="{1ACA4CB5-F560-CDCB-B32E-2EEC352B4EE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6">
                  <a:extLst>
                    <a:ext uri="{FF2B5EF4-FFF2-40B4-BE49-F238E27FC236}">
                      <a16:creationId xmlns:a16="http://schemas.microsoft.com/office/drawing/2014/main" xmlns="" id="{B2E9D794-553E-D50C-3B66-452F881A8E8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7">
                  <a:extLst>
                    <a:ext uri="{FF2B5EF4-FFF2-40B4-BE49-F238E27FC236}">
                      <a16:creationId xmlns:a16="http://schemas.microsoft.com/office/drawing/2014/main" xmlns="" id="{44CCB9A0-4C91-071C-BF1A-6AF6B0FA4D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8">
                  <a:extLst>
                    <a:ext uri="{FF2B5EF4-FFF2-40B4-BE49-F238E27FC236}">
                      <a16:creationId xmlns:a16="http://schemas.microsoft.com/office/drawing/2014/main" xmlns="" id="{890B2FB0-5694-46E8-2E70-01AE7FB860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9">
                  <a:extLst>
                    <a:ext uri="{FF2B5EF4-FFF2-40B4-BE49-F238E27FC236}">
                      <a16:creationId xmlns:a16="http://schemas.microsoft.com/office/drawing/2014/main" xmlns="" id="{A96269DC-ED04-9C4F-1E37-1F6781F5DFC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40">
                  <a:extLst>
                    <a:ext uri="{FF2B5EF4-FFF2-40B4-BE49-F238E27FC236}">
                      <a16:creationId xmlns:a16="http://schemas.microsoft.com/office/drawing/2014/main" xmlns="" id="{EAA8AF83-C886-184B-E1DE-95585816FBA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41">
                  <a:extLst>
                    <a:ext uri="{FF2B5EF4-FFF2-40B4-BE49-F238E27FC236}">
                      <a16:creationId xmlns:a16="http://schemas.microsoft.com/office/drawing/2014/main" xmlns="" id="{16384D2E-9BB0-65D7-CFE7-81C3A822251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2">
                  <a:extLst>
                    <a:ext uri="{FF2B5EF4-FFF2-40B4-BE49-F238E27FC236}">
                      <a16:creationId xmlns:a16="http://schemas.microsoft.com/office/drawing/2014/main" xmlns="" id="{F60AF1C9-26E8-632D-1635-79021888CCB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3">
                  <a:extLst>
                    <a:ext uri="{FF2B5EF4-FFF2-40B4-BE49-F238E27FC236}">
                      <a16:creationId xmlns:a16="http://schemas.microsoft.com/office/drawing/2014/main" xmlns="" id="{C5CD7097-AFEA-69A1-9F9A-7AD5B8008A3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4">
                  <a:extLst>
                    <a:ext uri="{FF2B5EF4-FFF2-40B4-BE49-F238E27FC236}">
                      <a16:creationId xmlns:a16="http://schemas.microsoft.com/office/drawing/2014/main" xmlns="" id="{1CC472F9-C006-7BBF-32E7-120D359B9DD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5">
                  <a:extLst>
                    <a:ext uri="{FF2B5EF4-FFF2-40B4-BE49-F238E27FC236}">
                      <a16:creationId xmlns:a16="http://schemas.microsoft.com/office/drawing/2014/main" xmlns="" id="{4D7A7BBD-8777-851C-3A81-589BCCF9DF0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xmlns="" id="{2DBAF047-7CEA-D6B9-EDDC-F5D90571F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xmlns="" id="{A277561D-E3D2-DB9F-20E2-06D9CAC13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xmlns="" id="{A574388B-7081-0AC6-0789-95D0D890A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49" descr="kimonopat1">
              <a:extLst>
                <a:ext uri="{FF2B5EF4-FFF2-40B4-BE49-F238E27FC236}">
                  <a16:creationId xmlns:a16="http://schemas.microsoft.com/office/drawing/2014/main" xmlns="" id="{087E71DF-4802-2C5F-AB3A-216903C0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50" descr="kimonopat1">
              <a:extLst>
                <a:ext uri="{FF2B5EF4-FFF2-40B4-BE49-F238E27FC236}">
                  <a16:creationId xmlns:a16="http://schemas.microsoft.com/office/drawing/2014/main" xmlns="" id="{9101BA86-065A-D670-3C81-7EE4363C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xmlns="" id="{92D7BC3A-76EE-28D7-603B-82D3FF48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xmlns="" id="{66812566-CE66-B059-1987-5F3D9D18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xmlns="" id="{B38A5E9F-26CA-6B0D-2BAB-D23A1813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54">
              <a:extLst>
                <a:ext uri="{FF2B5EF4-FFF2-40B4-BE49-F238E27FC236}">
                  <a16:creationId xmlns:a16="http://schemas.microsoft.com/office/drawing/2014/main" xmlns="" id="{EF6F9BE3-BFED-0874-117E-709EAFB40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xmlns="" id="{D8391B4C-1409-570F-10F4-EFB18523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AutoShape 56">
              <a:extLst>
                <a:ext uri="{FF2B5EF4-FFF2-40B4-BE49-F238E27FC236}">
                  <a16:creationId xmlns:a16="http://schemas.microsoft.com/office/drawing/2014/main" xmlns="" id="{275AB425-D1D0-753C-7068-727B9C115C1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70 w 21600"/>
                <a:gd name="T1" fmla="*/ 0 h 21600"/>
                <a:gd name="T2" fmla="*/ 86 w 21600"/>
                <a:gd name="T3" fmla="*/ 0 h 21600"/>
                <a:gd name="T4" fmla="*/ 2 w 21600"/>
                <a:gd name="T5" fmla="*/ 0 h 21600"/>
                <a:gd name="T6" fmla="*/ 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4926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26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xmlns="" id="{46CD90F9-ADCB-F5AC-FF71-6BE52AC370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3DA4-5D01-4EE9-A53B-23802C525423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xmlns="" id="{0CE92068-A773-3042-4FF1-5712C5BBA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xmlns="" id="{354CFDA8-D98E-7DF6-B265-0D3E4F743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7A9AF-239B-400E-AEE1-938C13457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75293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xmlns="" id="{2352C715-EB8B-09D0-C376-63AAAC2DEE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D40C-C5D2-434E-B6E5-1BFA9F7E3A6C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xmlns="" id="{044DD5D3-3C1B-FCEC-10FB-7666439BC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xmlns="" id="{3F613BC6-E6FC-E1D2-53EF-C1579873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68B2-FCF9-4E1C-B1E5-7832BCE06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21965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F84440DF-A53E-1E7D-F7C5-3ADF01B9CD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xmlns="" id="{E7FFE39D-40B8-CF87-7982-62FAE8E8AA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2ED863CC-FB27-2C7A-CCF0-B9BD27B240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6F656750-0A56-C519-15FA-DC83AD856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xmlns="" id="{5DE75F9E-088B-0784-6887-48B7CF4084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xmlns="" id="{7A4CD608-5534-AB1D-C4F4-367E779FEC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xmlns="" id="{7D7DB8CA-8669-4AFE-07C5-C6689E5B6D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xmlns="" id="{24BF8FB0-0626-E2F0-2290-939CDAC1C1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xmlns="" id="{A9A973BD-193E-F550-BB9B-3A68EFC627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xmlns="" id="{3FC3232C-552A-CD38-5937-8CB8D1B278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xmlns="" id="{53D09A76-3D73-9E46-BABD-06D961CC60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xmlns="" id="{1ECE5CD2-3456-727A-6BB7-1708E91616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31B0029C-510C-AD4E-1611-BAA6BC5E77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xmlns="" id="{980FE807-575E-1D11-D2E8-C1E489A1F6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007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07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77917125-094C-B704-0EFA-27B1D0E22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9038-3D8F-4DA2-B508-8AE4519276D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13F4C148-706D-4110-0CEA-10A0528B8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C5892249-C197-26C9-98AC-F8859B2A9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45194-8F53-401B-ABF0-C066735B9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73054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D95D0818-5463-9790-5CCC-2309EB2A54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8B5B0214-4BFC-B66B-5000-B958A12DBD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FEDEF93E-42CF-B8ED-80F2-BA6B72ED92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5FE5427C-0216-1C52-6F6E-2B34835F9E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F7817060-5643-B093-091E-FBA77614B5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96C4ECFF-C09F-297A-5587-7AB9F50E6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B6892C4E-93F0-53D0-4B60-540C3396A8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0490B35-9FF6-705E-B614-751195830D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B5A1A0A9-CCB2-678F-3F75-081B0A2A67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C2683EF2-43EC-B931-A533-D8CAE29F63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732AFA16-1258-B04D-CB72-6FDF407479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922BAD8E-9C89-359C-C1FD-FF86C7724A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AEE0C4D8-6531-4A7C-6DFE-6D319DA70C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6E7C4099-EFFE-F143-E8A0-9B4D34E82A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DF3A5AF6-709E-C41F-4DF8-504C45CF0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BCA149B7-82A3-5902-7484-741A5DBFFD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7175FEED-FE27-78D9-637E-1297B5F6D1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DBCCA7F1-798E-CC95-6B14-4F13B78AF8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7D7EC10B-870C-E58E-8778-64A72AA152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C1E35887-B9D7-085E-0902-E37B265965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7131-B0FF-4D28-9B2B-997DFB9E53F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xmlns="" id="{D9066A24-17FD-B807-8D2C-7F704FDCA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700C3949-85F7-A8F4-1D25-1AF0C7BBC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6DEB4-3FCD-4248-8D29-8561B2704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61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96A0D5D-B8D7-89E5-B1F5-3F0252CF936A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7ABBB9E5-1D48-8F20-382A-4AB1E04E38B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0398" name="Freeform 4">
                <a:extLst>
                  <a:ext uri="{FF2B5EF4-FFF2-40B4-BE49-F238E27FC236}">
                    <a16:creationId xmlns:a16="http://schemas.microsoft.com/office/drawing/2014/main" xmlns="" id="{91D1FA6E-BB8E-F7E3-2D91-314A5CB4D5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9" name="Freeform 5">
                <a:extLst>
                  <a:ext uri="{FF2B5EF4-FFF2-40B4-BE49-F238E27FC236}">
                    <a16:creationId xmlns:a16="http://schemas.microsoft.com/office/drawing/2014/main" xmlns="" id="{70F051A0-DFBD-0855-EEE9-54D3D9F250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0" name="Freeform 6">
                <a:extLst>
                  <a:ext uri="{FF2B5EF4-FFF2-40B4-BE49-F238E27FC236}">
                    <a16:creationId xmlns:a16="http://schemas.microsoft.com/office/drawing/2014/main" xmlns="" id="{5B9ADDFF-EE39-7A28-BC23-D5C132DB47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1" name="Freeform 7">
                <a:extLst>
                  <a:ext uri="{FF2B5EF4-FFF2-40B4-BE49-F238E27FC236}">
                    <a16:creationId xmlns:a16="http://schemas.microsoft.com/office/drawing/2014/main" xmlns="" id="{DE9655E0-9EF9-6E0E-1292-F79C08F9B8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2" name="Freeform 8">
                <a:extLst>
                  <a:ext uri="{FF2B5EF4-FFF2-40B4-BE49-F238E27FC236}">
                    <a16:creationId xmlns:a16="http://schemas.microsoft.com/office/drawing/2014/main" xmlns="" id="{93644325-A3D0-87E9-3268-95ADED7A94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3" name="Freeform 9">
                <a:extLst>
                  <a:ext uri="{FF2B5EF4-FFF2-40B4-BE49-F238E27FC236}">
                    <a16:creationId xmlns:a16="http://schemas.microsoft.com/office/drawing/2014/main" xmlns="" id="{59284A25-A68D-591B-3A4A-E5D0B5C51C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4" name="Freeform 10">
                <a:extLst>
                  <a:ext uri="{FF2B5EF4-FFF2-40B4-BE49-F238E27FC236}">
                    <a16:creationId xmlns:a16="http://schemas.microsoft.com/office/drawing/2014/main" xmlns="" id="{785BE81F-6E43-CEEB-1289-DC60104B59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5" name="Freeform 11">
                <a:extLst>
                  <a:ext uri="{FF2B5EF4-FFF2-40B4-BE49-F238E27FC236}">
                    <a16:creationId xmlns:a16="http://schemas.microsoft.com/office/drawing/2014/main" xmlns="" id="{1CBB5B85-F892-4EEF-C673-CBFF8B9B8F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6" name="Freeform 12">
                <a:extLst>
                  <a:ext uri="{FF2B5EF4-FFF2-40B4-BE49-F238E27FC236}">
                    <a16:creationId xmlns:a16="http://schemas.microsoft.com/office/drawing/2014/main" xmlns="" id="{25EC59D8-6827-7518-BB44-3CFDBC800A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7" name="Freeform 13">
                <a:extLst>
                  <a:ext uri="{FF2B5EF4-FFF2-40B4-BE49-F238E27FC236}">
                    <a16:creationId xmlns:a16="http://schemas.microsoft.com/office/drawing/2014/main" xmlns="" id="{4E334E8D-EF06-706E-24FB-41819AABD2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8" name="Freeform 14">
                <a:extLst>
                  <a:ext uri="{FF2B5EF4-FFF2-40B4-BE49-F238E27FC236}">
                    <a16:creationId xmlns:a16="http://schemas.microsoft.com/office/drawing/2014/main" xmlns="" id="{97A783A2-726F-ED30-0A8F-B13B8C52EE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9" name="Freeform 15">
                <a:extLst>
                  <a:ext uri="{FF2B5EF4-FFF2-40B4-BE49-F238E27FC236}">
                    <a16:creationId xmlns:a16="http://schemas.microsoft.com/office/drawing/2014/main" xmlns="" id="{E83050BB-B041-C9E7-D88F-6C90AA3308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10" name="Freeform 16">
                <a:extLst>
                  <a:ext uri="{FF2B5EF4-FFF2-40B4-BE49-F238E27FC236}">
                    <a16:creationId xmlns:a16="http://schemas.microsoft.com/office/drawing/2014/main" xmlns="" id="{67F1BC26-E2E4-3E7C-62B9-D03F634511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xmlns="" id="{5C23DB5A-0CA9-7120-0DCD-6236DD1475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" name="Rectangle 18">
                <a:extLst>
                  <a:ext uri="{FF2B5EF4-FFF2-40B4-BE49-F238E27FC236}">
                    <a16:creationId xmlns:a16="http://schemas.microsoft.com/office/drawing/2014/main" xmlns="" id="{8B1B5AFF-BA39-DECE-0F85-02935E8A06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xmlns="" id="{033A0065-6536-C954-D48E-29F173BDD7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xmlns="" id="{C6D76C19-DB46-17B4-AD45-3163FB4D9C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xmlns="" id="{D929EECA-4478-8E58-AD0E-76683E0672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xmlns="" id="{9370788A-0C33-7381-22B7-FCF5BF3DA5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23">
                <a:extLst>
                  <a:ext uri="{FF2B5EF4-FFF2-40B4-BE49-F238E27FC236}">
                    <a16:creationId xmlns:a16="http://schemas.microsoft.com/office/drawing/2014/main" xmlns="" id="{02AE1454-506F-BC18-F701-04F9B79548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F25B00B3-98F5-1FEC-D984-FD2436D311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xmlns="" id="{F73E81A2-1D8E-71E5-BFCE-AA176ABD32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xmlns="" id="{0806A75B-C9B6-A795-3656-FCD52F8B56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xmlns="" id="{EA82B49F-65B7-7EBB-492E-0CDA3B9639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xmlns="" id="{20AAD3A8-F3F4-D869-5C71-BC9FA3BE64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xmlns="" id="{CEDBC1D4-EABE-8B90-7252-A9DEE892E0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xmlns="" id="{AC402AF7-A091-237B-C57E-AB5B3333FB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" name="Rectangle 31">
                <a:extLst>
                  <a:ext uri="{FF2B5EF4-FFF2-40B4-BE49-F238E27FC236}">
                    <a16:creationId xmlns:a16="http://schemas.microsoft.com/office/drawing/2014/main" xmlns="" id="{3C686163-CBCF-8540-8C1F-DD313C094B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xmlns="" id="{FBB4AC88-D3CB-85B7-716C-FB06533B6F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xmlns="" id="{9EE957FB-9584-321D-BE61-D156FC5C95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" name="Rectangle 34">
                <a:extLst>
                  <a:ext uri="{FF2B5EF4-FFF2-40B4-BE49-F238E27FC236}">
                    <a16:creationId xmlns:a16="http://schemas.microsoft.com/office/drawing/2014/main" xmlns="" id="{7ED6146F-C5B9-0256-561C-5249D7D68B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35">
                <a:extLst>
                  <a:ext uri="{FF2B5EF4-FFF2-40B4-BE49-F238E27FC236}">
                    <a16:creationId xmlns:a16="http://schemas.microsoft.com/office/drawing/2014/main" xmlns="" id="{4E706FB5-0293-0539-C88B-D1C34D5B02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Rectangle 36">
                <a:extLst>
                  <a:ext uri="{FF2B5EF4-FFF2-40B4-BE49-F238E27FC236}">
                    <a16:creationId xmlns:a16="http://schemas.microsoft.com/office/drawing/2014/main" xmlns="" id="{86F4242C-3EE2-BB0B-262A-D5E33705EA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37">
                <a:extLst>
                  <a:ext uri="{FF2B5EF4-FFF2-40B4-BE49-F238E27FC236}">
                    <a16:creationId xmlns:a16="http://schemas.microsoft.com/office/drawing/2014/main" xmlns="" id="{23582BA4-8A40-808E-9A76-75B74C9667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xmlns="" id="{426165C2-2B21-E390-53FB-CB8D0FA1FE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39">
                <a:extLst>
                  <a:ext uri="{FF2B5EF4-FFF2-40B4-BE49-F238E27FC236}">
                    <a16:creationId xmlns:a16="http://schemas.microsoft.com/office/drawing/2014/main" xmlns="" id="{FC1E4F4A-9006-6AE6-D2DB-6CD2A66F46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7" name="Rectangle 40">
                <a:extLst>
                  <a:ext uri="{FF2B5EF4-FFF2-40B4-BE49-F238E27FC236}">
                    <a16:creationId xmlns:a16="http://schemas.microsoft.com/office/drawing/2014/main" xmlns="" id="{D4AF06C9-9502-B239-0111-4D814E050D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xmlns="" id="{BF563EC1-338C-B7EF-A50F-1EA666C837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9" name="Rectangle 42">
                <a:extLst>
                  <a:ext uri="{FF2B5EF4-FFF2-40B4-BE49-F238E27FC236}">
                    <a16:creationId xmlns:a16="http://schemas.microsoft.com/office/drawing/2014/main" xmlns="" id="{90E94755-830A-129E-8BAD-254EB44DBB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xmlns="" id="{6B4E38B2-847E-9B22-B1BA-A091A086BB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" name="Rectangle 44">
                <a:extLst>
                  <a:ext uri="{FF2B5EF4-FFF2-40B4-BE49-F238E27FC236}">
                    <a16:creationId xmlns:a16="http://schemas.microsoft.com/office/drawing/2014/main" xmlns="" id="{14F9DD0D-BAE3-D7B6-157B-98C72EDADD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xmlns="" id="{F85AAD94-EF88-2785-7AB1-3C5DA50057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3" name="Rectangle 46">
                <a:extLst>
                  <a:ext uri="{FF2B5EF4-FFF2-40B4-BE49-F238E27FC236}">
                    <a16:creationId xmlns:a16="http://schemas.microsoft.com/office/drawing/2014/main" xmlns="" id="{4AC8FC37-5106-3B2E-B744-107F9AB79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xmlns="" id="{A5DACF42-4833-97EC-D51F-88E5018AD9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xmlns="" id="{FB4AD9B5-B56C-B74C-8265-3FDA8B898B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xmlns="" id="{96B7AF58-E944-42BD-724E-4FC42F3666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xmlns="" id="{369804E4-1B89-43F8-3D09-D2BA1E4E02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xmlns="" id="{8D160847-80B2-637F-DC3E-B1F71EA786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xmlns="" id="{2C1EC0F4-BFCC-3304-FFDB-AC1C34A9D2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xmlns="" id="{DB532E76-FEE2-817F-26CD-17DA930DA2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xmlns="" id="{3DB657F0-4251-83B1-42AB-01433A47E3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2" name="Rectangle 55">
                <a:extLst>
                  <a:ext uri="{FF2B5EF4-FFF2-40B4-BE49-F238E27FC236}">
                    <a16:creationId xmlns:a16="http://schemas.microsoft.com/office/drawing/2014/main" xmlns="" id="{1B77EB58-0D69-06B8-5B12-21B844CC4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xmlns="" id="{CE3C6496-F94C-2562-AFCA-86F674A116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4" name="Rectangle 57">
                <a:extLst>
                  <a:ext uri="{FF2B5EF4-FFF2-40B4-BE49-F238E27FC236}">
                    <a16:creationId xmlns:a16="http://schemas.microsoft.com/office/drawing/2014/main" xmlns="" id="{234F1996-FE4D-362A-9140-320F933B60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xmlns="" id="{F341C9B4-25B7-2301-D55E-292362BCA6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6" name="Rectangle 59">
                <a:extLst>
                  <a:ext uri="{FF2B5EF4-FFF2-40B4-BE49-F238E27FC236}">
                    <a16:creationId xmlns:a16="http://schemas.microsoft.com/office/drawing/2014/main" xmlns="" id="{57841DAD-E108-4967-16ED-0C89478435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7" name="Rectangle 60">
                <a:extLst>
                  <a:ext uri="{FF2B5EF4-FFF2-40B4-BE49-F238E27FC236}">
                    <a16:creationId xmlns:a16="http://schemas.microsoft.com/office/drawing/2014/main" xmlns="" id="{03046586-8895-023F-750E-83B2C3353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8" name="Rectangle 61">
                <a:extLst>
                  <a:ext uri="{FF2B5EF4-FFF2-40B4-BE49-F238E27FC236}">
                    <a16:creationId xmlns:a16="http://schemas.microsoft.com/office/drawing/2014/main" xmlns="" id="{3E63F5F0-42E5-FF4D-A218-F07C01AC4A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9" name="Rectangle 62">
                <a:extLst>
                  <a:ext uri="{FF2B5EF4-FFF2-40B4-BE49-F238E27FC236}">
                    <a16:creationId xmlns:a16="http://schemas.microsoft.com/office/drawing/2014/main" xmlns="" id="{D08821C9-E8E5-F7AB-39A0-85CA9AF963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xmlns="" id="{A51A2AD6-EA3D-09C6-2746-6216B86FA2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" name="Rectangle 64">
                <a:extLst>
                  <a:ext uri="{FF2B5EF4-FFF2-40B4-BE49-F238E27FC236}">
                    <a16:creationId xmlns:a16="http://schemas.microsoft.com/office/drawing/2014/main" xmlns="" id="{3BDB04C8-76BD-BAF7-5866-935500AC9D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xmlns="" id="{189994AC-543D-2608-85AE-DBF12DCA1B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3" name="Rectangle 66">
                <a:extLst>
                  <a:ext uri="{FF2B5EF4-FFF2-40B4-BE49-F238E27FC236}">
                    <a16:creationId xmlns:a16="http://schemas.microsoft.com/office/drawing/2014/main" xmlns="" id="{9089B3B9-F959-6C14-DC30-596C0FC1E7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4" name="Rectangle 67">
                <a:extLst>
                  <a:ext uri="{FF2B5EF4-FFF2-40B4-BE49-F238E27FC236}">
                    <a16:creationId xmlns:a16="http://schemas.microsoft.com/office/drawing/2014/main" xmlns="" id="{57FD760D-ABC6-2CF2-5045-E49317688A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5" name="Rectangle 68">
                <a:extLst>
                  <a:ext uri="{FF2B5EF4-FFF2-40B4-BE49-F238E27FC236}">
                    <a16:creationId xmlns:a16="http://schemas.microsoft.com/office/drawing/2014/main" xmlns="" id="{3F1BA4A1-B774-7E9A-4306-C4BEBB883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" name="Rectangle 69">
                <a:extLst>
                  <a:ext uri="{FF2B5EF4-FFF2-40B4-BE49-F238E27FC236}">
                    <a16:creationId xmlns:a16="http://schemas.microsoft.com/office/drawing/2014/main" xmlns="" id="{5B778BF7-84F6-DC9D-B119-5DFBB0CFEF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7" name="Rectangle 70">
                <a:extLst>
                  <a:ext uri="{FF2B5EF4-FFF2-40B4-BE49-F238E27FC236}">
                    <a16:creationId xmlns:a16="http://schemas.microsoft.com/office/drawing/2014/main" xmlns="" id="{606E0729-83F6-7EF4-42E7-F0528378E8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8" name="Rectangle 71">
                <a:extLst>
                  <a:ext uri="{FF2B5EF4-FFF2-40B4-BE49-F238E27FC236}">
                    <a16:creationId xmlns:a16="http://schemas.microsoft.com/office/drawing/2014/main" xmlns="" id="{BEE45F1E-335F-83C7-18B5-8141B9CCA8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xmlns="" id="{C417A8BF-DF5A-CB90-3092-A2999491C5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0" name="Rectangle 73">
                <a:extLst>
                  <a:ext uri="{FF2B5EF4-FFF2-40B4-BE49-F238E27FC236}">
                    <a16:creationId xmlns:a16="http://schemas.microsoft.com/office/drawing/2014/main" xmlns="" id="{2BEB361F-7600-610D-9700-F1C41F2355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" name="Rectangle 74">
                <a:extLst>
                  <a:ext uri="{FF2B5EF4-FFF2-40B4-BE49-F238E27FC236}">
                    <a16:creationId xmlns:a16="http://schemas.microsoft.com/office/drawing/2014/main" xmlns="" id="{9F793165-5573-D7EC-ED7B-5B29A7BD35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" name="Rectangle 75">
                <a:extLst>
                  <a:ext uri="{FF2B5EF4-FFF2-40B4-BE49-F238E27FC236}">
                    <a16:creationId xmlns:a16="http://schemas.microsoft.com/office/drawing/2014/main" xmlns="" id="{78E9B005-8B86-1B95-CF52-BFF7EE6E3D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3" name="Rectangle 76">
                <a:extLst>
                  <a:ext uri="{FF2B5EF4-FFF2-40B4-BE49-F238E27FC236}">
                    <a16:creationId xmlns:a16="http://schemas.microsoft.com/office/drawing/2014/main" xmlns="" id="{391879D6-7CD3-5C28-CB11-81BAB8C628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0" name="Rectangle 77">
                <a:extLst>
                  <a:ext uri="{FF2B5EF4-FFF2-40B4-BE49-F238E27FC236}">
                    <a16:creationId xmlns:a16="http://schemas.microsoft.com/office/drawing/2014/main" xmlns="" id="{676CA822-C065-8C2A-3888-454D0AB2C5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1" name="Rectangle 78">
                <a:extLst>
                  <a:ext uri="{FF2B5EF4-FFF2-40B4-BE49-F238E27FC236}">
                    <a16:creationId xmlns:a16="http://schemas.microsoft.com/office/drawing/2014/main" xmlns="" id="{AF3D269B-D3D5-B533-F8B5-AC64EC6A67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2" name="Rectangle 79">
                <a:extLst>
                  <a:ext uri="{FF2B5EF4-FFF2-40B4-BE49-F238E27FC236}">
                    <a16:creationId xmlns:a16="http://schemas.microsoft.com/office/drawing/2014/main" xmlns="" id="{D7081FEB-170F-30A4-E8ED-C37EFE21FE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3" name="Rectangle 80">
                <a:extLst>
                  <a:ext uri="{FF2B5EF4-FFF2-40B4-BE49-F238E27FC236}">
                    <a16:creationId xmlns:a16="http://schemas.microsoft.com/office/drawing/2014/main" xmlns="" id="{2B557B74-1970-D3E5-2341-E495316AA0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4" name="Freeform 81">
                <a:extLst>
                  <a:ext uri="{FF2B5EF4-FFF2-40B4-BE49-F238E27FC236}">
                    <a16:creationId xmlns:a16="http://schemas.microsoft.com/office/drawing/2014/main" xmlns="" id="{77EB8F55-E934-09C0-5B7C-EFED2946BA2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25" name="Rectangle 82">
                <a:extLst>
                  <a:ext uri="{FF2B5EF4-FFF2-40B4-BE49-F238E27FC236}">
                    <a16:creationId xmlns:a16="http://schemas.microsoft.com/office/drawing/2014/main" xmlns="" id="{ABEF9F6E-5237-F098-F73A-DC7C3BD23D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6" name="Rectangle 83">
                <a:extLst>
                  <a:ext uri="{FF2B5EF4-FFF2-40B4-BE49-F238E27FC236}">
                    <a16:creationId xmlns:a16="http://schemas.microsoft.com/office/drawing/2014/main" xmlns="" id="{BFB127FE-8CB2-5D2A-D635-B3C12678C4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7" name="Rectangle 84">
                <a:extLst>
                  <a:ext uri="{FF2B5EF4-FFF2-40B4-BE49-F238E27FC236}">
                    <a16:creationId xmlns:a16="http://schemas.microsoft.com/office/drawing/2014/main" xmlns="" id="{844CCFAD-6FC9-DACD-10F9-553068824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8" name="Rectangle 85">
                <a:extLst>
                  <a:ext uri="{FF2B5EF4-FFF2-40B4-BE49-F238E27FC236}">
                    <a16:creationId xmlns:a16="http://schemas.microsoft.com/office/drawing/2014/main" xmlns="" id="{2F362AF6-A2B7-10B8-A7B1-FFFC0B1FF3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29" name="Rectangle 86">
                <a:extLst>
                  <a:ext uri="{FF2B5EF4-FFF2-40B4-BE49-F238E27FC236}">
                    <a16:creationId xmlns:a16="http://schemas.microsoft.com/office/drawing/2014/main" xmlns="" id="{79F0A3D7-BD83-369E-8A74-D11812631D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0" name="Rectangle 87">
                <a:extLst>
                  <a:ext uri="{FF2B5EF4-FFF2-40B4-BE49-F238E27FC236}">
                    <a16:creationId xmlns:a16="http://schemas.microsoft.com/office/drawing/2014/main" xmlns="" id="{06B25835-6303-4EE9-DCE9-82B3B733E9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1" name="Rectangle 88">
                <a:extLst>
                  <a:ext uri="{FF2B5EF4-FFF2-40B4-BE49-F238E27FC236}">
                    <a16:creationId xmlns:a16="http://schemas.microsoft.com/office/drawing/2014/main" xmlns="" id="{0789B867-3792-5815-682C-9646760792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2" name="Rectangle 89">
                <a:extLst>
                  <a:ext uri="{FF2B5EF4-FFF2-40B4-BE49-F238E27FC236}">
                    <a16:creationId xmlns:a16="http://schemas.microsoft.com/office/drawing/2014/main" xmlns="" id="{4F849E67-5C18-B347-F553-00D5AEE8AA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3" name="Rectangle 90">
                <a:extLst>
                  <a:ext uri="{FF2B5EF4-FFF2-40B4-BE49-F238E27FC236}">
                    <a16:creationId xmlns:a16="http://schemas.microsoft.com/office/drawing/2014/main" xmlns="" id="{4C1540AE-23C9-3D9F-BD1F-96D719375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4" name="Rectangle 91">
                <a:extLst>
                  <a:ext uri="{FF2B5EF4-FFF2-40B4-BE49-F238E27FC236}">
                    <a16:creationId xmlns:a16="http://schemas.microsoft.com/office/drawing/2014/main" xmlns="" id="{577066DD-421F-DFBA-D249-4951CEBB2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5" name="Rectangle 92">
                <a:extLst>
                  <a:ext uri="{FF2B5EF4-FFF2-40B4-BE49-F238E27FC236}">
                    <a16:creationId xmlns:a16="http://schemas.microsoft.com/office/drawing/2014/main" xmlns="" id="{253303F0-FC07-2372-45C5-42162F4741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6" name="Rectangle 93">
                <a:extLst>
                  <a:ext uri="{FF2B5EF4-FFF2-40B4-BE49-F238E27FC236}">
                    <a16:creationId xmlns:a16="http://schemas.microsoft.com/office/drawing/2014/main" xmlns="" id="{4CE90414-A8CB-2828-24F2-33179F1630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7" name="Rectangle 94">
                <a:extLst>
                  <a:ext uri="{FF2B5EF4-FFF2-40B4-BE49-F238E27FC236}">
                    <a16:creationId xmlns:a16="http://schemas.microsoft.com/office/drawing/2014/main" xmlns="" id="{CC2116A5-78EC-48BA-7EFF-967098EE3B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8" name="Rectangle 95">
                <a:extLst>
                  <a:ext uri="{FF2B5EF4-FFF2-40B4-BE49-F238E27FC236}">
                    <a16:creationId xmlns:a16="http://schemas.microsoft.com/office/drawing/2014/main" xmlns="" id="{3483EECD-FCFB-A372-E289-A3F48D254C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39" name="Rectangle 96">
                <a:extLst>
                  <a:ext uri="{FF2B5EF4-FFF2-40B4-BE49-F238E27FC236}">
                    <a16:creationId xmlns:a16="http://schemas.microsoft.com/office/drawing/2014/main" xmlns="" id="{EA48675C-A3C7-B2FD-DD31-F88EC45526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0" name="Rectangle 97">
                <a:extLst>
                  <a:ext uri="{FF2B5EF4-FFF2-40B4-BE49-F238E27FC236}">
                    <a16:creationId xmlns:a16="http://schemas.microsoft.com/office/drawing/2014/main" xmlns="" id="{E6C68305-FBA4-2ED0-AF78-9B7BE6019F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1" name="Rectangle 98">
                <a:extLst>
                  <a:ext uri="{FF2B5EF4-FFF2-40B4-BE49-F238E27FC236}">
                    <a16:creationId xmlns:a16="http://schemas.microsoft.com/office/drawing/2014/main" xmlns="" id="{FFB56A67-519F-7828-3357-AF80C596D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2" name="Rectangle 99">
                <a:extLst>
                  <a:ext uri="{FF2B5EF4-FFF2-40B4-BE49-F238E27FC236}">
                    <a16:creationId xmlns:a16="http://schemas.microsoft.com/office/drawing/2014/main" xmlns="" id="{C34C4DAA-9959-3D2B-F8AE-C8413FD45A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3" name="Rectangle 100">
                <a:extLst>
                  <a:ext uri="{FF2B5EF4-FFF2-40B4-BE49-F238E27FC236}">
                    <a16:creationId xmlns:a16="http://schemas.microsoft.com/office/drawing/2014/main" xmlns="" id="{6C48B0E8-0066-2D4A-CBF5-DE0CD62801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4" name="Rectangle 101">
                <a:extLst>
                  <a:ext uri="{FF2B5EF4-FFF2-40B4-BE49-F238E27FC236}">
                    <a16:creationId xmlns:a16="http://schemas.microsoft.com/office/drawing/2014/main" xmlns="" id="{D81CCE53-BB9B-F538-3786-8EBAC8CBF6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7" name="Rectangle 102">
                <a:extLst>
                  <a:ext uri="{FF2B5EF4-FFF2-40B4-BE49-F238E27FC236}">
                    <a16:creationId xmlns:a16="http://schemas.microsoft.com/office/drawing/2014/main" xmlns="" id="{F200CD9F-C213-B431-7E4E-769C922C16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8" name="Rectangle 103">
                <a:extLst>
                  <a:ext uri="{FF2B5EF4-FFF2-40B4-BE49-F238E27FC236}">
                    <a16:creationId xmlns:a16="http://schemas.microsoft.com/office/drawing/2014/main" xmlns="" id="{58650FF3-8E4D-3A33-43B1-9D4034BDD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49" name="Rectangle 104">
                <a:extLst>
                  <a:ext uri="{FF2B5EF4-FFF2-40B4-BE49-F238E27FC236}">
                    <a16:creationId xmlns:a16="http://schemas.microsoft.com/office/drawing/2014/main" xmlns="" id="{CC164EFC-499F-14E6-4321-F4FF10F9C3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0" name="Rectangle 105">
                <a:extLst>
                  <a:ext uri="{FF2B5EF4-FFF2-40B4-BE49-F238E27FC236}">
                    <a16:creationId xmlns:a16="http://schemas.microsoft.com/office/drawing/2014/main" xmlns="" id="{858F99E4-7384-F706-4F21-F0CC3F4452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1" name="Rectangle 106">
                <a:extLst>
                  <a:ext uri="{FF2B5EF4-FFF2-40B4-BE49-F238E27FC236}">
                    <a16:creationId xmlns:a16="http://schemas.microsoft.com/office/drawing/2014/main" xmlns="" id="{29FD606F-DDA4-CCDB-733F-F8693ED9F2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2" name="Rectangle 107">
                <a:extLst>
                  <a:ext uri="{FF2B5EF4-FFF2-40B4-BE49-F238E27FC236}">
                    <a16:creationId xmlns:a16="http://schemas.microsoft.com/office/drawing/2014/main" xmlns="" id="{E186AF10-655D-AC37-9D9E-C6479C247F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3" name="Rectangle 108">
                <a:extLst>
                  <a:ext uri="{FF2B5EF4-FFF2-40B4-BE49-F238E27FC236}">
                    <a16:creationId xmlns:a16="http://schemas.microsoft.com/office/drawing/2014/main" xmlns="" id="{35F2E075-4512-797D-D03B-5A57B323C6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4" name="Rectangle 109">
                <a:extLst>
                  <a:ext uri="{FF2B5EF4-FFF2-40B4-BE49-F238E27FC236}">
                    <a16:creationId xmlns:a16="http://schemas.microsoft.com/office/drawing/2014/main" xmlns="" id="{70126D86-6C62-EC56-C29C-30152BA8F7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5" name="Rectangle 110">
                <a:extLst>
                  <a:ext uri="{FF2B5EF4-FFF2-40B4-BE49-F238E27FC236}">
                    <a16:creationId xmlns:a16="http://schemas.microsoft.com/office/drawing/2014/main" xmlns="" id="{6E475B01-E1EF-DC48-5FD1-22C18FDA47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6" name="Rectangle 111">
                <a:extLst>
                  <a:ext uri="{FF2B5EF4-FFF2-40B4-BE49-F238E27FC236}">
                    <a16:creationId xmlns:a16="http://schemas.microsoft.com/office/drawing/2014/main" xmlns="" id="{F8EFF484-73C3-F6F5-F624-BC4EFE39FA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7" name="Rectangle 112">
                <a:extLst>
                  <a:ext uri="{FF2B5EF4-FFF2-40B4-BE49-F238E27FC236}">
                    <a16:creationId xmlns:a16="http://schemas.microsoft.com/office/drawing/2014/main" xmlns="" id="{EDEB3275-37B7-DF42-F640-F2F19C9B99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8" name="Rectangle 113">
                <a:extLst>
                  <a:ext uri="{FF2B5EF4-FFF2-40B4-BE49-F238E27FC236}">
                    <a16:creationId xmlns:a16="http://schemas.microsoft.com/office/drawing/2014/main" xmlns="" id="{2D8C5319-BF07-B16D-A01E-9FA7C34616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59" name="Rectangle 114">
                <a:extLst>
                  <a:ext uri="{FF2B5EF4-FFF2-40B4-BE49-F238E27FC236}">
                    <a16:creationId xmlns:a16="http://schemas.microsoft.com/office/drawing/2014/main" xmlns="" id="{B918E674-87D4-AE8A-EF1B-0F22625157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0" name="Rectangle 115">
                <a:extLst>
                  <a:ext uri="{FF2B5EF4-FFF2-40B4-BE49-F238E27FC236}">
                    <a16:creationId xmlns:a16="http://schemas.microsoft.com/office/drawing/2014/main" xmlns="" id="{81CD8259-8374-9A16-2BA2-31F0B45D41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1" name="Rectangle 116">
                <a:extLst>
                  <a:ext uri="{FF2B5EF4-FFF2-40B4-BE49-F238E27FC236}">
                    <a16:creationId xmlns:a16="http://schemas.microsoft.com/office/drawing/2014/main" xmlns="" id="{FF553789-179E-25B5-5EDF-500685930F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2" name="Rectangle 117">
                <a:extLst>
                  <a:ext uri="{FF2B5EF4-FFF2-40B4-BE49-F238E27FC236}">
                    <a16:creationId xmlns:a16="http://schemas.microsoft.com/office/drawing/2014/main" xmlns="" id="{E7AFE3C4-549B-D696-A60B-7E98FDC57D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3" name="Rectangle 118">
                <a:extLst>
                  <a:ext uri="{FF2B5EF4-FFF2-40B4-BE49-F238E27FC236}">
                    <a16:creationId xmlns:a16="http://schemas.microsoft.com/office/drawing/2014/main" xmlns="" id="{A858A358-1AFD-29F6-E2B6-BBC38D1981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4" name="Rectangle 119">
                <a:extLst>
                  <a:ext uri="{FF2B5EF4-FFF2-40B4-BE49-F238E27FC236}">
                    <a16:creationId xmlns:a16="http://schemas.microsoft.com/office/drawing/2014/main" xmlns="" id="{19203E8E-40A4-4CCE-5CFC-1746DA6198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5" name="Rectangle 120">
                <a:extLst>
                  <a:ext uri="{FF2B5EF4-FFF2-40B4-BE49-F238E27FC236}">
                    <a16:creationId xmlns:a16="http://schemas.microsoft.com/office/drawing/2014/main" xmlns="" id="{B5DAD50F-41CD-BE00-BBB0-D8AFCF07D5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6" name="Rectangle 121">
                <a:extLst>
                  <a:ext uri="{FF2B5EF4-FFF2-40B4-BE49-F238E27FC236}">
                    <a16:creationId xmlns:a16="http://schemas.microsoft.com/office/drawing/2014/main" xmlns="" id="{59203FC4-7092-56B0-1AB0-4D126905CE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7" name="Rectangle 122">
                <a:extLst>
                  <a:ext uri="{FF2B5EF4-FFF2-40B4-BE49-F238E27FC236}">
                    <a16:creationId xmlns:a16="http://schemas.microsoft.com/office/drawing/2014/main" xmlns="" id="{14FC78FB-9395-AD13-85EF-E4AFAA424E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8" name="Rectangle 123">
                <a:extLst>
                  <a:ext uri="{FF2B5EF4-FFF2-40B4-BE49-F238E27FC236}">
                    <a16:creationId xmlns:a16="http://schemas.microsoft.com/office/drawing/2014/main" xmlns="" id="{710D4788-E611-A907-A4E7-496784FA44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69" name="Rectangle 124">
                <a:extLst>
                  <a:ext uri="{FF2B5EF4-FFF2-40B4-BE49-F238E27FC236}">
                    <a16:creationId xmlns:a16="http://schemas.microsoft.com/office/drawing/2014/main" xmlns="" id="{810F34DD-CAEE-DB18-3947-2BB102CA17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0" name="Rectangle 125">
                <a:extLst>
                  <a:ext uri="{FF2B5EF4-FFF2-40B4-BE49-F238E27FC236}">
                    <a16:creationId xmlns:a16="http://schemas.microsoft.com/office/drawing/2014/main" xmlns="" id="{4CC8405E-1E64-97DF-7F8E-2B47DFF03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1" name="Rectangle 126">
                <a:extLst>
                  <a:ext uri="{FF2B5EF4-FFF2-40B4-BE49-F238E27FC236}">
                    <a16:creationId xmlns:a16="http://schemas.microsoft.com/office/drawing/2014/main" xmlns="" id="{21A7789D-F70B-99D6-DE37-D132AAA14C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2" name="Rectangle 127">
                <a:extLst>
                  <a:ext uri="{FF2B5EF4-FFF2-40B4-BE49-F238E27FC236}">
                    <a16:creationId xmlns:a16="http://schemas.microsoft.com/office/drawing/2014/main" xmlns="" id="{2979345A-B7CE-28BA-17A1-F0BFEFBDA2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3" name="Rectangle 128">
                <a:extLst>
                  <a:ext uri="{FF2B5EF4-FFF2-40B4-BE49-F238E27FC236}">
                    <a16:creationId xmlns:a16="http://schemas.microsoft.com/office/drawing/2014/main" xmlns="" id="{7D392810-761B-371A-BEF8-2E4979EA9E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4" name="Rectangle 129">
                <a:extLst>
                  <a:ext uri="{FF2B5EF4-FFF2-40B4-BE49-F238E27FC236}">
                    <a16:creationId xmlns:a16="http://schemas.microsoft.com/office/drawing/2014/main" xmlns="" id="{CBAACAD6-3838-C788-3F9F-00B5169C9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5" name="Rectangle 130">
                <a:extLst>
                  <a:ext uri="{FF2B5EF4-FFF2-40B4-BE49-F238E27FC236}">
                    <a16:creationId xmlns:a16="http://schemas.microsoft.com/office/drawing/2014/main" xmlns="" id="{C277BF98-B362-A745-3296-ECF70CF79F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6" name="Rectangle 131">
                <a:extLst>
                  <a:ext uri="{FF2B5EF4-FFF2-40B4-BE49-F238E27FC236}">
                    <a16:creationId xmlns:a16="http://schemas.microsoft.com/office/drawing/2014/main" xmlns="" id="{D02FE1A0-9CCD-5673-AAFF-EC3A337176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7" name="Rectangle 132">
                <a:extLst>
                  <a:ext uri="{FF2B5EF4-FFF2-40B4-BE49-F238E27FC236}">
                    <a16:creationId xmlns:a16="http://schemas.microsoft.com/office/drawing/2014/main" xmlns="" id="{48883555-C6C8-F66D-66B7-E91F293E68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8" name="Rectangle 133">
                <a:extLst>
                  <a:ext uri="{FF2B5EF4-FFF2-40B4-BE49-F238E27FC236}">
                    <a16:creationId xmlns:a16="http://schemas.microsoft.com/office/drawing/2014/main" xmlns="" id="{1F99FA6F-7729-7E57-DA01-C808560DB7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79" name="Rectangle 134">
                <a:extLst>
                  <a:ext uri="{FF2B5EF4-FFF2-40B4-BE49-F238E27FC236}">
                    <a16:creationId xmlns:a16="http://schemas.microsoft.com/office/drawing/2014/main" xmlns="" id="{FECCF329-72E1-FA3B-E762-EE0C8917DF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80" name="Rectangle 135">
                <a:extLst>
                  <a:ext uri="{FF2B5EF4-FFF2-40B4-BE49-F238E27FC236}">
                    <a16:creationId xmlns:a16="http://schemas.microsoft.com/office/drawing/2014/main" xmlns="" id="{977C47C2-30AA-E4A9-AC52-F6E29B6FB1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81" name="Rectangle 136">
                <a:extLst>
                  <a:ext uri="{FF2B5EF4-FFF2-40B4-BE49-F238E27FC236}">
                    <a16:creationId xmlns:a16="http://schemas.microsoft.com/office/drawing/2014/main" xmlns="" id="{FC6C731F-F606-FA2A-B374-97F2BF7DBE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82" name="Rectangle 137">
                <a:extLst>
                  <a:ext uri="{FF2B5EF4-FFF2-40B4-BE49-F238E27FC236}">
                    <a16:creationId xmlns:a16="http://schemas.microsoft.com/office/drawing/2014/main" xmlns="" id="{87B723CF-D4BF-0F2D-C2E5-4AB8310936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83" name="Freeform 138">
                <a:extLst>
                  <a:ext uri="{FF2B5EF4-FFF2-40B4-BE49-F238E27FC236}">
                    <a16:creationId xmlns:a16="http://schemas.microsoft.com/office/drawing/2014/main" xmlns="" id="{59AC797A-9432-09BF-810E-165CE4C079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4" name="Freeform 139">
                <a:extLst>
                  <a:ext uri="{FF2B5EF4-FFF2-40B4-BE49-F238E27FC236}">
                    <a16:creationId xmlns:a16="http://schemas.microsoft.com/office/drawing/2014/main" xmlns="" id="{EAC7E42A-88A0-BDB7-8C60-49E2DC6F8A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5" name="Freeform 140">
                <a:extLst>
                  <a:ext uri="{FF2B5EF4-FFF2-40B4-BE49-F238E27FC236}">
                    <a16:creationId xmlns:a16="http://schemas.microsoft.com/office/drawing/2014/main" xmlns="" id="{E6FA93C9-A4C6-638D-E762-E0C7E5F2D5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6" name="Freeform 141">
                <a:extLst>
                  <a:ext uri="{FF2B5EF4-FFF2-40B4-BE49-F238E27FC236}">
                    <a16:creationId xmlns:a16="http://schemas.microsoft.com/office/drawing/2014/main" xmlns="" id="{B0C6B71F-2B03-587D-7226-F775864358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7" name="Freeform 142">
                <a:extLst>
                  <a:ext uri="{FF2B5EF4-FFF2-40B4-BE49-F238E27FC236}">
                    <a16:creationId xmlns:a16="http://schemas.microsoft.com/office/drawing/2014/main" xmlns="" id="{19BF6AE0-A7A8-D1D2-6F9D-C6A8E0084D0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8" name="Freeform 143">
                <a:extLst>
                  <a:ext uri="{FF2B5EF4-FFF2-40B4-BE49-F238E27FC236}">
                    <a16:creationId xmlns:a16="http://schemas.microsoft.com/office/drawing/2014/main" xmlns="" id="{5811424F-9B28-FFA6-96D6-A7D9D9C0B3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9" name="Freeform 144">
                <a:extLst>
                  <a:ext uri="{FF2B5EF4-FFF2-40B4-BE49-F238E27FC236}">
                    <a16:creationId xmlns:a16="http://schemas.microsoft.com/office/drawing/2014/main" xmlns="" id="{BFE8D3A7-8ADE-32AF-64E6-90666FDD56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0" name="Freeform 145">
                <a:extLst>
                  <a:ext uri="{FF2B5EF4-FFF2-40B4-BE49-F238E27FC236}">
                    <a16:creationId xmlns:a16="http://schemas.microsoft.com/office/drawing/2014/main" xmlns="" id="{D627B048-25CE-9CDA-4803-03C2139DBD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1" name="Freeform 146">
                <a:extLst>
                  <a:ext uri="{FF2B5EF4-FFF2-40B4-BE49-F238E27FC236}">
                    <a16:creationId xmlns:a16="http://schemas.microsoft.com/office/drawing/2014/main" xmlns="" id="{D303482D-A358-671C-30D7-3232007E97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2" name="Rectangle 147">
                <a:extLst>
                  <a:ext uri="{FF2B5EF4-FFF2-40B4-BE49-F238E27FC236}">
                    <a16:creationId xmlns:a16="http://schemas.microsoft.com/office/drawing/2014/main" xmlns="" id="{36E5D342-7B76-D213-BC9D-04C67D0BE7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93" name="Rectangle 148">
                <a:extLst>
                  <a:ext uri="{FF2B5EF4-FFF2-40B4-BE49-F238E27FC236}">
                    <a16:creationId xmlns:a16="http://schemas.microsoft.com/office/drawing/2014/main" xmlns="" id="{0EEED391-0FEB-87FD-2D55-55F3225E6F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94" name="Freeform 149">
                <a:extLst>
                  <a:ext uri="{FF2B5EF4-FFF2-40B4-BE49-F238E27FC236}">
                    <a16:creationId xmlns:a16="http://schemas.microsoft.com/office/drawing/2014/main" xmlns="" id="{14FA39E1-8ED3-AAFE-61E1-CE76F75B4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5" name="Freeform 150">
                <a:extLst>
                  <a:ext uri="{FF2B5EF4-FFF2-40B4-BE49-F238E27FC236}">
                    <a16:creationId xmlns:a16="http://schemas.microsoft.com/office/drawing/2014/main" xmlns="" id="{40D40BC6-AD31-878B-F15C-0EB58F7CE6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6" name="Freeform 151">
                <a:extLst>
                  <a:ext uri="{FF2B5EF4-FFF2-40B4-BE49-F238E27FC236}">
                    <a16:creationId xmlns:a16="http://schemas.microsoft.com/office/drawing/2014/main" xmlns="" id="{08298C53-B92B-3C05-9DEF-8DA945F302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0397" name="Oval 152">
                <a:extLst>
                  <a:ext uri="{FF2B5EF4-FFF2-40B4-BE49-F238E27FC236}">
                    <a16:creationId xmlns:a16="http://schemas.microsoft.com/office/drawing/2014/main" xmlns="" id="{1A9714D4-5AA6-351C-C151-460C68F3C9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5203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03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0411" name="Rectangle 155">
            <a:extLst>
              <a:ext uri="{FF2B5EF4-FFF2-40B4-BE49-F238E27FC236}">
                <a16:creationId xmlns:a16="http://schemas.microsoft.com/office/drawing/2014/main" xmlns="" id="{BA9A9121-DD5F-265E-2AEF-98A7D7AAA8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F606965-F8E1-4B5E-A364-C16430F95A72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20412" name="Rectangle 156">
            <a:extLst>
              <a:ext uri="{FF2B5EF4-FFF2-40B4-BE49-F238E27FC236}">
                <a16:creationId xmlns:a16="http://schemas.microsoft.com/office/drawing/2014/main" xmlns="" id="{6C631465-144A-0D92-77DF-A55DA5F75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413" name="Rectangle 157">
            <a:extLst>
              <a:ext uri="{FF2B5EF4-FFF2-40B4-BE49-F238E27FC236}">
                <a16:creationId xmlns:a16="http://schemas.microsoft.com/office/drawing/2014/main" xmlns="" id="{DC88B1AD-CC94-56D9-F90A-5DEEBDDAD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25471-338C-43E0-8394-FCA71511B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09183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9DF91B07-A171-98DA-8546-FCD5AD4D60E9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xmlns="" id="{923887CC-EC63-D83B-6511-52839267CE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8A36C5AE-E446-A623-4509-4AA65E8060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773D3E3E-49CF-FF01-E579-82BC355901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CBEB9E02-55B1-A07D-6729-5F548FBF82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CA69E2E8-3D9F-1ED7-585F-96A9D28318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84A32EE2-25DB-E3D3-DEE5-D82CDE4454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7412B5E8-4D41-0E06-BF59-6B44C9960E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E6C7CDB8-C3D2-5A63-52B0-504664A4C2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F941DCDB-BA61-64CD-9FE4-A8C0DB36A2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F2DA2D10-5912-8536-6895-F12F0A9D97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8E3C8FDE-1708-1A5A-35FC-4DC746063C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1DA16C59-F46B-E46D-F559-5634622A77A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F5F4AE80-BE43-0539-8DD5-6B49D722F3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EDE5E2DD-B4C0-BDC3-3FA3-8F2A0D28CD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96A28E07-47CB-C2F3-3018-C451C8ECFE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E3422424-2611-0C40-25BC-8F8C2EBBE8D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xmlns="" id="{CEFC8054-6FD6-EEA2-C0B0-BDE7B11ABC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xmlns="" id="{7319B41C-FD1F-FE0B-FF23-3372A48D11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xmlns="" id="{F810950C-2219-94D5-03D4-EE3000AC33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xmlns="" id="{48AC9087-969F-348E-DCD4-07EBF24CBC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A91E7FBB-A799-D636-3245-CA42E98336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39878AE4-4C04-364E-E0F7-A8D12F5812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19E0F805-E4D5-EADC-FF30-B2A3174984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xmlns="" id="{B747DBC7-2742-20ED-B55A-0A2D218F1E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40287201-18C4-E221-0587-034437FB30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C52C2449-C8FA-9069-8144-307BC189F5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9BD621BB-9D2E-BAC1-EDDA-2D0DD81E24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xmlns="" id="{5821D209-D9CB-0D69-ACFC-4AF4A8A46E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xmlns="" id="{3EAB9653-4FC6-2B89-218C-72555EA694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xmlns="" id="{B4D80655-9DC8-38ED-2913-99EABA2D3F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xmlns="" id="{7886AEF9-1EC4-3E28-A2E9-39D0E2A2C3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xmlns="" id="{02D3C6E7-E7F5-51E8-CA14-778E6746B1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xmlns="" id="{8EDF6405-D959-9D75-4FC2-7327F79477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xmlns="" id="{25568FB7-53DE-5DCB-2ED9-C68FF72C66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xmlns="" id="{F4397882-9E1B-E221-462A-EEDE24A541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xmlns="" id="{06EE7263-73CE-A06C-C50B-042D8DEA6E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xmlns="" id="{BAE3FB32-FBC9-C896-6222-0743BF8597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xmlns="" id="{7417B132-B575-F701-F038-424B92CA90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xmlns="" id="{92A1FBA0-7564-0BF0-CB63-CBB03A01FE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xmlns="" id="{6FA3FC91-95FC-14DD-74E0-2C8AD30D61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xmlns="" id="{CC419BF5-BD44-9337-1EC4-72522C31B9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xmlns="" id="{16D1943B-6901-74A3-624F-6943D26954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xmlns="" id="{7C64D7FC-9B99-6863-54C9-EAD2901CEB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xmlns="" id="{835F4E44-52C9-1321-3D8F-50B1F99845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xmlns="" id="{2E73D429-D2B7-1E27-F647-0D32188146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xmlns="" id="{AB0D6176-09C7-1CF4-70B0-0FA0879D6E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xmlns="" id="{00E05EB7-7B1F-1DE1-A9A8-C9710692B6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xmlns="" id="{92EC3164-A79A-5232-7E74-E2662DF1CA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xmlns="" id="{9985B7B9-80C1-220E-724F-09E0311339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xmlns="" id="{2717953A-FD2B-E67A-4D9F-EF9AEB619F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xmlns="" id="{D27DEC0D-37A2-6853-A351-3590C541F1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xmlns="" id="{85AF6EB3-79C7-F486-B865-AB8B55DA63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xmlns="" id="{164E1FC0-31A7-BBC8-F9A0-25FA297EA8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xmlns="" id="{3A31DBEC-B9D2-B2DB-B0F5-6FD0EE2354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xmlns="" id="{FED29824-1BB6-F6D6-6305-88D0474679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xmlns="" id="{0189505B-EFD8-0FAB-7EBB-D054D5DE03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xmlns="" id="{261724C8-BE8C-E698-9415-575504E831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xmlns="" id="{238917D1-2ECA-07E0-6A31-915FBD72A5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xmlns="" id="{4E4B930C-A520-F741-0BCF-4EEDB026B0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xmlns="" id="{0DFFAF1D-E41F-BE83-98C0-28C45D0015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xmlns="" id="{A0F1EC0A-A006-BBA6-F266-A309B1CFD9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48" name="Oval 64">
              <a:extLst>
                <a:ext uri="{FF2B5EF4-FFF2-40B4-BE49-F238E27FC236}">
                  <a16:creationId xmlns:a16="http://schemas.microsoft.com/office/drawing/2014/main" xmlns="" id="{E8C6658C-85A5-EAF4-CF88-6893DA72F5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49" name="Oval 65">
              <a:extLst>
                <a:ext uri="{FF2B5EF4-FFF2-40B4-BE49-F238E27FC236}">
                  <a16:creationId xmlns:a16="http://schemas.microsoft.com/office/drawing/2014/main" xmlns="" id="{49AA0AB8-E7AE-9A63-FCF2-013C5388B1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0" name="Oval 66">
              <a:extLst>
                <a:ext uri="{FF2B5EF4-FFF2-40B4-BE49-F238E27FC236}">
                  <a16:creationId xmlns:a16="http://schemas.microsoft.com/office/drawing/2014/main" xmlns="" id="{1EF17CA9-8A79-8DF1-32C7-B9A7A6F0F8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1" name="Oval 67">
              <a:extLst>
                <a:ext uri="{FF2B5EF4-FFF2-40B4-BE49-F238E27FC236}">
                  <a16:creationId xmlns:a16="http://schemas.microsoft.com/office/drawing/2014/main" xmlns="" id="{F75D02AD-57CA-7F34-9F73-B0416299C0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2" name="Oval 68">
              <a:extLst>
                <a:ext uri="{FF2B5EF4-FFF2-40B4-BE49-F238E27FC236}">
                  <a16:creationId xmlns:a16="http://schemas.microsoft.com/office/drawing/2014/main" xmlns="" id="{7FA3DAF9-68DB-5218-F145-ACAD81AA13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3" name="Oval 69">
              <a:extLst>
                <a:ext uri="{FF2B5EF4-FFF2-40B4-BE49-F238E27FC236}">
                  <a16:creationId xmlns:a16="http://schemas.microsoft.com/office/drawing/2014/main" xmlns="" id="{DEEDFB1E-6235-20AB-8AA8-319F32E3D0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4" name="Oval 70">
              <a:extLst>
                <a:ext uri="{FF2B5EF4-FFF2-40B4-BE49-F238E27FC236}">
                  <a16:creationId xmlns:a16="http://schemas.microsoft.com/office/drawing/2014/main" xmlns="" id="{9910C54E-669C-EB2C-8E1B-A75C1FD13A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5" name="Oval 71">
              <a:extLst>
                <a:ext uri="{FF2B5EF4-FFF2-40B4-BE49-F238E27FC236}">
                  <a16:creationId xmlns:a16="http://schemas.microsoft.com/office/drawing/2014/main" xmlns="" id="{EE614F6D-71C7-FCB8-C500-EED01A35A2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6" name="Oval 72">
              <a:extLst>
                <a:ext uri="{FF2B5EF4-FFF2-40B4-BE49-F238E27FC236}">
                  <a16:creationId xmlns:a16="http://schemas.microsoft.com/office/drawing/2014/main" xmlns="" id="{DB3007DF-CA6A-9410-313D-511C2FDA1F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7" name="Oval 73">
              <a:extLst>
                <a:ext uri="{FF2B5EF4-FFF2-40B4-BE49-F238E27FC236}">
                  <a16:creationId xmlns:a16="http://schemas.microsoft.com/office/drawing/2014/main" xmlns="" id="{6F4EB135-0CE7-D9FA-0C63-6B6B03727B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8" name="Oval 74">
              <a:extLst>
                <a:ext uri="{FF2B5EF4-FFF2-40B4-BE49-F238E27FC236}">
                  <a16:creationId xmlns:a16="http://schemas.microsoft.com/office/drawing/2014/main" xmlns="" id="{0C2A28C6-5345-C482-44D5-8B3544B98D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59" name="Oval 75">
              <a:extLst>
                <a:ext uri="{FF2B5EF4-FFF2-40B4-BE49-F238E27FC236}">
                  <a16:creationId xmlns:a16="http://schemas.microsoft.com/office/drawing/2014/main" xmlns="" id="{6F9A1F3C-CF93-B1DB-2634-6A96364C3C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0" name="Oval 76">
              <a:extLst>
                <a:ext uri="{FF2B5EF4-FFF2-40B4-BE49-F238E27FC236}">
                  <a16:creationId xmlns:a16="http://schemas.microsoft.com/office/drawing/2014/main" xmlns="" id="{FE56BFE4-548B-BB84-C1B0-14085CDA8E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1" name="Oval 77">
              <a:extLst>
                <a:ext uri="{FF2B5EF4-FFF2-40B4-BE49-F238E27FC236}">
                  <a16:creationId xmlns:a16="http://schemas.microsoft.com/office/drawing/2014/main" xmlns="" id="{87C757D7-7712-466D-5FD5-8E45514E00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2" name="Oval 78">
              <a:extLst>
                <a:ext uri="{FF2B5EF4-FFF2-40B4-BE49-F238E27FC236}">
                  <a16:creationId xmlns:a16="http://schemas.microsoft.com/office/drawing/2014/main" xmlns="" id="{3AAE4037-6C3C-8AB1-398D-C7A5C782F1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3" name="Oval 79">
              <a:extLst>
                <a:ext uri="{FF2B5EF4-FFF2-40B4-BE49-F238E27FC236}">
                  <a16:creationId xmlns:a16="http://schemas.microsoft.com/office/drawing/2014/main" xmlns="" id="{2C1C6ADB-8970-76B0-DB48-15C011D1C1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4" name="Oval 80">
              <a:extLst>
                <a:ext uri="{FF2B5EF4-FFF2-40B4-BE49-F238E27FC236}">
                  <a16:creationId xmlns:a16="http://schemas.microsoft.com/office/drawing/2014/main" xmlns="" id="{EB577520-463D-BE49-50FE-5313C2041C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5" name="Oval 81">
              <a:extLst>
                <a:ext uri="{FF2B5EF4-FFF2-40B4-BE49-F238E27FC236}">
                  <a16:creationId xmlns:a16="http://schemas.microsoft.com/office/drawing/2014/main" xmlns="" id="{45251B0E-9877-26E0-F710-7DD6F38177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6" name="Oval 82">
              <a:extLst>
                <a:ext uri="{FF2B5EF4-FFF2-40B4-BE49-F238E27FC236}">
                  <a16:creationId xmlns:a16="http://schemas.microsoft.com/office/drawing/2014/main" xmlns="" id="{D34D2617-57C0-5506-03BC-4350E9DEAE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7" name="Oval 83">
              <a:extLst>
                <a:ext uri="{FF2B5EF4-FFF2-40B4-BE49-F238E27FC236}">
                  <a16:creationId xmlns:a16="http://schemas.microsoft.com/office/drawing/2014/main" xmlns="" id="{E7F3B5DE-2D63-CE1A-5B91-AFE1B3C7FD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8" name="Oval 84">
              <a:extLst>
                <a:ext uri="{FF2B5EF4-FFF2-40B4-BE49-F238E27FC236}">
                  <a16:creationId xmlns:a16="http://schemas.microsoft.com/office/drawing/2014/main" xmlns="" id="{46A24942-49A0-C0BE-70A2-2E9470462A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69" name="Oval 85">
              <a:extLst>
                <a:ext uri="{FF2B5EF4-FFF2-40B4-BE49-F238E27FC236}">
                  <a16:creationId xmlns:a16="http://schemas.microsoft.com/office/drawing/2014/main" xmlns="" id="{ABDA1D95-B48F-D925-0005-673ED22FD2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0" name="Oval 86">
              <a:extLst>
                <a:ext uri="{FF2B5EF4-FFF2-40B4-BE49-F238E27FC236}">
                  <a16:creationId xmlns:a16="http://schemas.microsoft.com/office/drawing/2014/main" xmlns="" id="{14AF0ACC-D7DC-56B3-EBA2-4EB13837D9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1" name="Oval 87">
              <a:extLst>
                <a:ext uri="{FF2B5EF4-FFF2-40B4-BE49-F238E27FC236}">
                  <a16:creationId xmlns:a16="http://schemas.microsoft.com/office/drawing/2014/main" xmlns="" id="{B291F688-9B81-3BD0-7EE6-482CAB15F4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2" name="Oval 88">
              <a:extLst>
                <a:ext uri="{FF2B5EF4-FFF2-40B4-BE49-F238E27FC236}">
                  <a16:creationId xmlns:a16="http://schemas.microsoft.com/office/drawing/2014/main" xmlns="" id="{C174912E-A38F-9AD1-D3F4-0E5E8CA192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3" name="Oval 89">
              <a:extLst>
                <a:ext uri="{FF2B5EF4-FFF2-40B4-BE49-F238E27FC236}">
                  <a16:creationId xmlns:a16="http://schemas.microsoft.com/office/drawing/2014/main" xmlns="" id="{6B7C2F2E-4F14-9C0E-8554-4FBEE3C5B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6" name="Oval 90">
              <a:extLst>
                <a:ext uri="{FF2B5EF4-FFF2-40B4-BE49-F238E27FC236}">
                  <a16:creationId xmlns:a16="http://schemas.microsoft.com/office/drawing/2014/main" xmlns="" id="{2860AFA2-8A99-4A73-EA91-54CD5FC47E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7" name="Oval 91">
              <a:extLst>
                <a:ext uri="{FF2B5EF4-FFF2-40B4-BE49-F238E27FC236}">
                  <a16:creationId xmlns:a16="http://schemas.microsoft.com/office/drawing/2014/main" xmlns="" id="{119931AE-884C-F41B-68CA-9429402C7B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8" name="Oval 92">
              <a:extLst>
                <a:ext uri="{FF2B5EF4-FFF2-40B4-BE49-F238E27FC236}">
                  <a16:creationId xmlns:a16="http://schemas.microsoft.com/office/drawing/2014/main" xmlns="" id="{07DE5219-23F9-E8D1-C0DC-9633D2F50F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79" name="Oval 93">
              <a:extLst>
                <a:ext uri="{FF2B5EF4-FFF2-40B4-BE49-F238E27FC236}">
                  <a16:creationId xmlns:a16="http://schemas.microsoft.com/office/drawing/2014/main" xmlns="" id="{7CCAE02E-51A1-A327-726E-FE3A4F79F5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0" name="Oval 94">
              <a:extLst>
                <a:ext uri="{FF2B5EF4-FFF2-40B4-BE49-F238E27FC236}">
                  <a16:creationId xmlns:a16="http://schemas.microsoft.com/office/drawing/2014/main" xmlns="" id="{F99684F0-68F8-8AE6-C54A-AF5E9E5FFE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1" name="Oval 95">
              <a:extLst>
                <a:ext uri="{FF2B5EF4-FFF2-40B4-BE49-F238E27FC236}">
                  <a16:creationId xmlns:a16="http://schemas.microsoft.com/office/drawing/2014/main" xmlns="" id="{2E6B6691-45A9-BE0A-2E4B-76B1ECCB99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2" name="Oval 96">
              <a:extLst>
                <a:ext uri="{FF2B5EF4-FFF2-40B4-BE49-F238E27FC236}">
                  <a16:creationId xmlns:a16="http://schemas.microsoft.com/office/drawing/2014/main" xmlns="" id="{45C48EBC-C8B6-02F3-254C-5E4DF4176A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3" name="Oval 97">
              <a:extLst>
                <a:ext uri="{FF2B5EF4-FFF2-40B4-BE49-F238E27FC236}">
                  <a16:creationId xmlns:a16="http://schemas.microsoft.com/office/drawing/2014/main" xmlns="" id="{7B822B89-A969-4D91-E866-9126BC9449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4" name="Oval 98">
              <a:extLst>
                <a:ext uri="{FF2B5EF4-FFF2-40B4-BE49-F238E27FC236}">
                  <a16:creationId xmlns:a16="http://schemas.microsoft.com/office/drawing/2014/main" xmlns="" id="{FA35DA0B-7533-548B-F209-EDF76E9F2B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5" name="Oval 99">
              <a:extLst>
                <a:ext uri="{FF2B5EF4-FFF2-40B4-BE49-F238E27FC236}">
                  <a16:creationId xmlns:a16="http://schemas.microsoft.com/office/drawing/2014/main" xmlns="" id="{54BC7E6F-57CE-E274-0B52-6927982673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6" name="Oval 100">
              <a:extLst>
                <a:ext uri="{FF2B5EF4-FFF2-40B4-BE49-F238E27FC236}">
                  <a16:creationId xmlns:a16="http://schemas.microsoft.com/office/drawing/2014/main" xmlns="" id="{278B138A-86DE-C502-55BA-550DDBC80F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7" name="Oval 101">
              <a:extLst>
                <a:ext uri="{FF2B5EF4-FFF2-40B4-BE49-F238E27FC236}">
                  <a16:creationId xmlns:a16="http://schemas.microsoft.com/office/drawing/2014/main" xmlns="" id="{9B0EB5D8-3E04-B704-7517-CC0BF18F07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8" name="Oval 102">
              <a:extLst>
                <a:ext uri="{FF2B5EF4-FFF2-40B4-BE49-F238E27FC236}">
                  <a16:creationId xmlns:a16="http://schemas.microsoft.com/office/drawing/2014/main" xmlns="" id="{8052B238-9BDF-55E2-3B8B-F5F8DA2240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89" name="Oval 103">
              <a:extLst>
                <a:ext uri="{FF2B5EF4-FFF2-40B4-BE49-F238E27FC236}">
                  <a16:creationId xmlns:a16="http://schemas.microsoft.com/office/drawing/2014/main" xmlns="" id="{0B441FBE-EB47-BCDD-EE21-4C86C52170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0" name="Oval 104">
              <a:extLst>
                <a:ext uri="{FF2B5EF4-FFF2-40B4-BE49-F238E27FC236}">
                  <a16:creationId xmlns:a16="http://schemas.microsoft.com/office/drawing/2014/main" xmlns="" id="{A38F0473-C4BB-A346-B886-0E3A7E419F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1" name="Oval 105">
              <a:extLst>
                <a:ext uri="{FF2B5EF4-FFF2-40B4-BE49-F238E27FC236}">
                  <a16:creationId xmlns:a16="http://schemas.microsoft.com/office/drawing/2014/main" xmlns="" id="{23141779-D444-CC59-F044-3353A880CE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2" name="Oval 106">
              <a:extLst>
                <a:ext uri="{FF2B5EF4-FFF2-40B4-BE49-F238E27FC236}">
                  <a16:creationId xmlns:a16="http://schemas.microsoft.com/office/drawing/2014/main" xmlns="" id="{5E27724D-E26D-FEBD-ECC3-35AAC1DCDF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3" name="Oval 107">
              <a:extLst>
                <a:ext uri="{FF2B5EF4-FFF2-40B4-BE49-F238E27FC236}">
                  <a16:creationId xmlns:a16="http://schemas.microsoft.com/office/drawing/2014/main" xmlns="" id="{FEC0BE65-2659-D21F-CC98-63883F5897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4" name="Oval 108">
              <a:extLst>
                <a:ext uri="{FF2B5EF4-FFF2-40B4-BE49-F238E27FC236}">
                  <a16:creationId xmlns:a16="http://schemas.microsoft.com/office/drawing/2014/main" xmlns="" id="{FB34894F-BD7A-0AF0-9424-CF7CAE2A16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5" name="Oval 109">
              <a:extLst>
                <a:ext uri="{FF2B5EF4-FFF2-40B4-BE49-F238E27FC236}">
                  <a16:creationId xmlns:a16="http://schemas.microsoft.com/office/drawing/2014/main" xmlns="" id="{B22D8177-E723-892E-95DD-99929FABAA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6" name="Oval 110">
              <a:extLst>
                <a:ext uri="{FF2B5EF4-FFF2-40B4-BE49-F238E27FC236}">
                  <a16:creationId xmlns:a16="http://schemas.microsoft.com/office/drawing/2014/main" xmlns="" id="{80C75200-7209-B79D-FEC7-709B08F440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7" name="Oval 111">
              <a:extLst>
                <a:ext uri="{FF2B5EF4-FFF2-40B4-BE49-F238E27FC236}">
                  <a16:creationId xmlns:a16="http://schemas.microsoft.com/office/drawing/2014/main" xmlns="" id="{4A554069-DFD0-8988-AEFC-6878FA1B6C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8" name="Oval 112">
              <a:extLst>
                <a:ext uri="{FF2B5EF4-FFF2-40B4-BE49-F238E27FC236}">
                  <a16:creationId xmlns:a16="http://schemas.microsoft.com/office/drawing/2014/main" xmlns="" id="{A6E6D170-E8DD-7468-12D4-C4BB2AE3CE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699" name="Oval 113">
              <a:extLst>
                <a:ext uri="{FF2B5EF4-FFF2-40B4-BE49-F238E27FC236}">
                  <a16:creationId xmlns:a16="http://schemas.microsoft.com/office/drawing/2014/main" xmlns="" id="{5C3B1C48-1B13-0CA9-05F8-A3B9EEAEAA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0" name="Oval 114">
              <a:extLst>
                <a:ext uri="{FF2B5EF4-FFF2-40B4-BE49-F238E27FC236}">
                  <a16:creationId xmlns:a16="http://schemas.microsoft.com/office/drawing/2014/main" xmlns="" id="{18A24586-A8B7-42EB-8F94-6C61AAFF4C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1" name="Oval 115">
              <a:extLst>
                <a:ext uri="{FF2B5EF4-FFF2-40B4-BE49-F238E27FC236}">
                  <a16:creationId xmlns:a16="http://schemas.microsoft.com/office/drawing/2014/main" xmlns="" id="{ACEB6071-EA39-24D1-F110-80C6F5BE39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2" name="Oval 116">
              <a:extLst>
                <a:ext uri="{FF2B5EF4-FFF2-40B4-BE49-F238E27FC236}">
                  <a16:creationId xmlns:a16="http://schemas.microsoft.com/office/drawing/2014/main" xmlns="" id="{1924B4BE-3321-4329-F042-FA0E7AA0A0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3" name="Oval 117">
              <a:extLst>
                <a:ext uri="{FF2B5EF4-FFF2-40B4-BE49-F238E27FC236}">
                  <a16:creationId xmlns:a16="http://schemas.microsoft.com/office/drawing/2014/main" xmlns="" id="{3109CDEA-6098-E1FF-A8CD-04F77F2C34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4" name="Oval 118">
              <a:extLst>
                <a:ext uri="{FF2B5EF4-FFF2-40B4-BE49-F238E27FC236}">
                  <a16:creationId xmlns:a16="http://schemas.microsoft.com/office/drawing/2014/main" xmlns="" id="{9C3E8BD4-53B4-12FE-F5B8-D71C609DB5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5" name="Oval 119">
              <a:extLst>
                <a:ext uri="{FF2B5EF4-FFF2-40B4-BE49-F238E27FC236}">
                  <a16:creationId xmlns:a16="http://schemas.microsoft.com/office/drawing/2014/main" xmlns="" id="{23F0BD53-D8F4-8F1D-4644-2195493DB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6" name="Oval 120">
              <a:extLst>
                <a:ext uri="{FF2B5EF4-FFF2-40B4-BE49-F238E27FC236}">
                  <a16:creationId xmlns:a16="http://schemas.microsoft.com/office/drawing/2014/main" xmlns="" id="{63AE6FD5-0795-02C3-3986-0B780358C5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7" name="Oval 121">
              <a:extLst>
                <a:ext uri="{FF2B5EF4-FFF2-40B4-BE49-F238E27FC236}">
                  <a16:creationId xmlns:a16="http://schemas.microsoft.com/office/drawing/2014/main" xmlns="" id="{3609156C-BD3C-6590-75A7-91015B9239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8" name="Oval 122">
              <a:extLst>
                <a:ext uri="{FF2B5EF4-FFF2-40B4-BE49-F238E27FC236}">
                  <a16:creationId xmlns:a16="http://schemas.microsoft.com/office/drawing/2014/main" xmlns="" id="{A117867A-C03E-FAC5-8692-31B1C84593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09" name="Oval 123">
              <a:extLst>
                <a:ext uri="{FF2B5EF4-FFF2-40B4-BE49-F238E27FC236}">
                  <a16:creationId xmlns:a16="http://schemas.microsoft.com/office/drawing/2014/main" xmlns="" id="{4347FD94-7D83-BF7A-9DE5-D47D6A9411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0" name="Oval 124">
              <a:extLst>
                <a:ext uri="{FF2B5EF4-FFF2-40B4-BE49-F238E27FC236}">
                  <a16:creationId xmlns:a16="http://schemas.microsoft.com/office/drawing/2014/main" xmlns="" id="{93CA0704-B1FD-8B9D-BB2A-2F8BEECF5A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1" name="Oval 125">
              <a:extLst>
                <a:ext uri="{FF2B5EF4-FFF2-40B4-BE49-F238E27FC236}">
                  <a16:creationId xmlns:a16="http://schemas.microsoft.com/office/drawing/2014/main" xmlns="" id="{399073EA-0629-DB1D-7C39-697AA16466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2" name="Oval 126">
              <a:extLst>
                <a:ext uri="{FF2B5EF4-FFF2-40B4-BE49-F238E27FC236}">
                  <a16:creationId xmlns:a16="http://schemas.microsoft.com/office/drawing/2014/main" xmlns="" id="{07BD3880-BB87-2F29-FBA5-00F0AF29D6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3" name="Oval 127">
              <a:extLst>
                <a:ext uri="{FF2B5EF4-FFF2-40B4-BE49-F238E27FC236}">
                  <a16:creationId xmlns:a16="http://schemas.microsoft.com/office/drawing/2014/main" xmlns="" id="{D26B0DD7-4BD1-35B8-21AD-39807D5A98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4" name="Oval 128">
              <a:extLst>
                <a:ext uri="{FF2B5EF4-FFF2-40B4-BE49-F238E27FC236}">
                  <a16:creationId xmlns:a16="http://schemas.microsoft.com/office/drawing/2014/main" xmlns="" id="{D28262C0-6921-7730-52BF-EBCF379D0C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5" name="Oval 129">
              <a:extLst>
                <a:ext uri="{FF2B5EF4-FFF2-40B4-BE49-F238E27FC236}">
                  <a16:creationId xmlns:a16="http://schemas.microsoft.com/office/drawing/2014/main" xmlns="" id="{662C4182-1570-B510-71F8-974EBDC1BE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6" name="Oval 130">
              <a:extLst>
                <a:ext uri="{FF2B5EF4-FFF2-40B4-BE49-F238E27FC236}">
                  <a16:creationId xmlns:a16="http://schemas.microsoft.com/office/drawing/2014/main" xmlns="" id="{1D3B17DB-EBCF-9D7F-EA48-64F9FFF0A1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7" name="Oval 131">
              <a:extLst>
                <a:ext uri="{FF2B5EF4-FFF2-40B4-BE49-F238E27FC236}">
                  <a16:creationId xmlns:a16="http://schemas.microsoft.com/office/drawing/2014/main" xmlns="" id="{8979D826-E116-35F1-DFD4-2CC3389D97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8" name="Oval 132">
              <a:extLst>
                <a:ext uri="{FF2B5EF4-FFF2-40B4-BE49-F238E27FC236}">
                  <a16:creationId xmlns:a16="http://schemas.microsoft.com/office/drawing/2014/main" xmlns="" id="{2B162BD1-DE42-00B8-0CC9-C84689DEB3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19" name="Oval 133">
              <a:extLst>
                <a:ext uri="{FF2B5EF4-FFF2-40B4-BE49-F238E27FC236}">
                  <a16:creationId xmlns:a16="http://schemas.microsoft.com/office/drawing/2014/main" xmlns="" id="{48C06E0B-2936-C462-D8E2-064F7C332A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0" name="Oval 134">
              <a:extLst>
                <a:ext uri="{FF2B5EF4-FFF2-40B4-BE49-F238E27FC236}">
                  <a16:creationId xmlns:a16="http://schemas.microsoft.com/office/drawing/2014/main" xmlns="" id="{A37616EB-FE9A-A314-3B67-7299422CD7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1" name="Oval 135">
              <a:extLst>
                <a:ext uri="{FF2B5EF4-FFF2-40B4-BE49-F238E27FC236}">
                  <a16:creationId xmlns:a16="http://schemas.microsoft.com/office/drawing/2014/main" xmlns="" id="{9861E800-8C06-55E8-2A15-2A0C8EF925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2" name="Oval 136">
              <a:extLst>
                <a:ext uri="{FF2B5EF4-FFF2-40B4-BE49-F238E27FC236}">
                  <a16:creationId xmlns:a16="http://schemas.microsoft.com/office/drawing/2014/main" xmlns="" id="{80EC1F1A-2DBC-2C7A-5542-3DA35D48B0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3" name="Oval 137">
              <a:extLst>
                <a:ext uri="{FF2B5EF4-FFF2-40B4-BE49-F238E27FC236}">
                  <a16:creationId xmlns:a16="http://schemas.microsoft.com/office/drawing/2014/main" xmlns="" id="{74997DC8-028E-A878-96A7-4A4202EAD8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4" name="Oval 138">
              <a:extLst>
                <a:ext uri="{FF2B5EF4-FFF2-40B4-BE49-F238E27FC236}">
                  <a16:creationId xmlns:a16="http://schemas.microsoft.com/office/drawing/2014/main" xmlns="" id="{66A10668-4E36-1964-D755-A78989FE1A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5" name="Oval 139">
              <a:extLst>
                <a:ext uri="{FF2B5EF4-FFF2-40B4-BE49-F238E27FC236}">
                  <a16:creationId xmlns:a16="http://schemas.microsoft.com/office/drawing/2014/main" xmlns="" id="{ABE7B956-98BC-5412-7BEA-EE8FCC5DF4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6" name="Oval 140">
              <a:extLst>
                <a:ext uri="{FF2B5EF4-FFF2-40B4-BE49-F238E27FC236}">
                  <a16:creationId xmlns:a16="http://schemas.microsoft.com/office/drawing/2014/main" xmlns="" id="{C1156B2B-6BD6-85C0-ADDA-67B293D904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7" name="Oval 141">
              <a:extLst>
                <a:ext uri="{FF2B5EF4-FFF2-40B4-BE49-F238E27FC236}">
                  <a16:creationId xmlns:a16="http://schemas.microsoft.com/office/drawing/2014/main" xmlns="" id="{11A795B5-1A3A-265C-3DE7-800BD7A4CD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8" name="Oval 142">
              <a:extLst>
                <a:ext uri="{FF2B5EF4-FFF2-40B4-BE49-F238E27FC236}">
                  <a16:creationId xmlns:a16="http://schemas.microsoft.com/office/drawing/2014/main" xmlns="" id="{D16DD54A-6FAB-5FC9-6D62-592B40301E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29" name="Oval 143">
              <a:extLst>
                <a:ext uri="{FF2B5EF4-FFF2-40B4-BE49-F238E27FC236}">
                  <a16:creationId xmlns:a16="http://schemas.microsoft.com/office/drawing/2014/main" xmlns="" id="{BD2CE1FD-5718-401B-A062-F7D6B72A00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0" name="Oval 144">
              <a:extLst>
                <a:ext uri="{FF2B5EF4-FFF2-40B4-BE49-F238E27FC236}">
                  <a16:creationId xmlns:a16="http://schemas.microsoft.com/office/drawing/2014/main" xmlns="" id="{2EC85FC3-EA80-21F0-FD4D-09C2A1C630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1" name="Oval 145">
              <a:extLst>
                <a:ext uri="{FF2B5EF4-FFF2-40B4-BE49-F238E27FC236}">
                  <a16:creationId xmlns:a16="http://schemas.microsoft.com/office/drawing/2014/main" xmlns="" id="{002F7652-6943-991E-34C6-5062A10322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2" name="Oval 146">
              <a:extLst>
                <a:ext uri="{FF2B5EF4-FFF2-40B4-BE49-F238E27FC236}">
                  <a16:creationId xmlns:a16="http://schemas.microsoft.com/office/drawing/2014/main" xmlns="" id="{23BA1C97-2BF5-F62A-F267-72E62ACF9E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3" name="Oval 147">
              <a:extLst>
                <a:ext uri="{FF2B5EF4-FFF2-40B4-BE49-F238E27FC236}">
                  <a16:creationId xmlns:a16="http://schemas.microsoft.com/office/drawing/2014/main" xmlns="" id="{DCB296FE-7B3E-D295-0BA3-18B211E5DD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4" name="Oval 148">
              <a:extLst>
                <a:ext uri="{FF2B5EF4-FFF2-40B4-BE49-F238E27FC236}">
                  <a16:creationId xmlns:a16="http://schemas.microsoft.com/office/drawing/2014/main" xmlns="" id="{F05E0AA9-46DE-A19E-820A-1FAAE73F2F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5" name="Oval 149">
              <a:extLst>
                <a:ext uri="{FF2B5EF4-FFF2-40B4-BE49-F238E27FC236}">
                  <a16:creationId xmlns:a16="http://schemas.microsoft.com/office/drawing/2014/main" xmlns="" id="{896E621D-59A9-579B-88E2-C2F9573260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6" name="Oval 150">
              <a:extLst>
                <a:ext uri="{FF2B5EF4-FFF2-40B4-BE49-F238E27FC236}">
                  <a16:creationId xmlns:a16="http://schemas.microsoft.com/office/drawing/2014/main" xmlns="" id="{DF0465FA-A86E-03D8-9F70-6B55506035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7" name="Oval 151">
              <a:extLst>
                <a:ext uri="{FF2B5EF4-FFF2-40B4-BE49-F238E27FC236}">
                  <a16:creationId xmlns:a16="http://schemas.microsoft.com/office/drawing/2014/main" xmlns="" id="{C88DE824-DCA3-A54E-3B67-BAFFD55A38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8" name="Oval 152">
              <a:extLst>
                <a:ext uri="{FF2B5EF4-FFF2-40B4-BE49-F238E27FC236}">
                  <a16:creationId xmlns:a16="http://schemas.microsoft.com/office/drawing/2014/main" xmlns="" id="{4F1EF285-657B-4A26-A077-9BD3CF2F74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39" name="Oval 153">
              <a:extLst>
                <a:ext uri="{FF2B5EF4-FFF2-40B4-BE49-F238E27FC236}">
                  <a16:creationId xmlns:a16="http://schemas.microsoft.com/office/drawing/2014/main" xmlns="" id="{88088462-AAF1-8E9B-6792-A21E48DFCB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0" name="Oval 154">
              <a:extLst>
                <a:ext uri="{FF2B5EF4-FFF2-40B4-BE49-F238E27FC236}">
                  <a16:creationId xmlns:a16="http://schemas.microsoft.com/office/drawing/2014/main" xmlns="" id="{92F34D8D-EA0B-DCC2-4FA3-81BABAD4B3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1" name="Oval 155">
              <a:extLst>
                <a:ext uri="{FF2B5EF4-FFF2-40B4-BE49-F238E27FC236}">
                  <a16:creationId xmlns:a16="http://schemas.microsoft.com/office/drawing/2014/main" xmlns="" id="{F7A224E4-5647-4647-ED12-41F071F948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2" name="Oval 156">
              <a:extLst>
                <a:ext uri="{FF2B5EF4-FFF2-40B4-BE49-F238E27FC236}">
                  <a16:creationId xmlns:a16="http://schemas.microsoft.com/office/drawing/2014/main" xmlns="" id="{537A76AD-E3BE-42F5-A943-C68D990EAE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3" name="Oval 157">
              <a:extLst>
                <a:ext uri="{FF2B5EF4-FFF2-40B4-BE49-F238E27FC236}">
                  <a16:creationId xmlns:a16="http://schemas.microsoft.com/office/drawing/2014/main" xmlns="" id="{194097E2-EBE7-3BB8-6D4D-CE08FFB374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4" name="Oval 158">
              <a:extLst>
                <a:ext uri="{FF2B5EF4-FFF2-40B4-BE49-F238E27FC236}">
                  <a16:creationId xmlns:a16="http://schemas.microsoft.com/office/drawing/2014/main" xmlns="" id="{682D2F16-9469-CC6F-15A4-D94C1C78EE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5" name="Oval 159">
              <a:extLst>
                <a:ext uri="{FF2B5EF4-FFF2-40B4-BE49-F238E27FC236}">
                  <a16:creationId xmlns:a16="http://schemas.microsoft.com/office/drawing/2014/main" xmlns="" id="{CB690EFC-CA58-F350-FF38-F6021BED8C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6" name="Oval 160">
              <a:extLst>
                <a:ext uri="{FF2B5EF4-FFF2-40B4-BE49-F238E27FC236}">
                  <a16:creationId xmlns:a16="http://schemas.microsoft.com/office/drawing/2014/main" xmlns="" id="{87B73245-3857-8DC5-16D0-CF54B15603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7" name="Oval 161">
              <a:extLst>
                <a:ext uri="{FF2B5EF4-FFF2-40B4-BE49-F238E27FC236}">
                  <a16:creationId xmlns:a16="http://schemas.microsoft.com/office/drawing/2014/main" xmlns="" id="{EF42FFBE-7AF4-6A7D-E1CC-0AEE570ED0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8" name="Oval 162">
              <a:extLst>
                <a:ext uri="{FF2B5EF4-FFF2-40B4-BE49-F238E27FC236}">
                  <a16:creationId xmlns:a16="http://schemas.microsoft.com/office/drawing/2014/main" xmlns="" id="{89C25BC3-BFED-A030-DC86-F5969F9DC2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49" name="Oval 163">
              <a:extLst>
                <a:ext uri="{FF2B5EF4-FFF2-40B4-BE49-F238E27FC236}">
                  <a16:creationId xmlns:a16="http://schemas.microsoft.com/office/drawing/2014/main" xmlns="" id="{7602A0FF-7B72-BFC7-AF65-D7A7A86C8E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0" name="Oval 164">
              <a:extLst>
                <a:ext uri="{FF2B5EF4-FFF2-40B4-BE49-F238E27FC236}">
                  <a16:creationId xmlns:a16="http://schemas.microsoft.com/office/drawing/2014/main" xmlns="" id="{BC6F3313-B54E-EC7F-F311-F84E7E028C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1" name="Oval 165">
              <a:extLst>
                <a:ext uri="{FF2B5EF4-FFF2-40B4-BE49-F238E27FC236}">
                  <a16:creationId xmlns:a16="http://schemas.microsoft.com/office/drawing/2014/main" xmlns="" id="{8EAF26E7-6747-84AA-C66B-CE061BF6A9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2" name="Oval 166">
              <a:extLst>
                <a:ext uri="{FF2B5EF4-FFF2-40B4-BE49-F238E27FC236}">
                  <a16:creationId xmlns:a16="http://schemas.microsoft.com/office/drawing/2014/main" xmlns="" id="{F0D5B4C2-3002-7621-ECA8-698C221064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3" name="Oval 167">
              <a:extLst>
                <a:ext uri="{FF2B5EF4-FFF2-40B4-BE49-F238E27FC236}">
                  <a16:creationId xmlns:a16="http://schemas.microsoft.com/office/drawing/2014/main" xmlns="" id="{A6CDDF17-9E75-5556-D769-6E369224A2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4" name="Oval 168">
              <a:extLst>
                <a:ext uri="{FF2B5EF4-FFF2-40B4-BE49-F238E27FC236}">
                  <a16:creationId xmlns:a16="http://schemas.microsoft.com/office/drawing/2014/main" xmlns="" id="{E95B1B7D-EBF9-CF8C-96DA-F54A972374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5" name="Oval 169">
              <a:extLst>
                <a:ext uri="{FF2B5EF4-FFF2-40B4-BE49-F238E27FC236}">
                  <a16:creationId xmlns:a16="http://schemas.microsoft.com/office/drawing/2014/main" xmlns="" id="{5B9EFF47-295B-49CC-A768-704B82024D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6" name="Oval 170">
              <a:extLst>
                <a:ext uri="{FF2B5EF4-FFF2-40B4-BE49-F238E27FC236}">
                  <a16:creationId xmlns:a16="http://schemas.microsoft.com/office/drawing/2014/main" xmlns="" id="{FA78B5FA-4757-CD78-944B-8B32C1BF59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7" name="Oval 171">
              <a:extLst>
                <a:ext uri="{FF2B5EF4-FFF2-40B4-BE49-F238E27FC236}">
                  <a16:creationId xmlns:a16="http://schemas.microsoft.com/office/drawing/2014/main" xmlns="" id="{11644A09-1558-C8F7-511F-30D0B9A777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8" name="Oval 172">
              <a:extLst>
                <a:ext uri="{FF2B5EF4-FFF2-40B4-BE49-F238E27FC236}">
                  <a16:creationId xmlns:a16="http://schemas.microsoft.com/office/drawing/2014/main" xmlns="" id="{DF7DB18B-5F2F-5228-18AA-9A1F9692D6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59" name="Oval 173">
              <a:extLst>
                <a:ext uri="{FF2B5EF4-FFF2-40B4-BE49-F238E27FC236}">
                  <a16:creationId xmlns:a16="http://schemas.microsoft.com/office/drawing/2014/main" xmlns="" id="{8D92F278-DA27-16F4-8233-093D8D2F1A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0" name="Oval 174">
              <a:extLst>
                <a:ext uri="{FF2B5EF4-FFF2-40B4-BE49-F238E27FC236}">
                  <a16:creationId xmlns:a16="http://schemas.microsoft.com/office/drawing/2014/main" xmlns="" id="{7249DAF5-B2B0-FCA6-C980-D54AC4637B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1" name="Oval 175">
              <a:extLst>
                <a:ext uri="{FF2B5EF4-FFF2-40B4-BE49-F238E27FC236}">
                  <a16:creationId xmlns:a16="http://schemas.microsoft.com/office/drawing/2014/main" xmlns="" id="{78E52832-0575-F27F-D996-A70D3D44C4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2" name="Oval 176">
              <a:extLst>
                <a:ext uri="{FF2B5EF4-FFF2-40B4-BE49-F238E27FC236}">
                  <a16:creationId xmlns:a16="http://schemas.microsoft.com/office/drawing/2014/main" xmlns="" id="{DB5C37FD-8D3B-0679-02A1-20296DCF9F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3" name="Oval 177">
              <a:extLst>
                <a:ext uri="{FF2B5EF4-FFF2-40B4-BE49-F238E27FC236}">
                  <a16:creationId xmlns:a16="http://schemas.microsoft.com/office/drawing/2014/main" xmlns="" id="{0387DBF7-BA02-F822-7B51-939A330A42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4" name="Oval 178">
              <a:extLst>
                <a:ext uri="{FF2B5EF4-FFF2-40B4-BE49-F238E27FC236}">
                  <a16:creationId xmlns:a16="http://schemas.microsoft.com/office/drawing/2014/main" xmlns="" id="{B959D82F-D77C-B68A-8834-EB2E6F2099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5" name="Oval 179">
              <a:extLst>
                <a:ext uri="{FF2B5EF4-FFF2-40B4-BE49-F238E27FC236}">
                  <a16:creationId xmlns:a16="http://schemas.microsoft.com/office/drawing/2014/main" xmlns="" id="{768A9512-F0FB-E13E-372D-866E7B7466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6" name="Oval 180">
              <a:extLst>
                <a:ext uri="{FF2B5EF4-FFF2-40B4-BE49-F238E27FC236}">
                  <a16:creationId xmlns:a16="http://schemas.microsoft.com/office/drawing/2014/main" xmlns="" id="{AACE19DD-9C6B-E07B-8C04-8E77FC4011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7" name="Oval 181">
              <a:extLst>
                <a:ext uri="{FF2B5EF4-FFF2-40B4-BE49-F238E27FC236}">
                  <a16:creationId xmlns:a16="http://schemas.microsoft.com/office/drawing/2014/main" xmlns="" id="{F1731876-9206-4AAD-DE57-CB7FC9901F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8" name="Oval 182">
              <a:extLst>
                <a:ext uri="{FF2B5EF4-FFF2-40B4-BE49-F238E27FC236}">
                  <a16:creationId xmlns:a16="http://schemas.microsoft.com/office/drawing/2014/main" xmlns="" id="{F45F88BF-7F32-8701-2E1E-BCCC051DEC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69" name="Oval 183">
              <a:extLst>
                <a:ext uri="{FF2B5EF4-FFF2-40B4-BE49-F238E27FC236}">
                  <a16:creationId xmlns:a16="http://schemas.microsoft.com/office/drawing/2014/main" xmlns="" id="{818FE93B-EF2A-66D1-7DEF-D03BA81DE5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0" name="Oval 184">
              <a:extLst>
                <a:ext uri="{FF2B5EF4-FFF2-40B4-BE49-F238E27FC236}">
                  <a16:creationId xmlns:a16="http://schemas.microsoft.com/office/drawing/2014/main" xmlns="" id="{E86DF760-0B8E-FCA3-1F24-2BF7595DA9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1" name="Oval 185">
              <a:extLst>
                <a:ext uri="{FF2B5EF4-FFF2-40B4-BE49-F238E27FC236}">
                  <a16:creationId xmlns:a16="http://schemas.microsoft.com/office/drawing/2014/main" xmlns="" id="{EB895ACC-CA28-7B12-FEEA-E23D06FB0C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2" name="Oval 186">
              <a:extLst>
                <a:ext uri="{FF2B5EF4-FFF2-40B4-BE49-F238E27FC236}">
                  <a16:creationId xmlns:a16="http://schemas.microsoft.com/office/drawing/2014/main" xmlns="" id="{75DFA161-F8C6-E358-5B8C-920B174DA2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3" name="Oval 187">
              <a:extLst>
                <a:ext uri="{FF2B5EF4-FFF2-40B4-BE49-F238E27FC236}">
                  <a16:creationId xmlns:a16="http://schemas.microsoft.com/office/drawing/2014/main" xmlns="" id="{89DE3DF6-83B3-42AC-D087-D9E5CECEE2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4" name="Oval 188">
              <a:extLst>
                <a:ext uri="{FF2B5EF4-FFF2-40B4-BE49-F238E27FC236}">
                  <a16:creationId xmlns:a16="http://schemas.microsoft.com/office/drawing/2014/main" xmlns="" id="{CB195798-F802-CF4C-94F3-7D91959B51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5" name="Oval 189">
              <a:extLst>
                <a:ext uri="{FF2B5EF4-FFF2-40B4-BE49-F238E27FC236}">
                  <a16:creationId xmlns:a16="http://schemas.microsoft.com/office/drawing/2014/main" xmlns="" id="{503DBA08-15BC-C0AE-F5ED-9E2F7E56D6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6" name="Oval 190">
              <a:extLst>
                <a:ext uri="{FF2B5EF4-FFF2-40B4-BE49-F238E27FC236}">
                  <a16:creationId xmlns:a16="http://schemas.microsoft.com/office/drawing/2014/main" xmlns="" id="{D58CBC01-418B-47F8-027B-3EDADB062D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7" name="Oval 191">
              <a:extLst>
                <a:ext uri="{FF2B5EF4-FFF2-40B4-BE49-F238E27FC236}">
                  <a16:creationId xmlns:a16="http://schemas.microsoft.com/office/drawing/2014/main" xmlns="" id="{3D99AB7C-A7E0-88E0-0929-EBDB18E6E2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8" name="Oval 192">
              <a:extLst>
                <a:ext uri="{FF2B5EF4-FFF2-40B4-BE49-F238E27FC236}">
                  <a16:creationId xmlns:a16="http://schemas.microsoft.com/office/drawing/2014/main" xmlns="" id="{CE716040-EC43-0753-D972-E75EA974F4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79" name="Oval 193">
              <a:extLst>
                <a:ext uri="{FF2B5EF4-FFF2-40B4-BE49-F238E27FC236}">
                  <a16:creationId xmlns:a16="http://schemas.microsoft.com/office/drawing/2014/main" xmlns="" id="{9D76E6B7-9989-7DC3-4F86-907FBEAD0C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0" name="Oval 194">
              <a:extLst>
                <a:ext uri="{FF2B5EF4-FFF2-40B4-BE49-F238E27FC236}">
                  <a16:creationId xmlns:a16="http://schemas.microsoft.com/office/drawing/2014/main" xmlns="" id="{782D89CA-C908-02C5-9453-1FAC103206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1" name="Oval 195">
              <a:extLst>
                <a:ext uri="{FF2B5EF4-FFF2-40B4-BE49-F238E27FC236}">
                  <a16:creationId xmlns:a16="http://schemas.microsoft.com/office/drawing/2014/main" xmlns="" id="{B13F3FB5-3B0B-FE8D-2754-F7B975E0E1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2" name="Oval 196">
              <a:extLst>
                <a:ext uri="{FF2B5EF4-FFF2-40B4-BE49-F238E27FC236}">
                  <a16:creationId xmlns:a16="http://schemas.microsoft.com/office/drawing/2014/main" xmlns="" id="{08D3087D-EB04-C08B-7378-7F67A71BA3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3" name="Oval 197">
              <a:extLst>
                <a:ext uri="{FF2B5EF4-FFF2-40B4-BE49-F238E27FC236}">
                  <a16:creationId xmlns:a16="http://schemas.microsoft.com/office/drawing/2014/main" xmlns="" id="{0B16F0F1-DC6F-DD0E-90A9-035ED65B8F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4" name="Oval 198">
              <a:extLst>
                <a:ext uri="{FF2B5EF4-FFF2-40B4-BE49-F238E27FC236}">
                  <a16:creationId xmlns:a16="http://schemas.microsoft.com/office/drawing/2014/main" xmlns="" id="{B2DAC255-C894-F60F-06C6-16E669DDA0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5" name="Oval 199">
              <a:extLst>
                <a:ext uri="{FF2B5EF4-FFF2-40B4-BE49-F238E27FC236}">
                  <a16:creationId xmlns:a16="http://schemas.microsoft.com/office/drawing/2014/main" xmlns="" id="{8180CBBA-DF95-220D-A06F-558CE91C88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6" name="Oval 200">
              <a:extLst>
                <a:ext uri="{FF2B5EF4-FFF2-40B4-BE49-F238E27FC236}">
                  <a16:creationId xmlns:a16="http://schemas.microsoft.com/office/drawing/2014/main" xmlns="" id="{D6D3268B-B374-3A2F-FA36-5F5288696E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7" name="Oval 201">
              <a:extLst>
                <a:ext uri="{FF2B5EF4-FFF2-40B4-BE49-F238E27FC236}">
                  <a16:creationId xmlns:a16="http://schemas.microsoft.com/office/drawing/2014/main" xmlns="" id="{D59E79E3-EBDA-A66B-3886-168B1AA701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8" name="Oval 202">
              <a:extLst>
                <a:ext uri="{FF2B5EF4-FFF2-40B4-BE49-F238E27FC236}">
                  <a16:creationId xmlns:a16="http://schemas.microsoft.com/office/drawing/2014/main" xmlns="" id="{87504E8C-3F73-2331-4F71-14E370D8DC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89" name="Oval 203">
              <a:extLst>
                <a:ext uri="{FF2B5EF4-FFF2-40B4-BE49-F238E27FC236}">
                  <a16:creationId xmlns:a16="http://schemas.microsoft.com/office/drawing/2014/main" xmlns="" id="{0A381AF7-85AD-E800-88E7-8F810EC7D4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0" name="Oval 204">
              <a:extLst>
                <a:ext uri="{FF2B5EF4-FFF2-40B4-BE49-F238E27FC236}">
                  <a16:creationId xmlns:a16="http://schemas.microsoft.com/office/drawing/2014/main" xmlns="" id="{B3919E16-FC1A-A711-8F69-8BF0ACB7C7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1" name="Oval 205">
              <a:extLst>
                <a:ext uri="{FF2B5EF4-FFF2-40B4-BE49-F238E27FC236}">
                  <a16:creationId xmlns:a16="http://schemas.microsoft.com/office/drawing/2014/main" xmlns="" id="{3A5F86DD-E620-384D-EB73-D633F9E01E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2" name="Oval 206">
              <a:extLst>
                <a:ext uri="{FF2B5EF4-FFF2-40B4-BE49-F238E27FC236}">
                  <a16:creationId xmlns:a16="http://schemas.microsoft.com/office/drawing/2014/main" xmlns="" id="{7909361F-61C8-6722-353A-A34D29BDA1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3" name="Oval 207">
              <a:extLst>
                <a:ext uri="{FF2B5EF4-FFF2-40B4-BE49-F238E27FC236}">
                  <a16:creationId xmlns:a16="http://schemas.microsoft.com/office/drawing/2014/main" xmlns="" id="{0651C0FC-DBDD-D577-E79D-EA6D9A4ED1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4" name="Oval 208">
              <a:extLst>
                <a:ext uri="{FF2B5EF4-FFF2-40B4-BE49-F238E27FC236}">
                  <a16:creationId xmlns:a16="http://schemas.microsoft.com/office/drawing/2014/main" xmlns="" id="{B120F389-7206-B167-F8DA-BD990758FF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5" name="Oval 209">
              <a:extLst>
                <a:ext uri="{FF2B5EF4-FFF2-40B4-BE49-F238E27FC236}">
                  <a16:creationId xmlns:a16="http://schemas.microsoft.com/office/drawing/2014/main" xmlns="" id="{8E878B79-383A-63A2-34C2-7D88D55662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6" name="Oval 210">
              <a:extLst>
                <a:ext uri="{FF2B5EF4-FFF2-40B4-BE49-F238E27FC236}">
                  <a16:creationId xmlns:a16="http://schemas.microsoft.com/office/drawing/2014/main" xmlns="" id="{5CE221CC-320F-05E8-1121-47114E4569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7" name="Oval 211">
              <a:extLst>
                <a:ext uri="{FF2B5EF4-FFF2-40B4-BE49-F238E27FC236}">
                  <a16:creationId xmlns:a16="http://schemas.microsoft.com/office/drawing/2014/main" xmlns="" id="{EC6C64F2-B8AD-6F91-E6B1-74D1843C0F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8" name="Oval 212">
              <a:extLst>
                <a:ext uri="{FF2B5EF4-FFF2-40B4-BE49-F238E27FC236}">
                  <a16:creationId xmlns:a16="http://schemas.microsoft.com/office/drawing/2014/main" xmlns="" id="{662A3D60-1E63-85E1-5D18-8C91DFD4A5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799" name="Oval 213">
              <a:extLst>
                <a:ext uri="{FF2B5EF4-FFF2-40B4-BE49-F238E27FC236}">
                  <a16:creationId xmlns:a16="http://schemas.microsoft.com/office/drawing/2014/main" xmlns="" id="{5BE19BAD-0D4F-7E21-83D0-FC4B8D25FB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800" name="Oval 214">
              <a:extLst>
                <a:ext uri="{FF2B5EF4-FFF2-40B4-BE49-F238E27FC236}">
                  <a16:creationId xmlns:a16="http://schemas.microsoft.com/office/drawing/2014/main" xmlns="" id="{0105BBCF-FFB6-6575-1E41-E28572CEB0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801" name="Oval 215">
              <a:extLst>
                <a:ext uri="{FF2B5EF4-FFF2-40B4-BE49-F238E27FC236}">
                  <a16:creationId xmlns:a16="http://schemas.microsoft.com/office/drawing/2014/main" xmlns="" id="{6AE678C0-7211-D4A9-106A-A96D8E6C3D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802" name="Oval 216">
              <a:extLst>
                <a:ext uri="{FF2B5EF4-FFF2-40B4-BE49-F238E27FC236}">
                  <a16:creationId xmlns:a16="http://schemas.microsoft.com/office/drawing/2014/main" xmlns="" id="{B37AEB3A-0133-F977-5F37-E7E72E4131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1803" name="Oval 217">
              <a:extLst>
                <a:ext uri="{FF2B5EF4-FFF2-40B4-BE49-F238E27FC236}">
                  <a16:creationId xmlns:a16="http://schemas.microsoft.com/office/drawing/2014/main" xmlns="" id="{E97A56C7-9157-3768-EB40-7BA7754233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316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16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1804" name="Rectangle 220">
            <a:extLst>
              <a:ext uri="{FF2B5EF4-FFF2-40B4-BE49-F238E27FC236}">
                <a16:creationId xmlns:a16="http://schemas.microsoft.com/office/drawing/2014/main" xmlns="" id="{5374B274-BF94-6608-AE7F-1F088A4000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517E-72D8-4D1F-9574-CFFCEAAC5BB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31805" name="Rectangle 221">
            <a:extLst>
              <a:ext uri="{FF2B5EF4-FFF2-40B4-BE49-F238E27FC236}">
                <a16:creationId xmlns:a16="http://schemas.microsoft.com/office/drawing/2014/main" xmlns="" id="{70DB8059-E8B2-7F56-F847-FCF462606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1806" name="Rectangle 222">
            <a:extLst>
              <a:ext uri="{FF2B5EF4-FFF2-40B4-BE49-F238E27FC236}">
                <a16:creationId xmlns:a16="http://schemas.microsoft.com/office/drawing/2014/main" xmlns="" id="{DD1705E8-9357-AE04-6EA6-FF6C57FC6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835A-DF57-4A48-9D15-896512A73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420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6EF9C7-3F0F-9DFE-31E4-1C01F4F4A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0D61-BC11-4468-B5A0-A0B9298C765F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A2701CA-68A9-73E0-A661-D31B1611F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D8C40F5-A288-4043-6895-166D6D24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AF06F-1AD5-4BED-A445-AF1C90E17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84129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xmlns="" id="{D25C4940-992D-C057-5558-CC72AA60E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10E408F9-3B26-D8F7-2376-A86E637CD85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xmlns="" id="{9E233442-C8E0-663C-A707-5E8FDF43C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xmlns="" id="{716D0DC5-26EB-23CB-9FA1-6A0A67DE3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xmlns="" id="{FCF2448C-794A-7F83-8D34-19B616332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7F6F6C2C-0150-2A07-A10D-9E84ED6AC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A344294D-2657-5FA4-1CAE-CA53ED25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11E67E1-4A2E-EAE5-2CEF-CC0A6B7BC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xmlns="" id="{5318B204-3FCD-1E8A-430F-C5F6E8B86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xmlns="" id="{C676BE7F-FD8C-9942-A214-6CBC1F2E1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xmlns="" id="{8ABECB56-36F7-D67F-92EC-D3B6363EE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CD944CC8-AFA9-298B-E0EA-A78027BE5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xmlns="" id="{1DF5BAAE-B9FB-0361-AE52-8033E976F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730439B4-E95E-8AA6-4190-63B400183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xmlns="" id="{22D1195D-EB8D-2CA7-785C-B5A3EF065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7" name="Line 22">
            <a:extLst>
              <a:ext uri="{FF2B5EF4-FFF2-40B4-BE49-F238E27FC236}">
                <a16:creationId xmlns:a16="http://schemas.microsoft.com/office/drawing/2014/main" xmlns="" id="{91A57B9B-DD6F-0D6D-922B-28FF17E8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E3EDF21A-349C-21D5-5127-7B445589C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B12B-9C6D-4A64-A9AA-33605EA3974A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71CA4095-81EF-A06A-D9B1-DD82406E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673D3D8F-8E7C-F532-F758-B6C5E2B02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8D0F-9C52-42DF-BCC9-FACEB4B1B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9647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934AB05-F656-E761-0AA6-5730C5BD3E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5931BA-2A16-47F5-D4D2-9DA9869699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3A900-C3FD-4021-843E-7FF9198A02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4081B21C-BF8B-FBA6-8B0F-1ACF19B110A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D310-D84C-4DA4-9884-92D3A5EFD39E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496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8FAD5A9-8FEC-8FFD-A450-375F84D780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CD17CE-6726-4BEB-73A2-5515A67899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DB87A-D487-4660-A9CF-7EEABC3A27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E51029D6-87C2-AF32-28D7-D4532E5961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65B1-8B40-4DB5-B085-5B6CB656F52B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7481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21322E-49FB-CFE3-4DFE-6661F88C52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15EEAD-770E-03F4-F6B3-73FD96EDEF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A08D8-21ED-4AC8-8796-BEBF6EF584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45E426BA-BE55-AC93-618F-AE97122D35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4E9B-6392-440E-8A5E-84631EAD0671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107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0A7FB2A-2660-3FC1-AD57-F1841D9833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4B3B0FF-9E3F-B2BD-1318-0CDBA0CD7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9C5E2-7C91-4110-BDD4-9CFE8518E6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E4C1B98C-68BC-438D-4583-2B725076BCE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FC57-576F-4432-B5EF-387B61259B0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155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5C49B36-85C2-D4EC-6ED0-D70CBF288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15B049-052A-DD2B-BF25-5C2598F20D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CE326-BB73-4512-B712-19B3FCB5E2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xmlns="" id="{EA4FE964-74E3-A2AC-3DD8-9E381DE913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64D4-3A5E-4BA7-A2D9-FC83A7320DBF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4013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DD23A5B-C9EA-EA9E-7A86-01CEFA01D7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F24F30C-A031-79EC-29E7-602EEA557A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BC228-320A-4AA7-98BB-AA1893FF4E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xmlns="" id="{A2AA2D5A-86CA-A7E4-1457-5A56244E76A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C22C-9B2C-486B-8A93-52790E44B647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132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76F720-2D44-4FA4-40EF-B7E983D830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369376-03C2-2254-2C15-8430868D0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AC433-AA9A-4515-BA89-4F497FC166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9A2AEF9C-4E6B-6DDB-5871-B769CF628D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F56C-8800-4AFD-A6CF-25D50E13BC7D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41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D94952-279E-6698-72EC-AE18D4507A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8CC933-6088-F68F-3980-A611A41825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A29DC-B866-44E9-9E23-148AB88311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F94C5A13-7EFA-D05E-6929-E9830118CC2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B481-9677-4EF8-8710-C48128D07B2F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976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339A28-360F-114D-C4EA-7E70748F49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2BA79F-9FB7-9BFB-B9CA-3DB3D54B66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D2C6B-07E5-4094-A410-F2451E525F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854041C4-E6B4-00F0-B5E6-2C4D1874E0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92BB-0E68-4D24-A10C-7A44EB4708B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735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6C2F6C-BDD7-CCCB-B1E4-6D72FF4C2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E8DC-5722-4A19-89AE-106D32CEB6F7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784EA5F-8E43-C303-3328-915AC4B95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F8E8E8-B037-1DBB-98CB-A51E0D769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E853-E716-4DBA-843E-137467DB1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99920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7492EB-7E0A-07BE-EF4C-4646990A76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3A8415-B912-988C-81DB-74973B9F1A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1042D-E935-437B-8990-80DB5EED9F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542F5128-C614-48B6-6651-625684052E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6C3A-309F-4639-9F39-63F3239F41F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240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759A6BD-3B62-0CE4-FE0A-CD3D3A90D0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10B17261-C4F2-1C1B-59CD-AC3CDCD734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DD55398F-0C1E-5887-8411-2009B29C75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4115938-B2C8-32A9-F944-AEDFF057A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99CAAD3E-8228-F362-11E2-AE79BAE095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7A7E9B9E-8249-2C42-EE37-7A39263090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E80F3C3-853A-51E1-76CD-EEF88C46BB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0D58F0A9-F9DD-E9E7-33C9-6BF18A0EBF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7B6FA40-6950-16E0-908E-29370171FA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EB650EE3-A8B9-A1D0-245F-BF452337B1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B171331A-3889-3C27-E79D-9DF5A31A13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401A8B6-D2EE-1795-4B71-C39FCE8D66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7BFC7BFB-59A3-CFE6-A676-5A7C0E5AA9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75124195-2171-3750-4E2B-C6BE08208F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DA518638-8991-286C-EB58-603F4FE89A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C233A59B-ACAE-E0CE-A991-C7DA489677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BD73689C-FF41-06FF-40D9-84FC0C7D27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31B2E03C-EE92-572D-6BE2-84073FE771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134FA258-8C38-B61C-8818-AD2C81E114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ABEE138E-A1A2-7CD8-134C-A1AF361B00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334FE3ED-768E-2A99-61E9-EA014338A0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73087055-2FD9-09CD-CDE3-39E4AF9191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383A8E74-52A8-1DFA-54CD-026F029692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6C81CAD-6D56-1449-F9DA-8FFB1DE37C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AB3D5095-A6D0-36DB-474E-84C2BC2D80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1CD49C7F-7736-1E5E-444F-7A94D68CB5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F9197A3E-C4CF-D7FE-15EF-505537993B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8C8708C8-E326-4F76-1AAE-F9964DD797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379B52D4-5470-A29C-7F10-E2CC903B17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31FD3F0C-C0DB-48D6-78C2-A552AD3D81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7A73DC28-0295-678A-AB8F-6F0AE0E2E7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D18596F0-1529-4ABB-D3EB-915E165D26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FB43614A-0B3E-25D2-61E3-F6A70F7EBA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5D68D8DE-8473-EF61-B8F4-5A65B99D1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909AD225-2F48-5BFD-2430-1F1D377F8E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8C418BF5-5FDC-3210-388D-BAFDC02F5A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9AC4FA12-2FB1-329B-F745-407B91B7F2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xmlns="" id="{90F4C9EB-F227-B4BB-1A7C-9A8DBBE387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xmlns="" id="{48327CF9-F3E0-6E9D-B710-2103448317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xmlns="" id="{0063495B-C8FD-4E72-E349-DA331F702D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870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xmlns="" id="{ED58E7BA-F21D-DA85-3FA7-92DE4D7B97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E276-A84A-4BA0-A25B-41C55F7F01C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xmlns="" id="{7E452E06-9214-A924-7EB8-96702DE79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xmlns="" id="{00C5E705-FF11-5A71-2082-0E041BA04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478E-BFB8-4628-A18E-6DA42E75F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6089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xmlns="" id="{59468315-B36A-E23B-48DC-DA6F6A3AF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230A-88E5-43D8-AA27-4DE9538C8681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xmlns="" id="{97AD0C89-FD1A-05A5-E717-9C55ED7A7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FFEB4925-ED3B-3384-5C2C-C0B1731FD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693A-2642-4DB2-9F54-975FB81E4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116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xmlns="" id="{520EB93C-67EF-182E-CEF4-9939B639C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1339-D186-473C-A942-603E63DE83EA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xmlns="" id="{03DB78E2-D104-B5AE-9183-EBB19C5AB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2587B205-E332-2317-992F-4F1889E32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4A775-4389-4E4B-A7DE-C1608735C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9941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xmlns="" id="{4817E1A3-D358-1364-2126-D30DB87DD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2594-DEE3-41FF-862C-16C8542BE4F8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xmlns="" id="{D5EA2668-5159-BA82-F0DD-CE45F0FCD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xmlns="" id="{4B76D49D-960B-60DF-6F29-2510B47DE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08D4E-4303-4598-BCBC-845C00E29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95442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xmlns="" id="{10355215-BBC3-12E1-0843-89D30912C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6836-316C-4558-9C99-442E1879679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xmlns="" id="{597D253B-F946-26FE-C84C-4632E8CA8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xmlns="" id="{FE28B0BC-89B8-030E-7898-9D47C97AF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F1252-7CD4-4B97-B291-C21B8E7C8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46700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xmlns="" id="{4BB23892-7A38-3C3E-9257-EEA2809C5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EA9D-7F45-4B29-9958-B042FA2B9D15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xmlns="" id="{FFC6BC61-8B67-79F8-13B7-A96D9ACB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xmlns="" id="{3918D5B0-3DE2-7D8C-EE05-8F516615E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E74C6-7104-4D11-8F17-C02B18FC8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31442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xmlns="" id="{6C6BE5F5-B83F-D88D-63DE-2C150105A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50CD-86DE-43BE-978C-EA29A9A5E53F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xmlns="" id="{B53619C7-F6A6-AC9D-DD6C-5917049C0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xmlns="" id="{C4792F2C-5458-2196-F68A-8A5722455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98E14-6C9A-428C-937D-4FCC283B0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844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xmlns="" id="{99CC2D9E-1F53-247B-EFCF-C1A4271AE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BA03-4FAD-41BA-BE02-93B94A673FAA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xmlns="" id="{80884E5B-2008-F7FA-2FB3-F680E6E19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xmlns="" id="{E411A447-D325-D1C4-9E3E-E1E1BCB32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E4575-D136-47EA-B36E-6DDCBD577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3014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xmlns="" id="{FAD33EB7-BE42-3345-3B42-6C3A5DEF0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65BF-DD00-4D96-826C-2177843E81EC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xmlns="" id="{6A7E32D0-7D64-0DAF-9737-8554CD40E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xmlns="" id="{BCE7072F-DB13-9084-E375-CEFEA12D2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1E5D9-1733-47BE-8C11-8CB9A645E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0639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8FF228-4300-A601-8944-42B4BBD05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A6B-E7F2-4541-94A7-482913E4BC0D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3DE1BB-AC72-7CE4-0731-4EBDEE48F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54C658-015B-A07D-3F78-241FDE88D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95C12-D9EE-47FC-8029-73EAD2DC1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02222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xmlns="" id="{E43E4BD7-8FDA-00A5-8C8C-D1FA10F0B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1FD3-0434-4D4C-BAA4-1BD2BB09FBF8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xmlns="" id="{056B87C0-2EC3-F24F-2D52-19C03F0CE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789FB0A6-D3F5-5C17-1D7D-5B4938905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7D37B-C5DB-42EA-9210-BE8439253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23171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xmlns="" id="{BC54728C-CB12-C3D5-43B7-D06A0143B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43CE-E019-4B93-BC06-0303B6B9696D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xmlns="" id="{3C28CFCB-A586-AEFF-BC5F-2339F2605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4D389534-81D9-9E6A-4221-3D29512AC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FE77B-686A-44BD-8DBF-F333D0E08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482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55B3D15-FEFD-E620-68FC-A000C5B48173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xmlns="" id="{5A2FBA5D-31D6-E22D-4764-67876B38D4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49014722-32AF-0759-049E-D365BBC36A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2C40E9C0-FA6B-BAFD-3E7A-D2FDE464F4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B92B19D1-8A03-1041-CF30-D7598272A6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5283EA0A-D1D6-14A3-DCD0-D214E7BC6B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E6BA9817-8AC4-63DF-EBB0-509BD3EF84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58BBA7C5-8AAD-7DC5-5943-CD5F448376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E85516E2-CF34-1686-CA77-E4AF21638D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8BAB1D96-9B0E-8F76-8552-C95BD2FEC7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2418C094-8608-A460-DC5D-3A27183551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58405237-8E89-B919-9BEC-1170C92012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6B435783-D05C-ED7E-1A3B-3C39194997D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D7BC18A2-2B0B-81EC-AA2C-05CAC9C896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1D5CD8A8-F0D0-8ACA-40DA-D5EAECD93B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79461940-D5F4-EE6A-5AE7-8A078EBAC2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298D43B1-3BF9-49D9-7EDE-2684136581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xmlns="" id="{D3FCDBB7-A343-457D-5FA8-04ECB6998A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xmlns="" id="{74A0E0EB-E04A-05AF-830E-A472B01FD3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xmlns="" id="{97CFA757-CFB5-D248-4D69-CA3EAD5689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xmlns="" id="{DC476146-6E1A-4AF0-4BCA-E5622B07A3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E42F37AD-0AFC-47A2-6C7B-5944F02459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B77470C8-7293-E137-11DB-D0C2FA1B0B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09B7F410-AA44-DC30-496E-E33D5DDA86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xmlns="" id="{07E098EF-6622-13A3-D248-9738297B148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F70BC82F-2870-6028-B6DD-8DF3026AC9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53351009-A9AA-A775-4BB4-9A3EAD5145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BE2485EA-D298-A70A-C931-28CA0C2667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xmlns="" id="{0DD2A27A-C51E-518E-361F-4B1BB5E4A2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xmlns="" id="{13C9D611-33F3-1150-6876-FB676ABE4F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xmlns="" id="{4F6C8CDB-9C9C-452B-089E-9BF14425E99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xmlns="" id="{CA452959-02C9-C39D-F04E-A145DB0682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xmlns="" id="{8BF253A9-BCD5-E8D7-9617-37426CF8F6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xmlns="" id="{5220B13B-144C-8CB5-8950-BA0F9AAAC4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xmlns="" id="{FC639F08-94D0-58BB-A5DE-02DE23B4B7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xmlns="" id="{FD3FFF54-640F-4B6D-45FB-5E3D7EC1DB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xmlns="" id="{75F7F542-54C7-3CB0-8689-AEE3813769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xmlns="" id="{D6DCAC95-146C-F50F-649F-17DD2560D0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xmlns="" id="{B6D6EF36-663A-0AED-8F5A-C29D7671A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xmlns="" id="{A6CA39C6-065E-F641-8679-325C1A9DF5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xmlns="" id="{C1B974AD-8B1B-5A47-5E07-5DD6DAAB8B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xmlns="" id="{796679CC-0379-7C57-38DC-B06A0DD4E5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xmlns="" id="{FB10E483-7392-C6A7-635A-C933DACC17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xmlns="" id="{D8C9513F-A29C-B2B2-4096-0423A66CEF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xmlns="" id="{922890BD-DCF2-B720-4819-7A6FA93F38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xmlns="" id="{D4CB81BE-01E7-6149-FEDD-42D1569CCF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xmlns="" id="{39CB9AA9-D370-9B9A-0E22-CB09CE0F13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xmlns="" id="{26F85FD4-A6BA-AE37-B619-7AC3B11F2E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xmlns="" id="{835985B0-A34B-2683-6A7B-0152C2094E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xmlns="" id="{AD706D98-618A-8983-4FB9-103EC0B41B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xmlns="" id="{FE37024A-7DD4-5957-0F0D-B0152C05D4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xmlns="" id="{6491B5FE-02E5-5FD4-FEA4-32C4BFA7F0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xmlns="" id="{D427B158-0842-3D45-FA33-1C1BD95D3D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xmlns="" id="{6C7D2AE7-588E-F4FB-060E-C347D8F3A0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xmlns="" id="{18F3642E-E7D7-5810-93CA-668162E0A9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xmlns="" id="{B8233AAC-C993-843F-7A91-C21A85303A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xmlns="" id="{2F9983F8-1E1E-DB7D-3F03-221EE1CCB6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xmlns="" id="{77E573FB-F31C-00AF-93A9-70A2CE2F4C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xmlns="" id="{8205AB54-66A8-BABC-4A03-A3C5D22549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xmlns="" id="{73EA662F-422C-2C7A-31B0-55FE801F38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xmlns="" id="{8981D9ED-A486-F877-7B7A-E91B76393D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xmlns="" id="{3F6BC3CB-38A2-88CD-448E-123030392D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4" name="Oval 64">
              <a:extLst>
                <a:ext uri="{FF2B5EF4-FFF2-40B4-BE49-F238E27FC236}">
                  <a16:creationId xmlns:a16="http://schemas.microsoft.com/office/drawing/2014/main" xmlns="" id="{74ED3F4B-A2C3-2BC7-402B-39B6442AF2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5" name="Oval 65">
              <a:extLst>
                <a:ext uri="{FF2B5EF4-FFF2-40B4-BE49-F238E27FC236}">
                  <a16:creationId xmlns:a16="http://schemas.microsoft.com/office/drawing/2014/main" xmlns="" id="{C9CF698F-6910-5377-D603-F6F122662F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6" name="Oval 66">
              <a:extLst>
                <a:ext uri="{FF2B5EF4-FFF2-40B4-BE49-F238E27FC236}">
                  <a16:creationId xmlns:a16="http://schemas.microsoft.com/office/drawing/2014/main" xmlns="" id="{69331771-FEEF-F1A1-B7BC-F934B0100E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7" name="Oval 67">
              <a:extLst>
                <a:ext uri="{FF2B5EF4-FFF2-40B4-BE49-F238E27FC236}">
                  <a16:creationId xmlns:a16="http://schemas.microsoft.com/office/drawing/2014/main" xmlns="" id="{6AF77544-9A4B-B263-220E-832179E0D0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8" name="Oval 68">
              <a:extLst>
                <a:ext uri="{FF2B5EF4-FFF2-40B4-BE49-F238E27FC236}">
                  <a16:creationId xmlns:a16="http://schemas.microsoft.com/office/drawing/2014/main" xmlns="" id="{0765D31B-E223-5B1D-46B6-0D1BFEF9D5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09" name="Oval 69">
              <a:extLst>
                <a:ext uri="{FF2B5EF4-FFF2-40B4-BE49-F238E27FC236}">
                  <a16:creationId xmlns:a16="http://schemas.microsoft.com/office/drawing/2014/main" xmlns="" id="{50F3CF1E-EA98-FBDA-9A8C-9F6A6DE260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0" name="Oval 70">
              <a:extLst>
                <a:ext uri="{FF2B5EF4-FFF2-40B4-BE49-F238E27FC236}">
                  <a16:creationId xmlns:a16="http://schemas.microsoft.com/office/drawing/2014/main" xmlns="" id="{187AD16D-8D9F-F772-2144-29523C5E12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1" name="Oval 71">
              <a:extLst>
                <a:ext uri="{FF2B5EF4-FFF2-40B4-BE49-F238E27FC236}">
                  <a16:creationId xmlns:a16="http://schemas.microsoft.com/office/drawing/2014/main" xmlns="" id="{7BA838D3-D586-6C63-04ED-D82475CDBF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2" name="Oval 72">
              <a:extLst>
                <a:ext uri="{FF2B5EF4-FFF2-40B4-BE49-F238E27FC236}">
                  <a16:creationId xmlns:a16="http://schemas.microsoft.com/office/drawing/2014/main" xmlns="" id="{1A3488CD-D4F6-8FE6-931F-924CC2D6F8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3" name="Oval 73">
              <a:extLst>
                <a:ext uri="{FF2B5EF4-FFF2-40B4-BE49-F238E27FC236}">
                  <a16:creationId xmlns:a16="http://schemas.microsoft.com/office/drawing/2014/main" xmlns="" id="{2B6F350A-CF09-8A61-6632-BF87C34CEA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4" name="Oval 74">
              <a:extLst>
                <a:ext uri="{FF2B5EF4-FFF2-40B4-BE49-F238E27FC236}">
                  <a16:creationId xmlns:a16="http://schemas.microsoft.com/office/drawing/2014/main" xmlns="" id="{B868FDF9-C384-0738-F574-0901851E4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5" name="Oval 75">
              <a:extLst>
                <a:ext uri="{FF2B5EF4-FFF2-40B4-BE49-F238E27FC236}">
                  <a16:creationId xmlns:a16="http://schemas.microsoft.com/office/drawing/2014/main" xmlns="" id="{9D351053-A53D-1C79-5967-A2F13B26C2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6" name="Oval 76">
              <a:extLst>
                <a:ext uri="{FF2B5EF4-FFF2-40B4-BE49-F238E27FC236}">
                  <a16:creationId xmlns:a16="http://schemas.microsoft.com/office/drawing/2014/main" xmlns="" id="{A3CD1A63-C3B8-549E-45EF-1135B896BF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7" name="Oval 77">
              <a:extLst>
                <a:ext uri="{FF2B5EF4-FFF2-40B4-BE49-F238E27FC236}">
                  <a16:creationId xmlns:a16="http://schemas.microsoft.com/office/drawing/2014/main" xmlns="" id="{AA5B85DB-5CB3-320D-20D5-A1562995F0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8" name="Oval 78">
              <a:extLst>
                <a:ext uri="{FF2B5EF4-FFF2-40B4-BE49-F238E27FC236}">
                  <a16:creationId xmlns:a16="http://schemas.microsoft.com/office/drawing/2014/main" xmlns="" id="{BADE4CFA-0738-F03D-4D7E-48E036E95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19" name="Oval 79">
              <a:extLst>
                <a:ext uri="{FF2B5EF4-FFF2-40B4-BE49-F238E27FC236}">
                  <a16:creationId xmlns:a16="http://schemas.microsoft.com/office/drawing/2014/main" xmlns="" id="{71F33DB8-4E16-2F8A-2865-2B45485F5D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0" name="Oval 80">
              <a:extLst>
                <a:ext uri="{FF2B5EF4-FFF2-40B4-BE49-F238E27FC236}">
                  <a16:creationId xmlns:a16="http://schemas.microsoft.com/office/drawing/2014/main" xmlns="" id="{631A6EC0-560C-76F2-61D0-065CA44B38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1" name="Oval 81">
              <a:extLst>
                <a:ext uri="{FF2B5EF4-FFF2-40B4-BE49-F238E27FC236}">
                  <a16:creationId xmlns:a16="http://schemas.microsoft.com/office/drawing/2014/main" xmlns="" id="{769134D1-2839-30CB-EB4C-D25734B7BC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2" name="Oval 82">
              <a:extLst>
                <a:ext uri="{FF2B5EF4-FFF2-40B4-BE49-F238E27FC236}">
                  <a16:creationId xmlns:a16="http://schemas.microsoft.com/office/drawing/2014/main" xmlns="" id="{39304172-84F3-A442-6D61-B3E72ADCE0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3" name="Oval 83">
              <a:extLst>
                <a:ext uri="{FF2B5EF4-FFF2-40B4-BE49-F238E27FC236}">
                  <a16:creationId xmlns:a16="http://schemas.microsoft.com/office/drawing/2014/main" xmlns="" id="{1C8A64AC-8D12-3CFC-AC6A-B3CB66D70A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4" name="Oval 84">
              <a:extLst>
                <a:ext uri="{FF2B5EF4-FFF2-40B4-BE49-F238E27FC236}">
                  <a16:creationId xmlns:a16="http://schemas.microsoft.com/office/drawing/2014/main" xmlns="" id="{49DE8723-1524-0A89-D79A-ABA1141583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5" name="Oval 85">
              <a:extLst>
                <a:ext uri="{FF2B5EF4-FFF2-40B4-BE49-F238E27FC236}">
                  <a16:creationId xmlns:a16="http://schemas.microsoft.com/office/drawing/2014/main" xmlns="" id="{651AA866-22C2-EDB4-8847-08F2D1FCBE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6" name="Oval 86">
              <a:extLst>
                <a:ext uri="{FF2B5EF4-FFF2-40B4-BE49-F238E27FC236}">
                  <a16:creationId xmlns:a16="http://schemas.microsoft.com/office/drawing/2014/main" xmlns="" id="{11840034-F50F-D748-E898-866ADDF5D4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7" name="Oval 87">
              <a:extLst>
                <a:ext uri="{FF2B5EF4-FFF2-40B4-BE49-F238E27FC236}">
                  <a16:creationId xmlns:a16="http://schemas.microsoft.com/office/drawing/2014/main" xmlns="" id="{6BC5761F-21C8-9CB1-B16A-5AD719CE23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8" name="Oval 88">
              <a:extLst>
                <a:ext uri="{FF2B5EF4-FFF2-40B4-BE49-F238E27FC236}">
                  <a16:creationId xmlns:a16="http://schemas.microsoft.com/office/drawing/2014/main" xmlns="" id="{C1DA0D2F-43C3-C419-FDE9-14E6419E56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29" name="Oval 89">
              <a:extLst>
                <a:ext uri="{FF2B5EF4-FFF2-40B4-BE49-F238E27FC236}">
                  <a16:creationId xmlns:a16="http://schemas.microsoft.com/office/drawing/2014/main" xmlns="" id="{ACA218BE-AC77-EBDD-31AB-10BB2E732F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2" name="Oval 90">
              <a:extLst>
                <a:ext uri="{FF2B5EF4-FFF2-40B4-BE49-F238E27FC236}">
                  <a16:creationId xmlns:a16="http://schemas.microsoft.com/office/drawing/2014/main" xmlns="" id="{2F2DBD9D-2DC2-F984-3E5A-48CBB0DAB6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3" name="Oval 91">
              <a:extLst>
                <a:ext uri="{FF2B5EF4-FFF2-40B4-BE49-F238E27FC236}">
                  <a16:creationId xmlns:a16="http://schemas.microsoft.com/office/drawing/2014/main" xmlns="" id="{9262CE7C-89CC-C5E3-E2EC-1BFF43B2D0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4" name="Oval 92">
              <a:extLst>
                <a:ext uri="{FF2B5EF4-FFF2-40B4-BE49-F238E27FC236}">
                  <a16:creationId xmlns:a16="http://schemas.microsoft.com/office/drawing/2014/main" xmlns="" id="{C2FA3C28-5C37-B091-9191-839BBF7AE3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5" name="Oval 93">
              <a:extLst>
                <a:ext uri="{FF2B5EF4-FFF2-40B4-BE49-F238E27FC236}">
                  <a16:creationId xmlns:a16="http://schemas.microsoft.com/office/drawing/2014/main" xmlns="" id="{4D3E6AEB-E114-B29B-C478-4A97A70A86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6" name="Oval 94">
              <a:extLst>
                <a:ext uri="{FF2B5EF4-FFF2-40B4-BE49-F238E27FC236}">
                  <a16:creationId xmlns:a16="http://schemas.microsoft.com/office/drawing/2014/main" xmlns="" id="{A246EE1B-6803-6909-B2D6-2F0528C0FD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7" name="Oval 95">
              <a:extLst>
                <a:ext uri="{FF2B5EF4-FFF2-40B4-BE49-F238E27FC236}">
                  <a16:creationId xmlns:a16="http://schemas.microsoft.com/office/drawing/2014/main" xmlns="" id="{F73D8DF8-9EE0-5C9F-D891-E489A63BD1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8" name="Oval 96">
              <a:extLst>
                <a:ext uri="{FF2B5EF4-FFF2-40B4-BE49-F238E27FC236}">
                  <a16:creationId xmlns:a16="http://schemas.microsoft.com/office/drawing/2014/main" xmlns="" id="{60B2D799-5A37-2256-FB57-BC995AE8E5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39" name="Oval 97">
              <a:extLst>
                <a:ext uri="{FF2B5EF4-FFF2-40B4-BE49-F238E27FC236}">
                  <a16:creationId xmlns:a16="http://schemas.microsoft.com/office/drawing/2014/main" xmlns="" id="{0DC36327-7B1A-839C-BAE5-F652302A08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0" name="Oval 98">
              <a:extLst>
                <a:ext uri="{FF2B5EF4-FFF2-40B4-BE49-F238E27FC236}">
                  <a16:creationId xmlns:a16="http://schemas.microsoft.com/office/drawing/2014/main" xmlns="" id="{F9EFB51C-14C1-6C23-DD8F-87D4A9F5F6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1" name="Oval 99">
              <a:extLst>
                <a:ext uri="{FF2B5EF4-FFF2-40B4-BE49-F238E27FC236}">
                  <a16:creationId xmlns:a16="http://schemas.microsoft.com/office/drawing/2014/main" xmlns="" id="{AEE58EA9-6A03-E854-30BC-C7662266D5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2" name="Oval 100">
              <a:extLst>
                <a:ext uri="{FF2B5EF4-FFF2-40B4-BE49-F238E27FC236}">
                  <a16:creationId xmlns:a16="http://schemas.microsoft.com/office/drawing/2014/main" xmlns="" id="{2EA00A08-EC72-B745-DF87-287F31A9EB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3" name="Oval 101">
              <a:extLst>
                <a:ext uri="{FF2B5EF4-FFF2-40B4-BE49-F238E27FC236}">
                  <a16:creationId xmlns:a16="http://schemas.microsoft.com/office/drawing/2014/main" xmlns="" id="{54E56604-6CA5-F536-F145-15490FF152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4" name="Oval 102">
              <a:extLst>
                <a:ext uri="{FF2B5EF4-FFF2-40B4-BE49-F238E27FC236}">
                  <a16:creationId xmlns:a16="http://schemas.microsoft.com/office/drawing/2014/main" xmlns="" id="{FA119578-720B-66B1-55EE-BF866F493E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5" name="Oval 103">
              <a:extLst>
                <a:ext uri="{FF2B5EF4-FFF2-40B4-BE49-F238E27FC236}">
                  <a16:creationId xmlns:a16="http://schemas.microsoft.com/office/drawing/2014/main" xmlns="" id="{A2AA254A-9C69-F671-8157-3B213DC2D2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6" name="Oval 104">
              <a:extLst>
                <a:ext uri="{FF2B5EF4-FFF2-40B4-BE49-F238E27FC236}">
                  <a16:creationId xmlns:a16="http://schemas.microsoft.com/office/drawing/2014/main" xmlns="" id="{5AD22ABF-61C2-4DC0-AF9B-FC7D0B8B87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7" name="Oval 105">
              <a:extLst>
                <a:ext uri="{FF2B5EF4-FFF2-40B4-BE49-F238E27FC236}">
                  <a16:creationId xmlns:a16="http://schemas.microsoft.com/office/drawing/2014/main" xmlns="" id="{7761B58E-DCAB-C760-453C-DCE3535367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8" name="Oval 106">
              <a:extLst>
                <a:ext uri="{FF2B5EF4-FFF2-40B4-BE49-F238E27FC236}">
                  <a16:creationId xmlns:a16="http://schemas.microsoft.com/office/drawing/2014/main" xmlns="" id="{A8FC1ADB-BF27-1A87-8DB0-37E000FB2A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49" name="Oval 107">
              <a:extLst>
                <a:ext uri="{FF2B5EF4-FFF2-40B4-BE49-F238E27FC236}">
                  <a16:creationId xmlns:a16="http://schemas.microsoft.com/office/drawing/2014/main" xmlns="" id="{248FCFAE-AB02-239A-D82F-8A36F4FDCF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0" name="Oval 108">
              <a:extLst>
                <a:ext uri="{FF2B5EF4-FFF2-40B4-BE49-F238E27FC236}">
                  <a16:creationId xmlns:a16="http://schemas.microsoft.com/office/drawing/2014/main" xmlns="" id="{1ACB14A5-8044-8DDA-2B6A-F53EB03098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1" name="Oval 109">
              <a:extLst>
                <a:ext uri="{FF2B5EF4-FFF2-40B4-BE49-F238E27FC236}">
                  <a16:creationId xmlns:a16="http://schemas.microsoft.com/office/drawing/2014/main" xmlns="" id="{4B996849-5092-42BA-838F-2FAA8159AC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2" name="Oval 110">
              <a:extLst>
                <a:ext uri="{FF2B5EF4-FFF2-40B4-BE49-F238E27FC236}">
                  <a16:creationId xmlns:a16="http://schemas.microsoft.com/office/drawing/2014/main" xmlns="" id="{EBDCCC97-BAD6-3142-7E25-953F825E74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3" name="Oval 111">
              <a:extLst>
                <a:ext uri="{FF2B5EF4-FFF2-40B4-BE49-F238E27FC236}">
                  <a16:creationId xmlns:a16="http://schemas.microsoft.com/office/drawing/2014/main" xmlns="" id="{E7E93693-5FDF-2BA4-DA67-3B33018300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4" name="Oval 112">
              <a:extLst>
                <a:ext uri="{FF2B5EF4-FFF2-40B4-BE49-F238E27FC236}">
                  <a16:creationId xmlns:a16="http://schemas.microsoft.com/office/drawing/2014/main" xmlns="" id="{A08F4375-8A11-0ECC-ACB2-E4BD09A89D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5" name="Oval 113">
              <a:extLst>
                <a:ext uri="{FF2B5EF4-FFF2-40B4-BE49-F238E27FC236}">
                  <a16:creationId xmlns:a16="http://schemas.microsoft.com/office/drawing/2014/main" xmlns="" id="{713D09B8-80D8-B692-2220-4920A1E130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6" name="Oval 114">
              <a:extLst>
                <a:ext uri="{FF2B5EF4-FFF2-40B4-BE49-F238E27FC236}">
                  <a16:creationId xmlns:a16="http://schemas.microsoft.com/office/drawing/2014/main" xmlns="" id="{C0A6C8AD-D1E0-B3F2-4BA4-58A67CEE7C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7" name="Oval 115">
              <a:extLst>
                <a:ext uri="{FF2B5EF4-FFF2-40B4-BE49-F238E27FC236}">
                  <a16:creationId xmlns:a16="http://schemas.microsoft.com/office/drawing/2014/main" xmlns="" id="{4FA5A83E-FC5C-2C07-05CD-910A7077D1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8" name="Oval 116">
              <a:extLst>
                <a:ext uri="{FF2B5EF4-FFF2-40B4-BE49-F238E27FC236}">
                  <a16:creationId xmlns:a16="http://schemas.microsoft.com/office/drawing/2014/main" xmlns="" id="{ED33AB55-EE87-C83A-E1FA-6EA654A2F2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59" name="Oval 117">
              <a:extLst>
                <a:ext uri="{FF2B5EF4-FFF2-40B4-BE49-F238E27FC236}">
                  <a16:creationId xmlns:a16="http://schemas.microsoft.com/office/drawing/2014/main" xmlns="" id="{5A9A2478-EAC6-148A-A78B-CE13FAB653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0" name="Oval 118">
              <a:extLst>
                <a:ext uri="{FF2B5EF4-FFF2-40B4-BE49-F238E27FC236}">
                  <a16:creationId xmlns:a16="http://schemas.microsoft.com/office/drawing/2014/main" xmlns="" id="{6809B7BF-D3C1-449D-D456-A18CFD5569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1" name="Oval 119">
              <a:extLst>
                <a:ext uri="{FF2B5EF4-FFF2-40B4-BE49-F238E27FC236}">
                  <a16:creationId xmlns:a16="http://schemas.microsoft.com/office/drawing/2014/main" xmlns="" id="{43E97FA1-328B-5CD2-2729-B514EEE640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2" name="Oval 120">
              <a:extLst>
                <a:ext uri="{FF2B5EF4-FFF2-40B4-BE49-F238E27FC236}">
                  <a16:creationId xmlns:a16="http://schemas.microsoft.com/office/drawing/2014/main" xmlns="" id="{4B024777-4B3E-4E69-CE27-DD48C3FD1D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3" name="Oval 121">
              <a:extLst>
                <a:ext uri="{FF2B5EF4-FFF2-40B4-BE49-F238E27FC236}">
                  <a16:creationId xmlns:a16="http://schemas.microsoft.com/office/drawing/2014/main" xmlns="" id="{44293EEE-2E55-C698-A8F1-48926605FB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4" name="Oval 122">
              <a:extLst>
                <a:ext uri="{FF2B5EF4-FFF2-40B4-BE49-F238E27FC236}">
                  <a16:creationId xmlns:a16="http://schemas.microsoft.com/office/drawing/2014/main" xmlns="" id="{E9D829A7-B6FA-6E65-1207-06371F0A68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5" name="Oval 123">
              <a:extLst>
                <a:ext uri="{FF2B5EF4-FFF2-40B4-BE49-F238E27FC236}">
                  <a16:creationId xmlns:a16="http://schemas.microsoft.com/office/drawing/2014/main" xmlns="" id="{8EA2F6E5-C848-A3FD-FE35-E8C85B6E12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6" name="Oval 124">
              <a:extLst>
                <a:ext uri="{FF2B5EF4-FFF2-40B4-BE49-F238E27FC236}">
                  <a16:creationId xmlns:a16="http://schemas.microsoft.com/office/drawing/2014/main" xmlns="" id="{B85E7BBC-845F-C4AE-4E94-402CFA1DDD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7" name="Oval 125">
              <a:extLst>
                <a:ext uri="{FF2B5EF4-FFF2-40B4-BE49-F238E27FC236}">
                  <a16:creationId xmlns:a16="http://schemas.microsoft.com/office/drawing/2014/main" xmlns="" id="{5025EDAA-60A3-CAE3-3108-CFABE1B9B1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8" name="Oval 126">
              <a:extLst>
                <a:ext uri="{FF2B5EF4-FFF2-40B4-BE49-F238E27FC236}">
                  <a16:creationId xmlns:a16="http://schemas.microsoft.com/office/drawing/2014/main" xmlns="" id="{FCB045D8-268E-8C26-0730-842C8221B0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69" name="Oval 127">
              <a:extLst>
                <a:ext uri="{FF2B5EF4-FFF2-40B4-BE49-F238E27FC236}">
                  <a16:creationId xmlns:a16="http://schemas.microsoft.com/office/drawing/2014/main" xmlns="" id="{F02E8B98-815D-88DE-A2F7-9696B66E88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0" name="Oval 128">
              <a:extLst>
                <a:ext uri="{FF2B5EF4-FFF2-40B4-BE49-F238E27FC236}">
                  <a16:creationId xmlns:a16="http://schemas.microsoft.com/office/drawing/2014/main" xmlns="" id="{1B985CE4-735E-95A0-2726-D493B3DDAB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1" name="Oval 129">
              <a:extLst>
                <a:ext uri="{FF2B5EF4-FFF2-40B4-BE49-F238E27FC236}">
                  <a16:creationId xmlns:a16="http://schemas.microsoft.com/office/drawing/2014/main" xmlns="" id="{1DF486DC-8D0E-B387-6A9D-E4CE54F303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2" name="Oval 130">
              <a:extLst>
                <a:ext uri="{FF2B5EF4-FFF2-40B4-BE49-F238E27FC236}">
                  <a16:creationId xmlns:a16="http://schemas.microsoft.com/office/drawing/2014/main" xmlns="" id="{A05A3F2B-C141-8D10-0DA0-3A42ECF98F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3" name="Oval 131">
              <a:extLst>
                <a:ext uri="{FF2B5EF4-FFF2-40B4-BE49-F238E27FC236}">
                  <a16:creationId xmlns:a16="http://schemas.microsoft.com/office/drawing/2014/main" xmlns="" id="{764995F5-1B9F-778E-3ED1-64243DBE00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4" name="Oval 132">
              <a:extLst>
                <a:ext uri="{FF2B5EF4-FFF2-40B4-BE49-F238E27FC236}">
                  <a16:creationId xmlns:a16="http://schemas.microsoft.com/office/drawing/2014/main" xmlns="" id="{0A535498-29BB-7016-92C6-DE766B3A6F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5" name="Oval 133">
              <a:extLst>
                <a:ext uri="{FF2B5EF4-FFF2-40B4-BE49-F238E27FC236}">
                  <a16:creationId xmlns:a16="http://schemas.microsoft.com/office/drawing/2014/main" xmlns="" id="{1C73AED8-39FC-0627-38B2-BFCB308E75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6" name="Oval 134">
              <a:extLst>
                <a:ext uri="{FF2B5EF4-FFF2-40B4-BE49-F238E27FC236}">
                  <a16:creationId xmlns:a16="http://schemas.microsoft.com/office/drawing/2014/main" xmlns="" id="{C21035BA-DF67-1D8D-BF89-05C2869471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7" name="Oval 135">
              <a:extLst>
                <a:ext uri="{FF2B5EF4-FFF2-40B4-BE49-F238E27FC236}">
                  <a16:creationId xmlns:a16="http://schemas.microsoft.com/office/drawing/2014/main" xmlns="" id="{B8195BA9-119E-B820-68F5-365DBAAE01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8" name="Oval 136">
              <a:extLst>
                <a:ext uri="{FF2B5EF4-FFF2-40B4-BE49-F238E27FC236}">
                  <a16:creationId xmlns:a16="http://schemas.microsoft.com/office/drawing/2014/main" xmlns="" id="{3D10BE99-E98C-1E3E-BD1E-BE359396B4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79" name="Oval 137">
              <a:extLst>
                <a:ext uri="{FF2B5EF4-FFF2-40B4-BE49-F238E27FC236}">
                  <a16:creationId xmlns:a16="http://schemas.microsoft.com/office/drawing/2014/main" xmlns="" id="{C39898EA-C95D-9631-3464-016DF95851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0" name="Oval 138">
              <a:extLst>
                <a:ext uri="{FF2B5EF4-FFF2-40B4-BE49-F238E27FC236}">
                  <a16:creationId xmlns:a16="http://schemas.microsoft.com/office/drawing/2014/main" xmlns="" id="{9B613304-D9EC-587B-3404-37A562C91F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1" name="Oval 139">
              <a:extLst>
                <a:ext uri="{FF2B5EF4-FFF2-40B4-BE49-F238E27FC236}">
                  <a16:creationId xmlns:a16="http://schemas.microsoft.com/office/drawing/2014/main" xmlns="" id="{C9322D7F-2E02-9E75-728D-8A8E0FBB19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2" name="Oval 140">
              <a:extLst>
                <a:ext uri="{FF2B5EF4-FFF2-40B4-BE49-F238E27FC236}">
                  <a16:creationId xmlns:a16="http://schemas.microsoft.com/office/drawing/2014/main" xmlns="" id="{71950B43-74E9-4B71-DD55-B7FFA52298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3" name="Oval 141">
              <a:extLst>
                <a:ext uri="{FF2B5EF4-FFF2-40B4-BE49-F238E27FC236}">
                  <a16:creationId xmlns:a16="http://schemas.microsoft.com/office/drawing/2014/main" xmlns="" id="{0B5A818D-3677-3F0E-C6A4-48CE39909F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4" name="Oval 142">
              <a:extLst>
                <a:ext uri="{FF2B5EF4-FFF2-40B4-BE49-F238E27FC236}">
                  <a16:creationId xmlns:a16="http://schemas.microsoft.com/office/drawing/2014/main" xmlns="" id="{AC82E99D-7DBE-31F9-8F0C-8DB543A8F1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5" name="Oval 143">
              <a:extLst>
                <a:ext uri="{FF2B5EF4-FFF2-40B4-BE49-F238E27FC236}">
                  <a16:creationId xmlns:a16="http://schemas.microsoft.com/office/drawing/2014/main" xmlns="" id="{E98B3F9F-28C2-B9F1-D0C2-B1D3E37180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6" name="Oval 144">
              <a:extLst>
                <a:ext uri="{FF2B5EF4-FFF2-40B4-BE49-F238E27FC236}">
                  <a16:creationId xmlns:a16="http://schemas.microsoft.com/office/drawing/2014/main" xmlns="" id="{C5052E50-193A-23CD-1125-D42948111E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7" name="Oval 145">
              <a:extLst>
                <a:ext uri="{FF2B5EF4-FFF2-40B4-BE49-F238E27FC236}">
                  <a16:creationId xmlns:a16="http://schemas.microsoft.com/office/drawing/2014/main" xmlns="" id="{10B501CD-7CF5-E32D-207D-6BDF023B1E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8" name="Oval 146">
              <a:extLst>
                <a:ext uri="{FF2B5EF4-FFF2-40B4-BE49-F238E27FC236}">
                  <a16:creationId xmlns:a16="http://schemas.microsoft.com/office/drawing/2014/main" xmlns="" id="{8E0F5A0E-63D0-BA8B-4C6E-DE487C3767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89" name="Oval 147">
              <a:extLst>
                <a:ext uri="{FF2B5EF4-FFF2-40B4-BE49-F238E27FC236}">
                  <a16:creationId xmlns:a16="http://schemas.microsoft.com/office/drawing/2014/main" xmlns="" id="{3F721A03-6D4D-E2FF-CD77-1DE30322DF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0" name="Oval 148">
              <a:extLst>
                <a:ext uri="{FF2B5EF4-FFF2-40B4-BE49-F238E27FC236}">
                  <a16:creationId xmlns:a16="http://schemas.microsoft.com/office/drawing/2014/main" xmlns="" id="{AFBE9DD8-5931-BFF6-5AB5-A6A9E0AD51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1" name="Oval 149">
              <a:extLst>
                <a:ext uri="{FF2B5EF4-FFF2-40B4-BE49-F238E27FC236}">
                  <a16:creationId xmlns:a16="http://schemas.microsoft.com/office/drawing/2014/main" xmlns="" id="{DF675B8C-942F-3591-679B-92C91A93C9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2" name="Oval 150">
              <a:extLst>
                <a:ext uri="{FF2B5EF4-FFF2-40B4-BE49-F238E27FC236}">
                  <a16:creationId xmlns:a16="http://schemas.microsoft.com/office/drawing/2014/main" xmlns="" id="{C8464C05-9A20-561E-9A58-1C210EBE86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3" name="Oval 151">
              <a:extLst>
                <a:ext uri="{FF2B5EF4-FFF2-40B4-BE49-F238E27FC236}">
                  <a16:creationId xmlns:a16="http://schemas.microsoft.com/office/drawing/2014/main" xmlns="" id="{88AD0C97-99BE-61AF-B1A2-C971351C7A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4" name="Oval 152">
              <a:extLst>
                <a:ext uri="{FF2B5EF4-FFF2-40B4-BE49-F238E27FC236}">
                  <a16:creationId xmlns:a16="http://schemas.microsoft.com/office/drawing/2014/main" xmlns="" id="{115FEA3C-F93B-2412-6A34-0473A021C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5" name="Oval 153">
              <a:extLst>
                <a:ext uri="{FF2B5EF4-FFF2-40B4-BE49-F238E27FC236}">
                  <a16:creationId xmlns:a16="http://schemas.microsoft.com/office/drawing/2014/main" xmlns="" id="{F66A9017-1928-FDFF-BA4D-C317672247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6" name="Oval 154">
              <a:extLst>
                <a:ext uri="{FF2B5EF4-FFF2-40B4-BE49-F238E27FC236}">
                  <a16:creationId xmlns:a16="http://schemas.microsoft.com/office/drawing/2014/main" xmlns="" id="{85A6AC60-DF9B-6871-242D-EA5C919445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7" name="Oval 155">
              <a:extLst>
                <a:ext uri="{FF2B5EF4-FFF2-40B4-BE49-F238E27FC236}">
                  <a16:creationId xmlns:a16="http://schemas.microsoft.com/office/drawing/2014/main" xmlns="" id="{B1333BC3-7B22-4A52-2E93-0A51674442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8" name="Oval 156">
              <a:extLst>
                <a:ext uri="{FF2B5EF4-FFF2-40B4-BE49-F238E27FC236}">
                  <a16:creationId xmlns:a16="http://schemas.microsoft.com/office/drawing/2014/main" xmlns="" id="{13AE90AF-7EBD-5958-13A9-E083F12CE8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399" name="Oval 157">
              <a:extLst>
                <a:ext uri="{FF2B5EF4-FFF2-40B4-BE49-F238E27FC236}">
                  <a16:creationId xmlns:a16="http://schemas.microsoft.com/office/drawing/2014/main" xmlns="" id="{57BEDC56-71F2-E8DB-8097-1350E2392E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0" name="Oval 158">
              <a:extLst>
                <a:ext uri="{FF2B5EF4-FFF2-40B4-BE49-F238E27FC236}">
                  <a16:creationId xmlns:a16="http://schemas.microsoft.com/office/drawing/2014/main" xmlns="" id="{9CA8650C-6F81-F819-D821-CE20233B0F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1" name="Oval 159">
              <a:extLst>
                <a:ext uri="{FF2B5EF4-FFF2-40B4-BE49-F238E27FC236}">
                  <a16:creationId xmlns:a16="http://schemas.microsoft.com/office/drawing/2014/main" xmlns="" id="{8902341F-EE89-4E73-CDD4-180BF5B0EC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2" name="Oval 160">
              <a:extLst>
                <a:ext uri="{FF2B5EF4-FFF2-40B4-BE49-F238E27FC236}">
                  <a16:creationId xmlns:a16="http://schemas.microsoft.com/office/drawing/2014/main" xmlns="" id="{412D7A2D-E146-96AB-4890-F39C7B1945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3" name="Oval 161">
              <a:extLst>
                <a:ext uri="{FF2B5EF4-FFF2-40B4-BE49-F238E27FC236}">
                  <a16:creationId xmlns:a16="http://schemas.microsoft.com/office/drawing/2014/main" xmlns="" id="{354F63ED-2C70-1EB3-DB27-07A3C0503A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4" name="Oval 162">
              <a:extLst>
                <a:ext uri="{FF2B5EF4-FFF2-40B4-BE49-F238E27FC236}">
                  <a16:creationId xmlns:a16="http://schemas.microsoft.com/office/drawing/2014/main" xmlns="" id="{7CD27C3D-17CB-BE0F-9209-377BF38F13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5" name="Oval 163">
              <a:extLst>
                <a:ext uri="{FF2B5EF4-FFF2-40B4-BE49-F238E27FC236}">
                  <a16:creationId xmlns:a16="http://schemas.microsoft.com/office/drawing/2014/main" xmlns="" id="{71C0791A-48EC-21E7-8F3E-15299B2A47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6" name="Oval 164">
              <a:extLst>
                <a:ext uri="{FF2B5EF4-FFF2-40B4-BE49-F238E27FC236}">
                  <a16:creationId xmlns:a16="http://schemas.microsoft.com/office/drawing/2014/main" xmlns="" id="{BF916BFB-270C-C1DB-CBA4-9F97398D32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7" name="Oval 165">
              <a:extLst>
                <a:ext uri="{FF2B5EF4-FFF2-40B4-BE49-F238E27FC236}">
                  <a16:creationId xmlns:a16="http://schemas.microsoft.com/office/drawing/2014/main" xmlns="" id="{C1A39C29-6175-37A0-B0A1-F615342123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8" name="Oval 166">
              <a:extLst>
                <a:ext uri="{FF2B5EF4-FFF2-40B4-BE49-F238E27FC236}">
                  <a16:creationId xmlns:a16="http://schemas.microsoft.com/office/drawing/2014/main" xmlns="" id="{91172B86-9BD9-DAA8-AA0A-D9F0D8C3E1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09" name="Oval 167">
              <a:extLst>
                <a:ext uri="{FF2B5EF4-FFF2-40B4-BE49-F238E27FC236}">
                  <a16:creationId xmlns:a16="http://schemas.microsoft.com/office/drawing/2014/main" xmlns="" id="{0CD90F7A-CF25-C7F5-FA04-6CD766E0F0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0" name="Oval 168">
              <a:extLst>
                <a:ext uri="{FF2B5EF4-FFF2-40B4-BE49-F238E27FC236}">
                  <a16:creationId xmlns:a16="http://schemas.microsoft.com/office/drawing/2014/main" xmlns="" id="{13F85C66-0090-6E0E-B921-CCE2AB9814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1" name="Oval 169">
              <a:extLst>
                <a:ext uri="{FF2B5EF4-FFF2-40B4-BE49-F238E27FC236}">
                  <a16:creationId xmlns:a16="http://schemas.microsoft.com/office/drawing/2014/main" xmlns="" id="{0091E785-E4EE-E7F1-A0CB-DA445533F9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2" name="Oval 170">
              <a:extLst>
                <a:ext uri="{FF2B5EF4-FFF2-40B4-BE49-F238E27FC236}">
                  <a16:creationId xmlns:a16="http://schemas.microsoft.com/office/drawing/2014/main" xmlns="" id="{B9E90C30-329D-E4C0-F729-BF0B3A9522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3" name="Oval 171">
              <a:extLst>
                <a:ext uri="{FF2B5EF4-FFF2-40B4-BE49-F238E27FC236}">
                  <a16:creationId xmlns:a16="http://schemas.microsoft.com/office/drawing/2014/main" xmlns="" id="{91A3A84C-42AF-9665-7106-118E6F8420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4" name="Oval 172">
              <a:extLst>
                <a:ext uri="{FF2B5EF4-FFF2-40B4-BE49-F238E27FC236}">
                  <a16:creationId xmlns:a16="http://schemas.microsoft.com/office/drawing/2014/main" xmlns="" id="{45A26BAD-38B5-74A7-1AEB-483E993F7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5" name="Oval 173">
              <a:extLst>
                <a:ext uri="{FF2B5EF4-FFF2-40B4-BE49-F238E27FC236}">
                  <a16:creationId xmlns:a16="http://schemas.microsoft.com/office/drawing/2014/main" xmlns="" id="{812C6742-9A66-CEA8-A204-35E88F9B83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6" name="Oval 174">
              <a:extLst>
                <a:ext uri="{FF2B5EF4-FFF2-40B4-BE49-F238E27FC236}">
                  <a16:creationId xmlns:a16="http://schemas.microsoft.com/office/drawing/2014/main" xmlns="" id="{FCD8A2C6-47A4-C66F-32A7-EAA1F3ACC0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7" name="Oval 175">
              <a:extLst>
                <a:ext uri="{FF2B5EF4-FFF2-40B4-BE49-F238E27FC236}">
                  <a16:creationId xmlns:a16="http://schemas.microsoft.com/office/drawing/2014/main" xmlns="" id="{D2D541F7-62B6-DF70-F29C-DF7D9EB4F0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8" name="Oval 176">
              <a:extLst>
                <a:ext uri="{FF2B5EF4-FFF2-40B4-BE49-F238E27FC236}">
                  <a16:creationId xmlns:a16="http://schemas.microsoft.com/office/drawing/2014/main" xmlns="" id="{9CEF1130-D157-BDFA-0468-793969CCFA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19" name="Oval 177">
              <a:extLst>
                <a:ext uri="{FF2B5EF4-FFF2-40B4-BE49-F238E27FC236}">
                  <a16:creationId xmlns:a16="http://schemas.microsoft.com/office/drawing/2014/main" xmlns="" id="{6ECDC5A0-462F-E3A8-266A-7C0D452E41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0" name="Oval 178">
              <a:extLst>
                <a:ext uri="{FF2B5EF4-FFF2-40B4-BE49-F238E27FC236}">
                  <a16:creationId xmlns:a16="http://schemas.microsoft.com/office/drawing/2014/main" xmlns="" id="{7BB1FE05-3516-BA3C-2D82-46E3414CD4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1" name="Oval 179">
              <a:extLst>
                <a:ext uri="{FF2B5EF4-FFF2-40B4-BE49-F238E27FC236}">
                  <a16:creationId xmlns:a16="http://schemas.microsoft.com/office/drawing/2014/main" xmlns="" id="{C482430C-FDA5-9AB0-5D26-F40395E1A6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2" name="Oval 180">
              <a:extLst>
                <a:ext uri="{FF2B5EF4-FFF2-40B4-BE49-F238E27FC236}">
                  <a16:creationId xmlns:a16="http://schemas.microsoft.com/office/drawing/2014/main" xmlns="" id="{80C65079-FEA2-FE4E-D85B-0D51C28603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3" name="Oval 181">
              <a:extLst>
                <a:ext uri="{FF2B5EF4-FFF2-40B4-BE49-F238E27FC236}">
                  <a16:creationId xmlns:a16="http://schemas.microsoft.com/office/drawing/2014/main" xmlns="" id="{BB109F9F-9B7A-A2D7-BED1-2C85B16E66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4" name="Oval 182">
              <a:extLst>
                <a:ext uri="{FF2B5EF4-FFF2-40B4-BE49-F238E27FC236}">
                  <a16:creationId xmlns:a16="http://schemas.microsoft.com/office/drawing/2014/main" xmlns="" id="{8C5456EF-B7C8-C95E-602D-D6196B7164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5" name="Oval 183">
              <a:extLst>
                <a:ext uri="{FF2B5EF4-FFF2-40B4-BE49-F238E27FC236}">
                  <a16:creationId xmlns:a16="http://schemas.microsoft.com/office/drawing/2014/main" xmlns="" id="{9BF31A5F-7230-9588-7587-7A5359B762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6" name="Oval 184">
              <a:extLst>
                <a:ext uri="{FF2B5EF4-FFF2-40B4-BE49-F238E27FC236}">
                  <a16:creationId xmlns:a16="http://schemas.microsoft.com/office/drawing/2014/main" xmlns="" id="{5224E070-6A65-DA16-6942-8E518DE664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7" name="Oval 185">
              <a:extLst>
                <a:ext uri="{FF2B5EF4-FFF2-40B4-BE49-F238E27FC236}">
                  <a16:creationId xmlns:a16="http://schemas.microsoft.com/office/drawing/2014/main" xmlns="" id="{B99F4DE6-3772-C2F6-0634-48DFB74C38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8" name="Oval 186">
              <a:extLst>
                <a:ext uri="{FF2B5EF4-FFF2-40B4-BE49-F238E27FC236}">
                  <a16:creationId xmlns:a16="http://schemas.microsoft.com/office/drawing/2014/main" xmlns="" id="{999737EB-AE88-BEB6-889C-55E30B39FD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29" name="Oval 187">
              <a:extLst>
                <a:ext uri="{FF2B5EF4-FFF2-40B4-BE49-F238E27FC236}">
                  <a16:creationId xmlns:a16="http://schemas.microsoft.com/office/drawing/2014/main" xmlns="" id="{835CB781-48F7-AD87-9904-CCF52E77D4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0" name="Oval 188">
              <a:extLst>
                <a:ext uri="{FF2B5EF4-FFF2-40B4-BE49-F238E27FC236}">
                  <a16:creationId xmlns:a16="http://schemas.microsoft.com/office/drawing/2014/main" xmlns="" id="{F4120C38-6A98-EFEF-BA0F-CCFF35B08A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1" name="Oval 189">
              <a:extLst>
                <a:ext uri="{FF2B5EF4-FFF2-40B4-BE49-F238E27FC236}">
                  <a16:creationId xmlns:a16="http://schemas.microsoft.com/office/drawing/2014/main" xmlns="" id="{62C7B012-862A-2162-2955-82637C849D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2" name="Oval 190">
              <a:extLst>
                <a:ext uri="{FF2B5EF4-FFF2-40B4-BE49-F238E27FC236}">
                  <a16:creationId xmlns:a16="http://schemas.microsoft.com/office/drawing/2014/main" xmlns="" id="{5B28CC9F-AB87-5220-2C48-F53688705E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3" name="Oval 191">
              <a:extLst>
                <a:ext uri="{FF2B5EF4-FFF2-40B4-BE49-F238E27FC236}">
                  <a16:creationId xmlns:a16="http://schemas.microsoft.com/office/drawing/2014/main" xmlns="" id="{61D73FDF-E1AE-3272-FAF5-E3BF2C6F55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4" name="Oval 192">
              <a:extLst>
                <a:ext uri="{FF2B5EF4-FFF2-40B4-BE49-F238E27FC236}">
                  <a16:creationId xmlns:a16="http://schemas.microsoft.com/office/drawing/2014/main" xmlns="" id="{65CE9002-83C3-423E-5C5A-8E2192D55A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5" name="Oval 193">
              <a:extLst>
                <a:ext uri="{FF2B5EF4-FFF2-40B4-BE49-F238E27FC236}">
                  <a16:creationId xmlns:a16="http://schemas.microsoft.com/office/drawing/2014/main" xmlns="" id="{49DEE445-8649-E06D-335B-B4F9D97B77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6" name="Oval 194">
              <a:extLst>
                <a:ext uri="{FF2B5EF4-FFF2-40B4-BE49-F238E27FC236}">
                  <a16:creationId xmlns:a16="http://schemas.microsoft.com/office/drawing/2014/main" xmlns="" id="{5D72AC36-8EF6-19C9-010C-9C5019CC45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7" name="Oval 195">
              <a:extLst>
                <a:ext uri="{FF2B5EF4-FFF2-40B4-BE49-F238E27FC236}">
                  <a16:creationId xmlns:a16="http://schemas.microsoft.com/office/drawing/2014/main" xmlns="" id="{A42281B5-D55D-8B20-F38C-0F818976AC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8" name="Oval 196">
              <a:extLst>
                <a:ext uri="{FF2B5EF4-FFF2-40B4-BE49-F238E27FC236}">
                  <a16:creationId xmlns:a16="http://schemas.microsoft.com/office/drawing/2014/main" xmlns="" id="{A2B5072F-AE67-122B-6892-DB885CB80B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39" name="Oval 197">
              <a:extLst>
                <a:ext uri="{FF2B5EF4-FFF2-40B4-BE49-F238E27FC236}">
                  <a16:creationId xmlns:a16="http://schemas.microsoft.com/office/drawing/2014/main" xmlns="" id="{333E0A8E-E64C-7896-08AB-CEA1DB4839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0" name="Oval 198">
              <a:extLst>
                <a:ext uri="{FF2B5EF4-FFF2-40B4-BE49-F238E27FC236}">
                  <a16:creationId xmlns:a16="http://schemas.microsoft.com/office/drawing/2014/main" xmlns="" id="{EF92313C-C4A7-7809-5126-289307F80A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1" name="Oval 199">
              <a:extLst>
                <a:ext uri="{FF2B5EF4-FFF2-40B4-BE49-F238E27FC236}">
                  <a16:creationId xmlns:a16="http://schemas.microsoft.com/office/drawing/2014/main" xmlns="" id="{453A40D9-1A14-C1E0-3DE3-2E3333AC98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2" name="Oval 200">
              <a:extLst>
                <a:ext uri="{FF2B5EF4-FFF2-40B4-BE49-F238E27FC236}">
                  <a16:creationId xmlns:a16="http://schemas.microsoft.com/office/drawing/2014/main" xmlns="" id="{6B707083-217F-6211-7649-433756E52C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3" name="Oval 201">
              <a:extLst>
                <a:ext uri="{FF2B5EF4-FFF2-40B4-BE49-F238E27FC236}">
                  <a16:creationId xmlns:a16="http://schemas.microsoft.com/office/drawing/2014/main" xmlns="" id="{165684E1-79F7-9193-98C3-D004F46F6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4" name="Oval 202">
              <a:extLst>
                <a:ext uri="{FF2B5EF4-FFF2-40B4-BE49-F238E27FC236}">
                  <a16:creationId xmlns:a16="http://schemas.microsoft.com/office/drawing/2014/main" xmlns="" id="{95F2D246-8BB0-3A7E-F28A-EA2A8BBB8E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5" name="Oval 203">
              <a:extLst>
                <a:ext uri="{FF2B5EF4-FFF2-40B4-BE49-F238E27FC236}">
                  <a16:creationId xmlns:a16="http://schemas.microsoft.com/office/drawing/2014/main" xmlns="" id="{0BC5FA14-F805-F58A-2251-7F4A38B3A7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6" name="Oval 204">
              <a:extLst>
                <a:ext uri="{FF2B5EF4-FFF2-40B4-BE49-F238E27FC236}">
                  <a16:creationId xmlns:a16="http://schemas.microsoft.com/office/drawing/2014/main" xmlns="" id="{95204A06-88D6-1792-F56C-FE5262F781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7" name="Oval 205">
              <a:extLst>
                <a:ext uri="{FF2B5EF4-FFF2-40B4-BE49-F238E27FC236}">
                  <a16:creationId xmlns:a16="http://schemas.microsoft.com/office/drawing/2014/main" xmlns="" id="{EFAEBCE4-8EC5-13BE-33A9-0309363BCB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8" name="Oval 206">
              <a:extLst>
                <a:ext uri="{FF2B5EF4-FFF2-40B4-BE49-F238E27FC236}">
                  <a16:creationId xmlns:a16="http://schemas.microsoft.com/office/drawing/2014/main" xmlns="" id="{6F97DEE5-D1FB-0E56-2471-F6145D7F73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49" name="Oval 207">
              <a:extLst>
                <a:ext uri="{FF2B5EF4-FFF2-40B4-BE49-F238E27FC236}">
                  <a16:creationId xmlns:a16="http://schemas.microsoft.com/office/drawing/2014/main" xmlns="" id="{219C1967-B4C5-E094-EFB8-A5C5A132C1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0" name="Oval 208">
              <a:extLst>
                <a:ext uri="{FF2B5EF4-FFF2-40B4-BE49-F238E27FC236}">
                  <a16:creationId xmlns:a16="http://schemas.microsoft.com/office/drawing/2014/main" xmlns="" id="{2F83B9E0-6CDE-6BA2-42BD-5ACBE1A15E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1" name="Oval 209">
              <a:extLst>
                <a:ext uri="{FF2B5EF4-FFF2-40B4-BE49-F238E27FC236}">
                  <a16:creationId xmlns:a16="http://schemas.microsoft.com/office/drawing/2014/main" xmlns="" id="{F6247858-3F72-F4A3-D0AD-C9B452FA2A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2" name="Oval 210">
              <a:extLst>
                <a:ext uri="{FF2B5EF4-FFF2-40B4-BE49-F238E27FC236}">
                  <a16:creationId xmlns:a16="http://schemas.microsoft.com/office/drawing/2014/main" xmlns="" id="{3A596AD7-A671-80DB-DA9A-49FC8C36B8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3" name="Oval 211">
              <a:extLst>
                <a:ext uri="{FF2B5EF4-FFF2-40B4-BE49-F238E27FC236}">
                  <a16:creationId xmlns:a16="http://schemas.microsoft.com/office/drawing/2014/main" xmlns="" id="{7C2B5A13-9DE6-53A2-172A-CAF95EA03B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4" name="Oval 212">
              <a:extLst>
                <a:ext uri="{FF2B5EF4-FFF2-40B4-BE49-F238E27FC236}">
                  <a16:creationId xmlns:a16="http://schemas.microsoft.com/office/drawing/2014/main" xmlns="" id="{5FB1CCD9-63F1-42A8-EED4-9C6E1619E0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5" name="Oval 213">
              <a:extLst>
                <a:ext uri="{FF2B5EF4-FFF2-40B4-BE49-F238E27FC236}">
                  <a16:creationId xmlns:a16="http://schemas.microsoft.com/office/drawing/2014/main" xmlns="" id="{CE0DDD1C-5E9E-1BAB-5118-557BADCD5B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6" name="Oval 214">
              <a:extLst>
                <a:ext uri="{FF2B5EF4-FFF2-40B4-BE49-F238E27FC236}">
                  <a16:creationId xmlns:a16="http://schemas.microsoft.com/office/drawing/2014/main" xmlns="" id="{63616DBD-1D69-0C91-D513-628BDAE003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7" name="Oval 215">
              <a:extLst>
                <a:ext uri="{FF2B5EF4-FFF2-40B4-BE49-F238E27FC236}">
                  <a16:creationId xmlns:a16="http://schemas.microsoft.com/office/drawing/2014/main" xmlns="" id="{414C9B82-04DF-5D4B-61C5-D88F5124F8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8" name="Oval 216">
              <a:extLst>
                <a:ext uri="{FF2B5EF4-FFF2-40B4-BE49-F238E27FC236}">
                  <a16:creationId xmlns:a16="http://schemas.microsoft.com/office/drawing/2014/main" xmlns="" id="{24E8730E-5B8C-A318-6834-AADEB75577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459" name="Oval 217">
              <a:extLst>
                <a:ext uri="{FF2B5EF4-FFF2-40B4-BE49-F238E27FC236}">
                  <a16:creationId xmlns:a16="http://schemas.microsoft.com/office/drawing/2014/main" xmlns="" id="{9298EF6F-F4BE-288E-55FD-2CF09724A6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903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3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0460" name="Rectangle 220">
            <a:extLst>
              <a:ext uri="{FF2B5EF4-FFF2-40B4-BE49-F238E27FC236}">
                <a16:creationId xmlns:a16="http://schemas.microsoft.com/office/drawing/2014/main" xmlns="" id="{E646B311-93A7-1865-430B-CA71B655D50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F4F6-7E89-4129-9EA2-58F01C6F44D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90461" name="Rectangle 221">
            <a:extLst>
              <a:ext uri="{FF2B5EF4-FFF2-40B4-BE49-F238E27FC236}">
                <a16:creationId xmlns:a16="http://schemas.microsoft.com/office/drawing/2014/main" xmlns="" id="{43942E62-8945-1FA5-C0F4-3382B4BAD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462" name="Rectangle 222">
            <a:extLst>
              <a:ext uri="{FF2B5EF4-FFF2-40B4-BE49-F238E27FC236}">
                <a16:creationId xmlns:a16="http://schemas.microsoft.com/office/drawing/2014/main" xmlns="" id="{B11BD160-400C-E6E6-8B19-089D44EBA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2929-7C4A-4304-A0EB-83AFE7F67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286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C5AFB2A7-442C-6425-ACDD-0C99C3EC76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AF99E-1D73-49E8-8F05-AD6B68D8D9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2380A640-3F2E-F294-2955-459B46B1778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5791-14DA-457B-B839-DBEBC8AC8CCE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B44C7A03-125F-C139-07B2-79EB7969BF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9269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A5FA1784-CA8C-BC6F-3E7B-23E98DE8B7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D5BA4-7A07-4A58-922B-FA5B9D9C7C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109D033C-2A56-C83D-4E75-83306D4A88C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4DC9-19BC-45EA-97DD-EEA085BB87FD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44AB3C77-EF00-6BFD-D4FF-14FAA516F5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684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4EA91F93-876B-9FE2-640D-8EC66D5E97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34C48-0FF5-4AEE-BA51-4C4C998169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D90BAEC3-1898-2CDC-A2B3-9023368B062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B903-E30A-43C7-8252-776C24E7B37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A68E1E61-B182-F4E5-F48F-62A9D1BCA01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5829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xmlns="" id="{E2D0D204-98F1-0B4D-66CF-C940D70F88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90594-663B-4CE8-A614-16DB4672C3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xmlns="" id="{74902EE0-9641-952E-B0B0-F38851D6154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4767-3E74-4969-81AA-14CB66F89BBC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xmlns="" id="{C580F693-A337-E97A-F4B5-A5C3D39814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275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xmlns="" id="{908F0CA2-EE9D-E81A-991A-1EC1C971F1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50256-9103-435A-97EB-10FBED4C5F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xmlns="" id="{801C9D82-C07A-9FF2-3AF8-AD595295504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BD49-F4ED-46B6-8934-25C21519ECB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xmlns="" id="{DD211916-2882-34F3-0B10-8F82E7C184F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038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xmlns="" id="{36883745-9FCB-4D02-D2AE-58E8584049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C625-9F90-438A-B822-35315F825A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xmlns="" id="{8FECB15F-2D2C-1ED6-0CAB-7401BA87C35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DC4D-EDFA-48F6-B36A-76A4F9AEE50C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xmlns="" id="{17C226E2-A33A-E5D5-3197-3C5EAA2B65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678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FC0CF15D-3A86-5115-6CA6-C60C180FBD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FC07E-E5F4-4FA4-99A5-0C9202D5C8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5F58FE86-9EBA-9A55-FDBE-998C3139CE1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2AD9-B22E-4EA1-9EE9-70F7BB0E0217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0AFD7FB1-98F1-384F-901B-7A66DEDCFE3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04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1E31107-489C-70DF-5E94-389CDBE86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596A-B73B-4D98-BA23-9BB4329C59B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5995DC-142F-8D53-0325-FA26A37C6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184C609-4C48-A4DF-E109-00D3CF4BA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ACB42-E2B1-4D4A-864E-79452122B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25519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A8292BC9-F811-EB01-624A-F22E58101A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4BB37-BBBA-4397-B71A-B4A74E890E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D6738942-3640-6E2E-C410-A8EC79EA12D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23DE5-F6E9-4087-886E-B6A4B4C8E13A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225F14B7-9D92-5C72-4880-05382E2542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429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E2604A08-B644-AAA9-C9C7-7D34991D8C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55E65-1FB2-435C-A906-E83ADD0E6E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2835A9CF-1D00-6670-44A9-26F7580E6B8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8B63-0A46-4A03-BA5C-F6E080F02C70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039D3948-10F0-34D3-209B-4123D49782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550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7F766C09-7801-992B-82C0-C9571777E8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44A5-6CB5-4223-889B-7AC64C70F8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E35B1F10-872F-B6A1-6504-D3E9F88928B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BE33-3756-4F1E-848A-9C18600940C9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9AFE6915-4791-2963-A931-06C8B97D3B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492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C5A403-ADB3-4208-84A4-FC53E25D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863F85D4-3038-460A-84CB-B8B4BD4BC6BC}" type="datetime1">
              <a:rPr lang="en-US" smtClean="0">
                <a:cs typeface="Arial"/>
                <a:sym typeface="Arial"/>
              </a:rPr>
              <a:pPr>
                <a:defRPr/>
              </a:pPr>
              <a:t>1/27/2023</a:t>
            </a:fld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EAD4D-60C7-4933-9303-38CA7D17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31F35D-44A6-494C-A003-73553552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9D05F831-D7DB-4997-84F0-3A3B80A99848}" type="slidenum">
              <a:rPr lang="en-US" smtClean="0"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480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03040CB-9F06-5468-9941-3FA9E8EF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B9F6A88-B182-38E2-AD7F-E969C67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66C74C-EBE1-50C4-11AF-2C794EE1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12C6-B2D8-45AF-8883-09A4E5F5B17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28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A8A3835-6EC7-9FCF-EB97-4CC2A7F80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9863-1B2D-4B1E-912A-7AD0100A50C5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FB249B-4168-840F-F001-680DD7D13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E73DF43-E619-298F-A986-32341D871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22F6F-1BEE-40CE-953D-BF3E298E9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9477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2C6966C-D5F9-A498-A7AC-4CF2A3502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6153C-CEAF-4A88-A3C5-66377E768397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E684783-6E76-D41C-8532-5EF397530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7765FB5-4326-495D-92FD-A5089A30D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0D39F-8AAD-4875-BB14-6B6B22F8A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2264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A72358-12EA-FB11-C51A-F9ADB8E1A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185F-BF0C-45C9-B298-830F8B2070B9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BCA299-4A0D-A648-1F6B-45FEEB563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900A35-FD0E-E136-69AB-556305568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7BF52-7DCB-4434-82EE-BB1FD842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12595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04C8EA-6AF5-05A7-4CED-71FB5BCC0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D824-24EE-4909-851B-DC186C69FF1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334E3F-DC2C-9D90-CE2C-80FB9DDBF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297D20-AEDD-F540-5FF7-8F6C8D9B4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8375C-8567-4753-9874-443B07B18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73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1C7993C-895A-5903-E8E8-20C432EF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308C0C8-DC40-7A29-A353-6FB7D925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>
            <a:extLst>
              <a:ext uri="{FF2B5EF4-FFF2-40B4-BE49-F238E27FC236}">
                <a16:creationId xmlns:a16="http://schemas.microsoft.com/office/drawing/2014/main" xmlns="" id="{BC549317-3477-0E9C-B91F-0FA4B746E5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F80EAAC6-C255-4AF0-919B-B53CDB6AC602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191493" name="Rectangle 5">
            <a:extLst>
              <a:ext uri="{FF2B5EF4-FFF2-40B4-BE49-F238E27FC236}">
                <a16:creationId xmlns:a16="http://schemas.microsoft.com/office/drawing/2014/main" xmlns="" id="{85A4611D-F9FB-DA9C-3067-CA3B852775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>
            <a:extLst>
              <a:ext uri="{FF2B5EF4-FFF2-40B4-BE49-F238E27FC236}">
                <a16:creationId xmlns:a16="http://schemas.microsoft.com/office/drawing/2014/main" xmlns="" id="{00FBA886-BACF-EBDB-729B-32E89F316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00A89F-1E85-4335-80EB-C7FCC11B05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xmlns="" id="{F31564B2-E7C9-B5CE-12C1-A45D68D505E0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9091" name="Rectangle 3">
              <a:extLst>
                <a:ext uri="{FF2B5EF4-FFF2-40B4-BE49-F238E27FC236}">
                  <a16:creationId xmlns:a16="http://schemas.microsoft.com/office/drawing/2014/main" xmlns="" id="{13EEF801-1C75-9AF2-0926-4BA4270AC2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2" name="Rectangle 4">
              <a:extLst>
                <a:ext uri="{FF2B5EF4-FFF2-40B4-BE49-F238E27FC236}">
                  <a16:creationId xmlns:a16="http://schemas.microsoft.com/office/drawing/2014/main" xmlns="" id="{F551C715-346F-646B-ECA4-BCF53A20AE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3" name="Rectangle 5">
              <a:extLst>
                <a:ext uri="{FF2B5EF4-FFF2-40B4-BE49-F238E27FC236}">
                  <a16:creationId xmlns:a16="http://schemas.microsoft.com/office/drawing/2014/main" xmlns="" id="{E03A57A6-E66A-B704-6D7D-8B49F73CF6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4" name="Rectangle 6">
              <a:extLst>
                <a:ext uri="{FF2B5EF4-FFF2-40B4-BE49-F238E27FC236}">
                  <a16:creationId xmlns:a16="http://schemas.microsoft.com/office/drawing/2014/main" xmlns="" id="{299F2021-905C-2187-4354-2E32A0DD14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5" name="Rectangle 7">
              <a:extLst>
                <a:ext uri="{FF2B5EF4-FFF2-40B4-BE49-F238E27FC236}">
                  <a16:creationId xmlns:a16="http://schemas.microsoft.com/office/drawing/2014/main" xmlns="" id="{EBE22D3C-8A1B-9713-21EB-84A22AB32DC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6" name="Rectangle 8">
              <a:extLst>
                <a:ext uri="{FF2B5EF4-FFF2-40B4-BE49-F238E27FC236}">
                  <a16:creationId xmlns:a16="http://schemas.microsoft.com/office/drawing/2014/main" xmlns="" id="{37CCDD95-55F8-515B-46D6-B823D56272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7" name="Rectangle 9">
              <a:extLst>
                <a:ext uri="{FF2B5EF4-FFF2-40B4-BE49-F238E27FC236}">
                  <a16:creationId xmlns:a16="http://schemas.microsoft.com/office/drawing/2014/main" xmlns="" id="{D30402F3-9AFD-153A-0A39-DE3291A9F60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8" name="Rectangle 10">
              <a:extLst>
                <a:ext uri="{FF2B5EF4-FFF2-40B4-BE49-F238E27FC236}">
                  <a16:creationId xmlns:a16="http://schemas.microsoft.com/office/drawing/2014/main" xmlns="" id="{8B2F786B-A85E-1237-D4BA-F15E6B84D7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099" name="Rectangle 11">
              <a:extLst>
                <a:ext uri="{FF2B5EF4-FFF2-40B4-BE49-F238E27FC236}">
                  <a16:creationId xmlns:a16="http://schemas.microsoft.com/office/drawing/2014/main" xmlns="" id="{130B2C7F-0279-C852-C1BC-FC1BCD11D0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0" name="Rectangle 12">
              <a:extLst>
                <a:ext uri="{FF2B5EF4-FFF2-40B4-BE49-F238E27FC236}">
                  <a16:creationId xmlns:a16="http://schemas.microsoft.com/office/drawing/2014/main" xmlns="" id="{5BDA4CB5-12FE-E3A3-B4B6-D81D87159B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1" name="Rectangle 13">
              <a:extLst>
                <a:ext uri="{FF2B5EF4-FFF2-40B4-BE49-F238E27FC236}">
                  <a16:creationId xmlns:a16="http://schemas.microsoft.com/office/drawing/2014/main" xmlns="" id="{050F0148-EFDD-03B4-8A68-8E225E5AFB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2" name="Rectangle 14">
              <a:extLst>
                <a:ext uri="{FF2B5EF4-FFF2-40B4-BE49-F238E27FC236}">
                  <a16:creationId xmlns:a16="http://schemas.microsoft.com/office/drawing/2014/main" xmlns="" id="{9AFED338-BF18-F402-A6E2-D60C2830DB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3" name="Rectangle 15">
              <a:extLst>
                <a:ext uri="{FF2B5EF4-FFF2-40B4-BE49-F238E27FC236}">
                  <a16:creationId xmlns:a16="http://schemas.microsoft.com/office/drawing/2014/main" xmlns="" id="{B00C66F7-F97F-5A83-3C87-B8BAC0A64C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4" name="Rectangle 16">
              <a:extLst>
                <a:ext uri="{FF2B5EF4-FFF2-40B4-BE49-F238E27FC236}">
                  <a16:creationId xmlns:a16="http://schemas.microsoft.com/office/drawing/2014/main" xmlns="" id="{092CDA30-3799-44CB-27FE-323EDA4009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5" name="Rectangle 17">
              <a:extLst>
                <a:ext uri="{FF2B5EF4-FFF2-40B4-BE49-F238E27FC236}">
                  <a16:creationId xmlns:a16="http://schemas.microsoft.com/office/drawing/2014/main" xmlns="" id="{A95337E4-9446-ADAB-0C5A-D838BC7F8F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6" name="Rectangle 18">
              <a:extLst>
                <a:ext uri="{FF2B5EF4-FFF2-40B4-BE49-F238E27FC236}">
                  <a16:creationId xmlns:a16="http://schemas.microsoft.com/office/drawing/2014/main" xmlns="" id="{9041336E-E77B-04E9-F49A-699854B6A6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7" name="Rectangle 19">
              <a:extLst>
                <a:ext uri="{FF2B5EF4-FFF2-40B4-BE49-F238E27FC236}">
                  <a16:creationId xmlns:a16="http://schemas.microsoft.com/office/drawing/2014/main" xmlns="" id="{06F004F8-76E0-4476-792B-CA61704A69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8" name="Rectangle 20">
              <a:extLst>
                <a:ext uri="{FF2B5EF4-FFF2-40B4-BE49-F238E27FC236}">
                  <a16:creationId xmlns:a16="http://schemas.microsoft.com/office/drawing/2014/main" xmlns="" id="{E0050F2A-1F92-75FC-751E-431616FB24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09" name="Rectangle 21">
              <a:extLst>
                <a:ext uri="{FF2B5EF4-FFF2-40B4-BE49-F238E27FC236}">
                  <a16:creationId xmlns:a16="http://schemas.microsoft.com/office/drawing/2014/main" xmlns="" id="{695ED1DD-F656-642C-CEFC-EC86AEAA77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0" name="Rectangle 22">
              <a:extLst>
                <a:ext uri="{FF2B5EF4-FFF2-40B4-BE49-F238E27FC236}">
                  <a16:creationId xmlns:a16="http://schemas.microsoft.com/office/drawing/2014/main" xmlns="" id="{253A751B-AD3F-0322-704E-F5E3A7BE48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1" name="Rectangle 23">
              <a:extLst>
                <a:ext uri="{FF2B5EF4-FFF2-40B4-BE49-F238E27FC236}">
                  <a16:creationId xmlns:a16="http://schemas.microsoft.com/office/drawing/2014/main" xmlns="" id="{A59896C8-95B6-70AD-BBFC-32AD6C6DDD0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2" name="Rectangle 24">
              <a:extLst>
                <a:ext uri="{FF2B5EF4-FFF2-40B4-BE49-F238E27FC236}">
                  <a16:creationId xmlns:a16="http://schemas.microsoft.com/office/drawing/2014/main" xmlns="" id="{40530F05-D736-6A14-152B-950F27431A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3" name="Rectangle 25">
              <a:extLst>
                <a:ext uri="{FF2B5EF4-FFF2-40B4-BE49-F238E27FC236}">
                  <a16:creationId xmlns:a16="http://schemas.microsoft.com/office/drawing/2014/main" xmlns="" id="{A0CB65EA-BE7C-D6F1-1406-E9643F6104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4" name="Rectangle 26">
              <a:extLst>
                <a:ext uri="{FF2B5EF4-FFF2-40B4-BE49-F238E27FC236}">
                  <a16:creationId xmlns:a16="http://schemas.microsoft.com/office/drawing/2014/main" xmlns="" id="{CA26A09E-6146-0C4A-AE26-C80C65C2CDE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5" name="Rectangle 27">
              <a:extLst>
                <a:ext uri="{FF2B5EF4-FFF2-40B4-BE49-F238E27FC236}">
                  <a16:creationId xmlns:a16="http://schemas.microsoft.com/office/drawing/2014/main" xmlns="" id="{3ED1D234-332E-0EA5-25C2-2DAB3300A0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6" name="Rectangle 28">
              <a:extLst>
                <a:ext uri="{FF2B5EF4-FFF2-40B4-BE49-F238E27FC236}">
                  <a16:creationId xmlns:a16="http://schemas.microsoft.com/office/drawing/2014/main" xmlns="" id="{308F43DD-7C5C-6422-BF64-90D1B93E62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7" name="Rectangle 29">
              <a:extLst>
                <a:ext uri="{FF2B5EF4-FFF2-40B4-BE49-F238E27FC236}">
                  <a16:creationId xmlns:a16="http://schemas.microsoft.com/office/drawing/2014/main" xmlns="" id="{63C2EE44-D0B0-400D-1941-0A2AED02D6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8" name="Rectangle 30">
              <a:extLst>
                <a:ext uri="{FF2B5EF4-FFF2-40B4-BE49-F238E27FC236}">
                  <a16:creationId xmlns:a16="http://schemas.microsoft.com/office/drawing/2014/main" xmlns="" id="{472C6279-F63F-28DC-377F-F791AC54CD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19" name="Rectangle 31">
              <a:extLst>
                <a:ext uri="{FF2B5EF4-FFF2-40B4-BE49-F238E27FC236}">
                  <a16:creationId xmlns:a16="http://schemas.microsoft.com/office/drawing/2014/main" xmlns="" id="{C9ABAF1C-45AB-DFBC-BE82-E338BF7751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20" name="Rectangle 32">
              <a:extLst>
                <a:ext uri="{FF2B5EF4-FFF2-40B4-BE49-F238E27FC236}">
                  <a16:creationId xmlns:a16="http://schemas.microsoft.com/office/drawing/2014/main" xmlns="" id="{15F53E8A-4E75-F20D-D4A1-05E3BE6A42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21" name="Rectangle 33">
              <a:extLst>
                <a:ext uri="{FF2B5EF4-FFF2-40B4-BE49-F238E27FC236}">
                  <a16:creationId xmlns:a16="http://schemas.microsoft.com/office/drawing/2014/main" xmlns="" id="{70DE166A-BD2B-DDC6-CCB8-2682A184D6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22" name="Rectangle 34">
              <a:extLst>
                <a:ext uri="{FF2B5EF4-FFF2-40B4-BE49-F238E27FC236}">
                  <a16:creationId xmlns:a16="http://schemas.microsoft.com/office/drawing/2014/main" xmlns="" id="{45817846-BEA3-8085-09ED-AC725629AA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9123" name="Oval 35">
              <a:extLst>
                <a:ext uri="{FF2B5EF4-FFF2-40B4-BE49-F238E27FC236}">
                  <a16:creationId xmlns:a16="http://schemas.microsoft.com/office/drawing/2014/main" xmlns="" id="{141D2F8F-E934-7E3C-D57B-328977E94D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4" name="Oval 36">
              <a:extLst>
                <a:ext uri="{FF2B5EF4-FFF2-40B4-BE49-F238E27FC236}">
                  <a16:creationId xmlns:a16="http://schemas.microsoft.com/office/drawing/2014/main" xmlns="" id="{DC80BD2D-3099-3E57-4BF8-AC2BDE4075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5" name="Oval 37">
              <a:extLst>
                <a:ext uri="{FF2B5EF4-FFF2-40B4-BE49-F238E27FC236}">
                  <a16:creationId xmlns:a16="http://schemas.microsoft.com/office/drawing/2014/main" xmlns="" id="{E0C76969-B5A5-A4E0-DA10-FDD9CC6B55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6" name="Oval 38">
              <a:extLst>
                <a:ext uri="{FF2B5EF4-FFF2-40B4-BE49-F238E27FC236}">
                  <a16:creationId xmlns:a16="http://schemas.microsoft.com/office/drawing/2014/main" xmlns="" id="{9DACE4CC-AAF0-5657-36F6-F51A2A6099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7" name="Oval 39">
              <a:extLst>
                <a:ext uri="{FF2B5EF4-FFF2-40B4-BE49-F238E27FC236}">
                  <a16:creationId xmlns:a16="http://schemas.microsoft.com/office/drawing/2014/main" xmlns="" id="{8EE94B1E-1467-6605-5545-FD9A4D31F7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8" name="Oval 40">
              <a:extLst>
                <a:ext uri="{FF2B5EF4-FFF2-40B4-BE49-F238E27FC236}">
                  <a16:creationId xmlns:a16="http://schemas.microsoft.com/office/drawing/2014/main" xmlns="" id="{1C8963D4-4258-0BF0-4390-66E9BA67CD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29" name="Oval 41">
              <a:extLst>
                <a:ext uri="{FF2B5EF4-FFF2-40B4-BE49-F238E27FC236}">
                  <a16:creationId xmlns:a16="http://schemas.microsoft.com/office/drawing/2014/main" xmlns="" id="{6C56F3D9-90A9-3C6B-FD8B-3B7D5E63E8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0" name="Oval 42">
              <a:extLst>
                <a:ext uri="{FF2B5EF4-FFF2-40B4-BE49-F238E27FC236}">
                  <a16:creationId xmlns:a16="http://schemas.microsoft.com/office/drawing/2014/main" xmlns="" id="{70364E42-5251-CA43-4AFE-35BCA11876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1" name="Oval 43">
              <a:extLst>
                <a:ext uri="{FF2B5EF4-FFF2-40B4-BE49-F238E27FC236}">
                  <a16:creationId xmlns:a16="http://schemas.microsoft.com/office/drawing/2014/main" xmlns="" id="{E5F70CDC-D3CD-28DF-7B23-00258E3331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2" name="Oval 44">
              <a:extLst>
                <a:ext uri="{FF2B5EF4-FFF2-40B4-BE49-F238E27FC236}">
                  <a16:creationId xmlns:a16="http://schemas.microsoft.com/office/drawing/2014/main" xmlns="" id="{5A2FB686-620F-F5BC-7B87-EA1B86CDDF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3" name="Oval 45">
              <a:extLst>
                <a:ext uri="{FF2B5EF4-FFF2-40B4-BE49-F238E27FC236}">
                  <a16:creationId xmlns:a16="http://schemas.microsoft.com/office/drawing/2014/main" xmlns="" id="{E348C3A8-416A-0DA2-020E-D5685D29DA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4" name="Oval 46">
              <a:extLst>
                <a:ext uri="{FF2B5EF4-FFF2-40B4-BE49-F238E27FC236}">
                  <a16:creationId xmlns:a16="http://schemas.microsoft.com/office/drawing/2014/main" xmlns="" id="{A89DC52B-08FD-ECCC-1399-4C4B4B43DB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5" name="Oval 47">
              <a:extLst>
                <a:ext uri="{FF2B5EF4-FFF2-40B4-BE49-F238E27FC236}">
                  <a16:creationId xmlns:a16="http://schemas.microsoft.com/office/drawing/2014/main" xmlns="" id="{850BF1DA-C945-36A1-C18B-53FBCB9727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6" name="Oval 48">
              <a:extLst>
                <a:ext uri="{FF2B5EF4-FFF2-40B4-BE49-F238E27FC236}">
                  <a16:creationId xmlns:a16="http://schemas.microsoft.com/office/drawing/2014/main" xmlns="" id="{7FB6E547-1A38-0235-ABF9-EC54DE4FA8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7" name="Oval 49">
              <a:extLst>
                <a:ext uri="{FF2B5EF4-FFF2-40B4-BE49-F238E27FC236}">
                  <a16:creationId xmlns:a16="http://schemas.microsoft.com/office/drawing/2014/main" xmlns="" id="{546DA280-D803-CCE1-6B91-AF8BF75D05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8" name="Oval 50">
              <a:extLst>
                <a:ext uri="{FF2B5EF4-FFF2-40B4-BE49-F238E27FC236}">
                  <a16:creationId xmlns:a16="http://schemas.microsoft.com/office/drawing/2014/main" xmlns="" id="{69D7E3A1-BFB3-4C48-8B56-72D27DE576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39" name="Oval 51">
              <a:extLst>
                <a:ext uri="{FF2B5EF4-FFF2-40B4-BE49-F238E27FC236}">
                  <a16:creationId xmlns:a16="http://schemas.microsoft.com/office/drawing/2014/main" xmlns="" id="{9E07411B-F1AD-1BA7-CB20-5EE5993A09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0" name="Oval 52">
              <a:extLst>
                <a:ext uri="{FF2B5EF4-FFF2-40B4-BE49-F238E27FC236}">
                  <a16:creationId xmlns:a16="http://schemas.microsoft.com/office/drawing/2014/main" xmlns="" id="{93648108-A89E-A67F-4FEB-8B8C56E712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1" name="Oval 53">
              <a:extLst>
                <a:ext uri="{FF2B5EF4-FFF2-40B4-BE49-F238E27FC236}">
                  <a16:creationId xmlns:a16="http://schemas.microsoft.com/office/drawing/2014/main" xmlns="" id="{74FDE0ED-19A0-55C9-2BB4-9DAA76EE26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2" name="Oval 54">
              <a:extLst>
                <a:ext uri="{FF2B5EF4-FFF2-40B4-BE49-F238E27FC236}">
                  <a16:creationId xmlns:a16="http://schemas.microsoft.com/office/drawing/2014/main" xmlns="" id="{976CC3AC-0E1A-CA5A-9921-017468BDC5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3" name="Oval 55">
              <a:extLst>
                <a:ext uri="{FF2B5EF4-FFF2-40B4-BE49-F238E27FC236}">
                  <a16:creationId xmlns:a16="http://schemas.microsoft.com/office/drawing/2014/main" xmlns="" id="{D3AAF446-3F0E-DBE0-DE83-2F12ACA358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xmlns="" id="{F8E7541B-A080-DCCA-684E-6384113C41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5" name="Oval 57">
              <a:extLst>
                <a:ext uri="{FF2B5EF4-FFF2-40B4-BE49-F238E27FC236}">
                  <a16:creationId xmlns:a16="http://schemas.microsoft.com/office/drawing/2014/main" xmlns="" id="{F65DBADC-2CC3-3DFA-57BC-C8420CAF01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xmlns="" id="{EDBD4F39-40E9-8208-FDEF-CF6A16DAFE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7" name="Oval 59">
              <a:extLst>
                <a:ext uri="{FF2B5EF4-FFF2-40B4-BE49-F238E27FC236}">
                  <a16:creationId xmlns:a16="http://schemas.microsoft.com/office/drawing/2014/main" xmlns="" id="{47764EFD-8D51-1210-556D-29059FD8A6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8" name="Oval 60">
              <a:extLst>
                <a:ext uri="{FF2B5EF4-FFF2-40B4-BE49-F238E27FC236}">
                  <a16:creationId xmlns:a16="http://schemas.microsoft.com/office/drawing/2014/main" xmlns="" id="{A603D9B8-B210-6019-4779-64AEC9F5EF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49" name="Oval 61">
              <a:extLst>
                <a:ext uri="{FF2B5EF4-FFF2-40B4-BE49-F238E27FC236}">
                  <a16:creationId xmlns:a16="http://schemas.microsoft.com/office/drawing/2014/main" xmlns="" id="{438CAD96-E0DD-6ACC-D788-11C55C95E9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0" name="Oval 62">
              <a:extLst>
                <a:ext uri="{FF2B5EF4-FFF2-40B4-BE49-F238E27FC236}">
                  <a16:creationId xmlns:a16="http://schemas.microsoft.com/office/drawing/2014/main" xmlns="" id="{AED9D3D0-8E9D-B000-A5BB-4320CB64C7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xmlns="" id="{C22893FE-C6E5-6C86-C616-A4DA762EB7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2" name="Oval 64">
              <a:extLst>
                <a:ext uri="{FF2B5EF4-FFF2-40B4-BE49-F238E27FC236}">
                  <a16:creationId xmlns:a16="http://schemas.microsoft.com/office/drawing/2014/main" xmlns="" id="{72215E75-5023-752A-02E8-1D03D93E94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xmlns="" id="{5513B3A2-F554-30A4-8846-7B4351AF6C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4" name="Oval 66">
              <a:extLst>
                <a:ext uri="{FF2B5EF4-FFF2-40B4-BE49-F238E27FC236}">
                  <a16:creationId xmlns:a16="http://schemas.microsoft.com/office/drawing/2014/main" xmlns="" id="{B2C5D1AD-7822-738D-FA66-804752B54C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5" name="Oval 67">
              <a:extLst>
                <a:ext uri="{FF2B5EF4-FFF2-40B4-BE49-F238E27FC236}">
                  <a16:creationId xmlns:a16="http://schemas.microsoft.com/office/drawing/2014/main" xmlns="" id="{9E2DB5DE-5279-1C93-7F99-5383997DB2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6" name="Oval 68">
              <a:extLst>
                <a:ext uri="{FF2B5EF4-FFF2-40B4-BE49-F238E27FC236}">
                  <a16:creationId xmlns:a16="http://schemas.microsoft.com/office/drawing/2014/main" xmlns="" id="{9751BA91-25B4-7783-E9FD-0B83F39B68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7" name="Oval 69">
              <a:extLst>
                <a:ext uri="{FF2B5EF4-FFF2-40B4-BE49-F238E27FC236}">
                  <a16:creationId xmlns:a16="http://schemas.microsoft.com/office/drawing/2014/main" xmlns="" id="{9199B9E7-9DCC-D693-163C-700336CCFE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8" name="Oval 70">
              <a:extLst>
                <a:ext uri="{FF2B5EF4-FFF2-40B4-BE49-F238E27FC236}">
                  <a16:creationId xmlns:a16="http://schemas.microsoft.com/office/drawing/2014/main" xmlns="" id="{CD078EFF-6CAA-3E01-9D5E-5562F88BEC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59" name="Oval 71">
              <a:extLst>
                <a:ext uri="{FF2B5EF4-FFF2-40B4-BE49-F238E27FC236}">
                  <a16:creationId xmlns:a16="http://schemas.microsoft.com/office/drawing/2014/main" xmlns="" id="{0BC5999E-A56F-B142-D99D-51BA6B84AE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0" name="Oval 72">
              <a:extLst>
                <a:ext uri="{FF2B5EF4-FFF2-40B4-BE49-F238E27FC236}">
                  <a16:creationId xmlns:a16="http://schemas.microsoft.com/office/drawing/2014/main" xmlns="" id="{7BFE0E31-53AC-9A6B-9EA7-6B38A7C596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1" name="Oval 73">
              <a:extLst>
                <a:ext uri="{FF2B5EF4-FFF2-40B4-BE49-F238E27FC236}">
                  <a16:creationId xmlns:a16="http://schemas.microsoft.com/office/drawing/2014/main" xmlns="" id="{44DAB265-E3D5-5374-4556-5E0CCE3A98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2" name="Oval 74">
              <a:extLst>
                <a:ext uri="{FF2B5EF4-FFF2-40B4-BE49-F238E27FC236}">
                  <a16:creationId xmlns:a16="http://schemas.microsoft.com/office/drawing/2014/main" xmlns="" id="{CD700EA3-FD0A-844A-D076-2853E4873C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3" name="Oval 75">
              <a:extLst>
                <a:ext uri="{FF2B5EF4-FFF2-40B4-BE49-F238E27FC236}">
                  <a16:creationId xmlns:a16="http://schemas.microsoft.com/office/drawing/2014/main" xmlns="" id="{41BAFD34-B03A-9546-5461-67D63DCCBF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4" name="Oval 76">
              <a:extLst>
                <a:ext uri="{FF2B5EF4-FFF2-40B4-BE49-F238E27FC236}">
                  <a16:creationId xmlns:a16="http://schemas.microsoft.com/office/drawing/2014/main" xmlns="" id="{09B4FF22-1A22-A0AA-2DE3-F331FBCE9E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5" name="Oval 77">
              <a:extLst>
                <a:ext uri="{FF2B5EF4-FFF2-40B4-BE49-F238E27FC236}">
                  <a16:creationId xmlns:a16="http://schemas.microsoft.com/office/drawing/2014/main" xmlns="" id="{F800704A-95D7-97B2-9F0E-BE771203F1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6" name="Oval 78">
              <a:extLst>
                <a:ext uri="{FF2B5EF4-FFF2-40B4-BE49-F238E27FC236}">
                  <a16:creationId xmlns:a16="http://schemas.microsoft.com/office/drawing/2014/main" xmlns="" id="{E9C8081B-3D08-CE94-89A4-C7D92BEB37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7" name="Oval 79">
              <a:extLst>
                <a:ext uri="{FF2B5EF4-FFF2-40B4-BE49-F238E27FC236}">
                  <a16:creationId xmlns:a16="http://schemas.microsoft.com/office/drawing/2014/main" xmlns="" id="{440827AD-B813-B1EC-734B-A74203F451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8" name="Oval 80">
              <a:extLst>
                <a:ext uri="{FF2B5EF4-FFF2-40B4-BE49-F238E27FC236}">
                  <a16:creationId xmlns:a16="http://schemas.microsoft.com/office/drawing/2014/main" xmlns="" id="{0A00E67F-7C94-C321-E366-B142C4A453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69" name="Oval 81">
              <a:extLst>
                <a:ext uri="{FF2B5EF4-FFF2-40B4-BE49-F238E27FC236}">
                  <a16:creationId xmlns:a16="http://schemas.microsoft.com/office/drawing/2014/main" xmlns="" id="{EB07B1B1-E0B3-0AFE-550E-A234ECB5C7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0" name="Oval 82">
              <a:extLst>
                <a:ext uri="{FF2B5EF4-FFF2-40B4-BE49-F238E27FC236}">
                  <a16:creationId xmlns:a16="http://schemas.microsoft.com/office/drawing/2014/main" xmlns="" id="{FBBAC7B0-B1CE-1643-422E-78F1116521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1" name="Oval 83">
              <a:extLst>
                <a:ext uri="{FF2B5EF4-FFF2-40B4-BE49-F238E27FC236}">
                  <a16:creationId xmlns:a16="http://schemas.microsoft.com/office/drawing/2014/main" xmlns="" id="{9329E16A-AEA7-2030-3B76-FB17FDFC38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2" name="Oval 84">
              <a:extLst>
                <a:ext uri="{FF2B5EF4-FFF2-40B4-BE49-F238E27FC236}">
                  <a16:creationId xmlns:a16="http://schemas.microsoft.com/office/drawing/2014/main" xmlns="" id="{F1D6919D-09CD-F1DF-9A01-100E109061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3" name="Oval 85">
              <a:extLst>
                <a:ext uri="{FF2B5EF4-FFF2-40B4-BE49-F238E27FC236}">
                  <a16:creationId xmlns:a16="http://schemas.microsoft.com/office/drawing/2014/main" xmlns="" id="{4EE04C00-E7B6-0D16-D3D5-09CFA62B75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4" name="Oval 86">
              <a:extLst>
                <a:ext uri="{FF2B5EF4-FFF2-40B4-BE49-F238E27FC236}">
                  <a16:creationId xmlns:a16="http://schemas.microsoft.com/office/drawing/2014/main" xmlns="" id="{022DA5E3-D9FB-7641-59A6-14BE463B5D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5" name="Oval 87">
              <a:extLst>
                <a:ext uri="{FF2B5EF4-FFF2-40B4-BE49-F238E27FC236}">
                  <a16:creationId xmlns:a16="http://schemas.microsoft.com/office/drawing/2014/main" xmlns="" id="{1D9FB72A-E49E-BBFB-6AF3-D27EAD9BF7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6" name="Oval 88">
              <a:extLst>
                <a:ext uri="{FF2B5EF4-FFF2-40B4-BE49-F238E27FC236}">
                  <a16:creationId xmlns:a16="http://schemas.microsoft.com/office/drawing/2014/main" xmlns="" id="{B84AB069-DFD5-0D33-F275-3F84AB9C87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7" name="Oval 89">
              <a:extLst>
                <a:ext uri="{FF2B5EF4-FFF2-40B4-BE49-F238E27FC236}">
                  <a16:creationId xmlns:a16="http://schemas.microsoft.com/office/drawing/2014/main" xmlns="" id="{DBDFC173-D9B6-FDC0-AD78-EF99CA124E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8" name="Oval 90">
              <a:extLst>
                <a:ext uri="{FF2B5EF4-FFF2-40B4-BE49-F238E27FC236}">
                  <a16:creationId xmlns:a16="http://schemas.microsoft.com/office/drawing/2014/main" xmlns="" id="{F3EB3C4E-839D-BB86-0565-685A08ECF5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79" name="Oval 91">
              <a:extLst>
                <a:ext uri="{FF2B5EF4-FFF2-40B4-BE49-F238E27FC236}">
                  <a16:creationId xmlns:a16="http://schemas.microsoft.com/office/drawing/2014/main" xmlns="" id="{1CBE3C3F-1DC3-757A-FA3A-33C4244D27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0" name="Oval 92">
              <a:extLst>
                <a:ext uri="{FF2B5EF4-FFF2-40B4-BE49-F238E27FC236}">
                  <a16:creationId xmlns:a16="http://schemas.microsoft.com/office/drawing/2014/main" xmlns="" id="{251ACC87-9E0E-2381-B90D-879224857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1" name="Oval 93">
              <a:extLst>
                <a:ext uri="{FF2B5EF4-FFF2-40B4-BE49-F238E27FC236}">
                  <a16:creationId xmlns:a16="http://schemas.microsoft.com/office/drawing/2014/main" xmlns="" id="{DD4D20D8-EF01-712F-4897-95A70763FE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2" name="Oval 94">
              <a:extLst>
                <a:ext uri="{FF2B5EF4-FFF2-40B4-BE49-F238E27FC236}">
                  <a16:creationId xmlns:a16="http://schemas.microsoft.com/office/drawing/2014/main" xmlns="" id="{F124EB7A-7581-B2AD-6017-563A87C7B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3" name="Oval 95">
              <a:extLst>
                <a:ext uri="{FF2B5EF4-FFF2-40B4-BE49-F238E27FC236}">
                  <a16:creationId xmlns:a16="http://schemas.microsoft.com/office/drawing/2014/main" xmlns="" id="{E78D12E1-27C2-311B-1EC2-43A697CD0E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4" name="Oval 96">
              <a:extLst>
                <a:ext uri="{FF2B5EF4-FFF2-40B4-BE49-F238E27FC236}">
                  <a16:creationId xmlns:a16="http://schemas.microsoft.com/office/drawing/2014/main" xmlns="" id="{FC1166D1-6B35-9A04-3E7F-B016EA16C5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5" name="Oval 97">
              <a:extLst>
                <a:ext uri="{FF2B5EF4-FFF2-40B4-BE49-F238E27FC236}">
                  <a16:creationId xmlns:a16="http://schemas.microsoft.com/office/drawing/2014/main" xmlns="" id="{8177A117-EFD5-D384-B68C-15ED0A3651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6" name="Oval 98">
              <a:extLst>
                <a:ext uri="{FF2B5EF4-FFF2-40B4-BE49-F238E27FC236}">
                  <a16:creationId xmlns:a16="http://schemas.microsoft.com/office/drawing/2014/main" xmlns="" id="{7329D9AA-A79C-A7B4-700E-4B0F88DF97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7" name="Oval 99">
              <a:extLst>
                <a:ext uri="{FF2B5EF4-FFF2-40B4-BE49-F238E27FC236}">
                  <a16:creationId xmlns:a16="http://schemas.microsoft.com/office/drawing/2014/main" xmlns="" id="{C7C347CA-54A8-DAAE-6D1A-568EFB29DF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8" name="Oval 100">
              <a:extLst>
                <a:ext uri="{FF2B5EF4-FFF2-40B4-BE49-F238E27FC236}">
                  <a16:creationId xmlns:a16="http://schemas.microsoft.com/office/drawing/2014/main" xmlns="" id="{B5A3CE86-7652-64D6-A406-783B5A404B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89" name="Oval 101">
              <a:extLst>
                <a:ext uri="{FF2B5EF4-FFF2-40B4-BE49-F238E27FC236}">
                  <a16:creationId xmlns:a16="http://schemas.microsoft.com/office/drawing/2014/main" xmlns="" id="{1081CF8A-26FB-659C-B82B-D69BBE0892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0" name="Oval 102">
              <a:extLst>
                <a:ext uri="{FF2B5EF4-FFF2-40B4-BE49-F238E27FC236}">
                  <a16:creationId xmlns:a16="http://schemas.microsoft.com/office/drawing/2014/main" xmlns="" id="{CB4E2AF9-3D25-2C40-4EB3-83D881C2BD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1" name="Oval 103">
              <a:extLst>
                <a:ext uri="{FF2B5EF4-FFF2-40B4-BE49-F238E27FC236}">
                  <a16:creationId xmlns:a16="http://schemas.microsoft.com/office/drawing/2014/main" xmlns="" id="{D1C8F1F8-49FC-E28E-B661-6BBB4F1870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2" name="Oval 104">
              <a:extLst>
                <a:ext uri="{FF2B5EF4-FFF2-40B4-BE49-F238E27FC236}">
                  <a16:creationId xmlns:a16="http://schemas.microsoft.com/office/drawing/2014/main" xmlns="" id="{58D08F33-0864-0CFC-E2BB-1FFB0F97C6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3" name="Oval 105">
              <a:extLst>
                <a:ext uri="{FF2B5EF4-FFF2-40B4-BE49-F238E27FC236}">
                  <a16:creationId xmlns:a16="http://schemas.microsoft.com/office/drawing/2014/main" xmlns="" id="{E9611A58-B080-0DD1-260C-1C71C081E6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4" name="Oval 106">
              <a:extLst>
                <a:ext uri="{FF2B5EF4-FFF2-40B4-BE49-F238E27FC236}">
                  <a16:creationId xmlns:a16="http://schemas.microsoft.com/office/drawing/2014/main" xmlns="" id="{8A023D02-E9CE-4C81-9FF5-960984594A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5" name="Oval 107">
              <a:extLst>
                <a:ext uri="{FF2B5EF4-FFF2-40B4-BE49-F238E27FC236}">
                  <a16:creationId xmlns:a16="http://schemas.microsoft.com/office/drawing/2014/main" xmlns="" id="{C18A24B4-BB7A-336C-9D73-6DBF9F6C56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6" name="Oval 108">
              <a:extLst>
                <a:ext uri="{FF2B5EF4-FFF2-40B4-BE49-F238E27FC236}">
                  <a16:creationId xmlns:a16="http://schemas.microsoft.com/office/drawing/2014/main" xmlns="" id="{C9196B65-6B3D-9293-DD07-4051C053CC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7" name="Oval 109">
              <a:extLst>
                <a:ext uri="{FF2B5EF4-FFF2-40B4-BE49-F238E27FC236}">
                  <a16:creationId xmlns:a16="http://schemas.microsoft.com/office/drawing/2014/main" xmlns="" id="{A8D4277D-276E-76E4-73FC-FF8E59BC24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8" name="Oval 110">
              <a:extLst>
                <a:ext uri="{FF2B5EF4-FFF2-40B4-BE49-F238E27FC236}">
                  <a16:creationId xmlns:a16="http://schemas.microsoft.com/office/drawing/2014/main" xmlns="" id="{DB5C1D5E-9E43-ED81-888B-3CD35F67C2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199" name="Oval 111">
              <a:extLst>
                <a:ext uri="{FF2B5EF4-FFF2-40B4-BE49-F238E27FC236}">
                  <a16:creationId xmlns:a16="http://schemas.microsoft.com/office/drawing/2014/main" xmlns="" id="{CA3AD8D6-D803-C7B1-6B97-F37A68B2BE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0" name="Oval 112">
              <a:extLst>
                <a:ext uri="{FF2B5EF4-FFF2-40B4-BE49-F238E27FC236}">
                  <a16:creationId xmlns:a16="http://schemas.microsoft.com/office/drawing/2014/main" xmlns="" id="{E32AD558-8B0F-A0ED-F695-5F76447E96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1" name="Oval 113">
              <a:extLst>
                <a:ext uri="{FF2B5EF4-FFF2-40B4-BE49-F238E27FC236}">
                  <a16:creationId xmlns:a16="http://schemas.microsoft.com/office/drawing/2014/main" xmlns="" id="{BCBD4E3E-2124-9866-4432-B988BAB942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2" name="Oval 114">
              <a:extLst>
                <a:ext uri="{FF2B5EF4-FFF2-40B4-BE49-F238E27FC236}">
                  <a16:creationId xmlns:a16="http://schemas.microsoft.com/office/drawing/2014/main" xmlns="" id="{686B018D-C82B-D1C2-52BB-5439310C2F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3" name="Oval 115">
              <a:extLst>
                <a:ext uri="{FF2B5EF4-FFF2-40B4-BE49-F238E27FC236}">
                  <a16:creationId xmlns:a16="http://schemas.microsoft.com/office/drawing/2014/main" xmlns="" id="{9D3D3A24-0D60-656E-A955-636E4ACD65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4" name="Oval 116">
              <a:extLst>
                <a:ext uri="{FF2B5EF4-FFF2-40B4-BE49-F238E27FC236}">
                  <a16:creationId xmlns:a16="http://schemas.microsoft.com/office/drawing/2014/main" xmlns="" id="{C536E618-B1E4-3371-3B41-472404FC3B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5" name="Oval 117">
              <a:extLst>
                <a:ext uri="{FF2B5EF4-FFF2-40B4-BE49-F238E27FC236}">
                  <a16:creationId xmlns:a16="http://schemas.microsoft.com/office/drawing/2014/main" xmlns="" id="{E085CD2D-E2D6-8551-ADE0-AF31613EFB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6" name="Oval 118">
              <a:extLst>
                <a:ext uri="{FF2B5EF4-FFF2-40B4-BE49-F238E27FC236}">
                  <a16:creationId xmlns:a16="http://schemas.microsoft.com/office/drawing/2014/main" xmlns="" id="{460270CD-01C7-0EAF-FD7D-F771E756CF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7" name="Oval 119">
              <a:extLst>
                <a:ext uri="{FF2B5EF4-FFF2-40B4-BE49-F238E27FC236}">
                  <a16:creationId xmlns:a16="http://schemas.microsoft.com/office/drawing/2014/main" xmlns="" id="{3D8B6688-DBC7-4849-4A38-74743BC961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8" name="Oval 120">
              <a:extLst>
                <a:ext uri="{FF2B5EF4-FFF2-40B4-BE49-F238E27FC236}">
                  <a16:creationId xmlns:a16="http://schemas.microsoft.com/office/drawing/2014/main" xmlns="" id="{4D2108CB-9CC4-56C1-ADFB-42C99AB01A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09" name="Oval 121">
              <a:extLst>
                <a:ext uri="{FF2B5EF4-FFF2-40B4-BE49-F238E27FC236}">
                  <a16:creationId xmlns:a16="http://schemas.microsoft.com/office/drawing/2014/main" xmlns="" id="{40605FDC-534C-3B9B-48AB-2EE63F36E7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0" name="Oval 122">
              <a:extLst>
                <a:ext uri="{FF2B5EF4-FFF2-40B4-BE49-F238E27FC236}">
                  <a16:creationId xmlns:a16="http://schemas.microsoft.com/office/drawing/2014/main" xmlns="" id="{5CC526AD-9CE5-5A83-46E8-08A4FD6124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1" name="Oval 123">
              <a:extLst>
                <a:ext uri="{FF2B5EF4-FFF2-40B4-BE49-F238E27FC236}">
                  <a16:creationId xmlns:a16="http://schemas.microsoft.com/office/drawing/2014/main" xmlns="" id="{852D3297-FB91-FF2B-E27C-AD172110A7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2" name="Oval 124">
              <a:extLst>
                <a:ext uri="{FF2B5EF4-FFF2-40B4-BE49-F238E27FC236}">
                  <a16:creationId xmlns:a16="http://schemas.microsoft.com/office/drawing/2014/main" xmlns="" id="{907DEB60-670F-C08A-CC8D-4B2AF082E3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3" name="Oval 125">
              <a:extLst>
                <a:ext uri="{FF2B5EF4-FFF2-40B4-BE49-F238E27FC236}">
                  <a16:creationId xmlns:a16="http://schemas.microsoft.com/office/drawing/2014/main" xmlns="" id="{25380FAB-80C5-B0BB-F210-36EDFCDEA5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4" name="Oval 126">
              <a:extLst>
                <a:ext uri="{FF2B5EF4-FFF2-40B4-BE49-F238E27FC236}">
                  <a16:creationId xmlns:a16="http://schemas.microsoft.com/office/drawing/2014/main" xmlns="" id="{94B576C8-6191-FE39-C73C-78C6AB8C28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5" name="Oval 127">
              <a:extLst>
                <a:ext uri="{FF2B5EF4-FFF2-40B4-BE49-F238E27FC236}">
                  <a16:creationId xmlns:a16="http://schemas.microsoft.com/office/drawing/2014/main" xmlns="" id="{2CAF3B7E-53B0-2C0D-1E30-673174A8A8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6" name="Oval 128">
              <a:extLst>
                <a:ext uri="{FF2B5EF4-FFF2-40B4-BE49-F238E27FC236}">
                  <a16:creationId xmlns:a16="http://schemas.microsoft.com/office/drawing/2014/main" xmlns="" id="{46C7F944-3EB2-53AC-FB05-E0BA7893A4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7" name="Oval 129">
              <a:extLst>
                <a:ext uri="{FF2B5EF4-FFF2-40B4-BE49-F238E27FC236}">
                  <a16:creationId xmlns:a16="http://schemas.microsoft.com/office/drawing/2014/main" xmlns="" id="{28BF9CC8-FC6A-9E47-BB00-FF1924F0DF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8" name="Oval 130">
              <a:extLst>
                <a:ext uri="{FF2B5EF4-FFF2-40B4-BE49-F238E27FC236}">
                  <a16:creationId xmlns:a16="http://schemas.microsoft.com/office/drawing/2014/main" xmlns="" id="{D42AB556-770B-382F-864D-63F1200DA2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19" name="Oval 131">
              <a:extLst>
                <a:ext uri="{FF2B5EF4-FFF2-40B4-BE49-F238E27FC236}">
                  <a16:creationId xmlns:a16="http://schemas.microsoft.com/office/drawing/2014/main" xmlns="" id="{AC6FFF45-49F0-61C7-E0D4-C42E763507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0" name="Oval 132">
              <a:extLst>
                <a:ext uri="{FF2B5EF4-FFF2-40B4-BE49-F238E27FC236}">
                  <a16:creationId xmlns:a16="http://schemas.microsoft.com/office/drawing/2014/main" xmlns="" id="{DC89CF2F-761A-5420-4189-3DFFF6D69A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1" name="Oval 133">
              <a:extLst>
                <a:ext uri="{FF2B5EF4-FFF2-40B4-BE49-F238E27FC236}">
                  <a16:creationId xmlns:a16="http://schemas.microsoft.com/office/drawing/2014/main" xmlns="" id="{BFD42D12-7C2F-86B6-4303-759C86466B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2" name="Oval 134">
              <a:extLst>
                <a:ext uri="{FF2B5EF4-FFF2-40B4-BE49-F238E27FC236}">
                  <a16:creationId xmlns:a16="http://schemas.microsoft.com/office/drawing/2014/main" xmlns="" id="{B0826C9E-A156-1E01-051E-781764620B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3" name="Oval 135">
              <a:extLst>
                <a:ext uri="{FF2B5EF4-FFF2-40B4-BE49-F238E27FC236}">
                  <a16:creationId xmlns:a16="http://schemas.microsoft.com/office/drawing/2014/main" xmlns="" id="{08240A04-4318-4C9A-F4EC-6D06FA9E48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4" name="Oval 136">
              <a:extLst>
                <a:ext uri="{FF2B5EF4-FFF2-40B4-BE49-F238E27FC236}">
                  <a16:creationId xmlns:a16="http://schemas.microsoft.com/office/drawing/2014/main" xmlns="" id="{EFE29C03-4F29-D3FB-EAE8-E92D4B6B7F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5" name="Oval 137">
              <a:extLst>
                <a:ext uri="{FF2B5EF4-FFF2-40B4-BE49-F238E27FC236}">
                  <a16:creationId xmlns:a16="http://schemas.microsoft.com/office/drawing/2014/main" xmlns="" id="{57B73830-3F8D-B5FA-7767-C078AA1755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6" name="Oval 138">
              <a:extLst>
                <a:ext uri="{FF2B5EF4-FFF2-40B4-BE49-F238E27FC236}">
                  <a16:creationId xmlns:a16="http://schemas.microsoft.com/office/drawing/2014/main" xmlns="" id="{0DD0E6A9-EF22-EAFE-4C22-59D4A715F1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7" name="Oval 139">
              <a:extLst>
                <a:ext uri="{FF2B5EF4-FFF2-40B4-BE49-F238E27FC236}">
                  <a16:creationId xmlns:a16="http://schemas.microsoft.com/office/drawing/2014/main" xmlns="" id="{C03D36E4-1696-0271-CC36-EF0A89898F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8" name="Oval 140">
              <a:extLst>
                <a:ext uri="{FF2B5EF4-FFF2-40B4-BE49-F238E27FC236}">
                  <a16:creationId xmlns:a16="http://schemas.microsoft.com/office/drawing/2014/main" xmlns="" id="{471E65FB-2535-95F7-2649-84DADFE0C3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29" name="Oval 141">
              <a:extLst>
                <a:ext uri="{FF2B5EF4-FFF2-40B4-BE49-F238E27FC236}">
                  <a16:creationId xmlns:a16="http://schemas.microsoft.com/office/drawing/2014/main" xmlns="" id="{239089E5-9727-CEE9-80B6-D6630F974C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0" name="Oval 142">
              <a:extLst>
                <a:ext uri="{FF2B5EF4-FFF2-40B4-BE49-F238E27FC236}">
                  <a16:creationId xmlns:a16="http://schemas.microsoft.com/office/drawing/2014/main" xmlns="" id="{84BAEBA0-4977-81F6-6921-B8AF6424FC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1" name="Oval 143">
              <a:extLst>
                <a:ext uri="{FF2B5EF4-FFF2-40B4-BE49-F238E27FC236}">
                  <a16:creationId xmlns:a16="http://schemas.microsoft.com/office/drawing/2014/main" xmlns="" id="{B3DC0EAD-4E7A-EF8D-C75F-B82E9FEEAD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2" name="Oval 144">
              <a:extLst>
                <a:ext uri="{FF2B5EF4-FFF2-40B4-BE49-F238E27FC236}">
                  <a16:creationId xmlns:a16="http://schemas.microsoft.com/office/drawing/2014/main" xmlns="" id="{BAFA33A5-6214-F87D-46C1-2DBCAC6224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3" name="Oval 145">
              <a:extLst>
                <a:ext uri="{FF2B5EF4-FFF2-40B4-BE49-F238E27FC236}">
                  <a16:creationId xmlns:a16="http://schemas.microsoft.com/office/drawing/2014/main" xmlns="" id="{8A04BCE0-8A0F-4F2B-A525-ECA4A1A1AF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4" name="Oval 146">
              <a:extLst>
                <a:ext uri="{FF2B5EF4-FFF2-40B4-BE49-F238E27FC236}">
                  <a16:creationId xmlns:a16="http://schemas.microsoft.com/office/drawing/2014/main" xmlns="" id="{ACEE5AF8-3B26-C57B-200A-D5A3BFC299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5" name="Oval 147">
              <a:extLst>
                <a:ext uri="{FF2B5EF4-FFF2-40B4-BE49-F238E27FC236}">
                  <a16:creationId xmlns:a16="http://schemas.microsoft.com/office/drawing/2014/main" xmlns="" id="{9D2F613C-ECA3-225C-65EB-559FAF2695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6" name="Oval 148">
              <a:extLst>
                <a:ext uri="{FF2B5EF4-FFF2-40B4-BE49-F238E27FC236}">
                  <a16:creationId xmlns:a16="http://schemas.microsoft.com/office/drawing/2014/main" xmlns="" id="{FEA41B86-0968-133B-443A-36F790530F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7" name="Oval 149">
              <a:extLst>
                <a:ext uri="{FF2B5EF4-FFF2-40B4-BE49-F238E27FC236}">
                  <a16:creationId xmlns:a16="http://schemas.microsoft.com/office/drawing/2014/main" xmlns="" id="{633BA814-5A23-52EC-A286-0ADD5A8F5D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8" name="Oval 150">
              <a:extLst>
                <a:ext uri="{FF2B5EF4-FFF2-40B4-BE49-F238E27FC236}">
                  <a16:creationId xmlns:a16="http://schemas.microsoft.com/office/drawing/2014/main" xmlns="" id="{F2A589FE-808B-0C3A-C446-7D1B955944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39" name="Oval 151">
              <a:extLst>
                <a:ext uri="{FF2B5EF4-FFF2-40B4-BE49-F238E27FC236}">
                  <a16:creationId xmlns:a16="http://schemas.microsoft.com/office/drawing/2014/main" xmlns="" id="{A0916933-D292-66F4-1096-95C1F6AC7D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0" name="Oval 152">
              <a:extLst>
                <a:ext uri="{FF2B5EF4-FFF2-40B4-BE49-F238E27FC236}">
                  <a16:creationId xmlns:a16="http://schemas.microsoft.com/office/drawing/2014/main" xmlns="" id="{AD54DEC9-3AB0-D4A1-D629-55985FED15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1" name="Oval 153">
              <a:extLst>
                <a:ext uri="{FF2B5EF4-FFF2-40B4-BE49-F238E27FC236}">
                  <a16:creationId xmlns:a16="http://schemas.microsoft.com/office/drawing/2014/main" xmlns="" id="{C15B2267-C638-92F6-0EEB-8721127FAA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2" name="Oval 154">
              <a:extLst>
                <a:ext uri="{FF2B5EF4-FFF2-40B4-BE49-F238E27FC236}">
                  <a16:creationId xmlns:a16="http://schemas.microsoft.com/office/drawing/2014/main" xmlns="" id="{02396DD9-AE94-43FA-DAD8-18E89B9857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3" name="Oval 155">
              <a:extLst>
                <a:ext uri="{FF2B5EF4-FFF2-40B4-BE49-F238E27FC236}">
                  <a16:creationId xmlns:a16="http://schemas.microsoft.com/office/drawing/2014/main" xmlns="" id="{9FE679DC-8973-BBC5-9B69-771305E0CF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4" name="Oval 156">
              <a:extLst>
                <a:ext uri="{FF2B5EF4-FFF2-40B4-BE49-F238E27FC236}">
                  <a16:creationId xmlns:a16="http://schemas.microsoft.com/office/drawing/2014/main" xmlns="" id="{7E8CE1FF-AE27-6266-5E83-E0FF4B7DC6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5" name="Oval 157">
              <a:extLst>
                <a:ext uri="{FF2B5EF4-FFF2-40B4-BE49-F238E27FC236}">
                  <a16:creationId xmlns:a16="http://schemas.microsoft.com/office/drawing/2014/main" xmlns="" id="{581D7B31-998F-1BFF-E36D-7B63CFD31C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6" name="Oval 158">
              <a:extLst>
                <a:ext uri="{FF2B5EF4-FFF2-40B4-BE49-F238E27FC236}">
                  <a16:creationId xmlns:a16="http://schemas.microsoft.com/office/drawing/2014/main" xmlns="" id="{F1C4FECA-3216-3D22-6814-A7EC9B9EED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7" name="Oval 159">
              <a:extLst>
                <a:ext uri="{FF2B5EF4-FFF2-40B4-BE49-F238E27FC236}">
                  <a16:creationId xmlns:a16="http://schemas.microsoft.com/office/drawing/2014/main" xmlns="" id="{D3E484D3-8CD9-C98A-6CA4-B5D5A3596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8" name="Oval 160">
              <a:extLst>
                <a:ext uri="{FF2B5EF4-FFF2-40B4-BE49-F238E27FC236}">
                  <a16:creationId xmlns:a16="http://schemas.microsoft.com/office/drawing/2014/main" xmlns="" id="{E83C9C29-2C9C-5EF5-707F-1DF01CE20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49" name="Oval 161">
              <a:extLst>
                <a:ext uri="{FF2B5EF4-FFF2-40B4-BE49-F238E27FC236}">
                  <a16:creationId xmlns:a16="http://schemas.microsoft.com/office/drawing/2014/main" xmlns="" id="{0E2C4082-DD52-E9CF-CD90-8DBDDB8E28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0" name="Oval 162">
              <a:extLst>
                <a:ext uri="{FF2B5EF4-FFF2-40B4-BE49-F238E27FC236}">
                  <a16:creationId xmlns:a16="http://schemas.microsoft.com/office/drawing/2014/main" xmlns="" id="{ECFCAC1D-D938-AC95-525F-A314CCEE30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1" name="Oval 163">
              <a:extLst>
                <a:ext uri="{FF2B5EF4-FFF2-40B4-BE49-F238E27FC236}">
                  <a16:creationId xmlns:a16="http://schemas.microsoft.com/office/drawing/2014/main" xmlns="" id="{282A2096-FEF7-A388-D0C7-6CBBB429BD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2" name="Oval 164">
              <a:extLst>
                <a:ext uri="{FF2B5EF4-FFF2-40B4-BE49-F238E27FC236}">
                  <a16:creationId xmlns:a16="http://schemas.microsoft.com/office/drawing/2014/main" xmlns="" id="{4C8E6AAC-E1D7-5C6E-45C2-F3613F2812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3" name="Oval 165">
              <a:extLst>
                <a:ext uri="{FF2B5EF4-FFF2-40B4-BE49-F238E27FC236}">
                  <a16:creationId xmlns:a16="http://schemas.microsoft.com/office/drawing/2014/main" xmlns="" id="{2A281AB4-F6A6-83F8-9D9A-8E43765CD8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4" name="Oval 166">
              <a:extLst>
                <a:ext uri="{FF2B5EF4-FFF2-40B4-BE49-F238E27FC236}">
                  <a16:creationId xmlns:a16="http://schemas.microsoft.com/office/drawing/2014/main" xmlns="" id="{19439EC2-F0C3-C67F-6F8E-52E5950BEF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5" name="Oval 167">
              <a:extLst>
                <a:ext uri="{FF2B5EF4-FFF2-40B4-BE49-F238E27FC236}">
                  <a16:creationId xmlns:a16="http://schemas.microsoft.com/office/drawing/2014/main" xmlns="" id="{F52FE550-BDD2-A4F2-416B-9883C01AB8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6" name="Oval 168">
              <a:extLst>
                <a:ext uri="{FF2B5EF4-FFF2-40B4-BE49-F238E27FC236}">
                  <a16:creationId xmlns:a16="http://schemas.microsoft.com/office/drawing/2014/main" xmlns="" id="{0FF65C99-AB74-FB4C-2E17-A7316330EE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7" name="Oval 169">
              <a:extLst>
                <a:ext uri="{FF2B5EF4-FFF2-40B4-BE49-F238E27FC236}">
                  <a16:creationId xmlns:a16="http://schemas.microsoft.com/office/drawing/2014/main" xmlns="" id="{39C77EE0-9045-A038-FB51-A8F5BCD07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8" name="Oval 170">
              <a:extLst>
                <a:ext uri="{FF2B5EF4-FFF2-40B4-BE49-F238E27FC236}">
                  <a16:creationId xmlns:a16="http://schemas.microsoft.com/office/drawing/2014/main" xmlns="" id="{83F0543F-25E8-A898-0FC9-CD1E62D986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59" name="Oval 171">
              <a:extLst>
                <a:ext uri="{FF2B5EF4-FFF2-40B4-BE49-F238E27FC236}">
                  <a16:creationId xmlns:a16="http://schemas.microsoft.com/office/drawing/2014/main" xmlns="" id="{E66DB897-B3B9-55A2-A6D6-B6E0CAD1B1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0" name="Oval 172">
              <a:extLst>
                <a:ext uri="{FF2B5EF4-FFF2-40B4-BE49-F238E27FC236}">
                  <a16:creationId xmlns:a16="http://schemas.microsoft.com/office/drawing/2014/main" xmlns="" id="{698C3AC7-FE53-23BD-8A49-4172112FB2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1" name="Oval 173">
              <a:extLst>
                <a:ext uri="{FF2B5EF4-FFF2-40B4-BE49-F238E27FC236}">
                  <a16:creationId xmlns:a16="http://schemas.microsoft.com/office/drawing/2014/main" xmlns="" id="{F9376668-FD67-B10A-846A-E35990AA89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2" name="Oval 174">
              <a:extLst>
                <a:ext uri="{FF2B5EF4-FFF2-40B4-BE49-F238E27FC236}">
                  <a16:creationId xmlns:a16="http://schemas.microsoft.com/office/drawing/2014/main" xmlns="" id="{0D1A3266-FE96-C148-DB7E-EE9478F923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3" name="Oval 175">
              <a:extLst>
                <a:ext uri="{FF2B5EF4-FFF2-40B4-BE49-F238E27FC236}">
                  <a16:creationId xmlns:a16="http://schemas.microsoft.com/office/drawing/2014/main" xmlns="" id="{D562F46B-FDC5-16A3-344E-81F01B071D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4" name="Oval 176">
              <a:extLst>
                <a:ext uri="{FF2B5EF4-FFF2-40B4-BE49-F238E27FC236}">
                  <a16:creationId xmlns:a16="http://schemas.microsoft.com/office/drawing/2014/main" xmlns="" id="{A59AD9F8-4F28-F7D6-0F0C-15E4BBAC79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5" name="Oval 177">
              <a:extLst>
                <a:ext uri="{FF2B5EF4-FFF2-40B4-BE49-F238E27FC236}">
                  <a16:creationId xmlns:a16="http://schemas.microsoft.com/office/drawing/2014/main" xmlns="" id="{DED5551C-6223-200D-3209-0A56695474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6" name="Oval 178">
              <a:extLst>
                <a:ext uri="{FF2B5EF4-FFF2-40B4-BE49-F238E27FC236}">
                  <a16:creationId xmlns:a16="http://schemas.microsoft.com/office/drawing/2014/main" xmlns="" id="{B30623DA-B864-FB0F-4904-9700BA43A2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7" name="Oval 179">
              <a:extLst>
                <a:ext uri="{FF2B5EF4-FFF2-40B4-BE49-F238E27FC236}">
                  <a16:creationId xmlns:a16="http://schemas.microsoft.com/office/drawing/2014/main" xmlns="" id="{9EC6B2EB-C7E5-C4F3-8160-73B76A5E6E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8" name="Oval 180">
              <a:extLst>
                <a:ext uri="{FF2B5EF4-FFF2-40B4-BE49-F238E27FC236}">
                  <a16:creationId xmlns:a16="http://schemas.microsoft.com/office/drawing/2014/main" xmlns="" id="{6F0E0938-ECF7-A6FE-0296-4137D89D93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69" name="Oval 181">
              <a:extLst>
                <a:ext uri="{FF2B5EF4-FFF2-40B4-BE49-F238E27FC236}">
                  <a16:creationId xmlns:a16="http://schemas.microsoft.com/office/drawing/2014/main" xmlns="" id="{6E0363F9-724D-7295-D181-996FE8BA2B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0" name="Oval 182">
              <a:extLst>
                <a:ext uri="{FF2B5EF4-FFF2-40B4-BE49-F238E27FC236}">
                  <a16:creationId xmlns:a16="http://schemas.microsoft.com/office/drawing/2014/main" xmlns="" id="{01807C5B-AD9E-1995-D590-9B27B7CB7D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1" name="Oval 183">
              <a:extLst>
                <a:ext uri="{FF2B5EF4-FFF2-40B4-BE49-F238E27FC236}">
                  <a16:creationId xmlns:a16="http://schemas.microsoft.com/office/drawing/2014/main" xmlns="" id="{9A4D1669-2B93-6282-029E-FE463B62F5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2" name="Oval 184">
              <a:extLst>
                <a:ext uri="{FF2B5EF4-FFF2-40B4-BE49-F238E27FC236}">
                  <a16:creationId xmlns:a16="http://schemas.microsoft.com/office/drawing/2014/main" xmlns="" id="{5F6E657E-8D38-02F0-96A6-26387EDB91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3" name="Oval 185">
              <a:extLst>
                <a:ext uri="{FF2B5EF4-FFF2-40B4-BE49-F238E27FC236}">
                  <a16:creationId xmlns:a16="http://schemas.microsoft.com/office/drawing/2014/main" xmlns="" id="{7D41400C-FC35-A738-699B-143DC1772E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4" name="Oval 186">
              <a:extLst>
                <a:ext uri="{FF2B5EF4-FFF2-40B4-BE49-F238E27FC236}">
                  <a16:creationId xmlns:a16="http://schemas.microsoft.com/office/drawing/2014/main" xmlns="" id="{E4D33650-A0AD-5AA0-D88A-CC267A1BC2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5" name="Oval 187">
              <a:extLst>
                <a:ext uri="{FF2B5EF4-FFF2-40B4-BE49-F238E27FC236}">
                  <a16:creationId xmlns:a16="http://schemas.microsoft.com/office/drawing/2014/main" xmlns="" id="{EAAF5B7F-2641-1607-18A2-5E34BFF20A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6" name="Oval 188">
              <a:extLst>
                <a:ext uri="{FF2B5EF4-FFF2-40B4-BE49-F238E27FC236}">
                  <a16:creationId xmlns:a16="http://schemas.microsoft.com/office/drawing/2014/main" xmlns="" id="{A085EFFC-9483-91ED-A76E-70B251B665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7" name="Oval 189">
              <a:extLst>
                <a:ext uri="{FF2B5EF4-FFF2-40B4-BE49-F238E27FC236}">
                  <a16:creationId xmlns:a16="http://schemas.microsoft.com/office/drawing/2014/main" xmlns="" id="{178DB771-3A3E-9D85-77D8-AACBB9D454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8" name="Oval 190">
              <a:extLst>
                <a:ext uri="{FF2B5EF4-FFF2-40B4-BE49-F238E27FC236}">
                  <a16:creationId xmlns:a16="http://schemas.microsoft.com/office/drawing/2014/main" xmlns="" id="{E5937285-F9B8-DFA1-E0B5-6AC59548C9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79" name="Oval 191">
              <a:extLst>
                <a:ext uri="{FF2B5EF4-FFF2-40B4-BE49-F238E27FC236}">
                  <a16:creationId xmlns:a16="http://schemas.microsoft.com/office/drawing/2014/main" xmlns="" id="{6EBC2EE9-706A-7236-C84F-BE0D531B03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0" name="Oval 192">
              <a:extLst>
                <a:ext uri="{FF2B5EF4-FFF2-40B4-BE49-F238E27FC236}">
                  <a16:creationId xmlns:a16="http://schemas.microsoft.com/office/drawing/2014/main" xmlns="" id="{EB0CEF77-350E-066B-E03E-1367CC2E1B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1" name="Oval 193">
              <a:extLst>
                <a:ext uri="{FF2B5EF4-FFF2-40B4-BE49-F238E27FC236}">
                  <a16:creationId xmlns:a16="http://schemas.microsoft.com/office/drawing/2014/main" xmlns="" id="{0DE9B8EE-DDEC-A819-D903-BE86BC84B8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2" name="Oval 194">
              <a:extLst>
                <a:ext uri="{FF2B5EF4-FFF2-40B4-BE49-F238E27FC236}">
                  <a16:creationId xmlns:a16="http://schemas.microsoft.com/office/drawing/2014/main" xmlns="" id="{2092067C-AED7-1116-6618-62C3ACB873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3" name="Oval 195">
              <a:extLst>
                <a:ext uri="{FF2B5EF4-FFF2-40B4-BE49-F238E27FC236}">
                  <a16:creationId xmlns:a16="http://schemas.microsoft.com/office/drawing/2014/main" xmlns="" id="{BE86199D-C3C4-3802-1C67-D4613592DE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4" name="Oval 196">
              <a:extLst>
                <a:ext uri="{FF2B5EF4-FFF2-40B4-BE49-F238E27FC236}">
                  <a16:creationId xmlns:a16="http://schemas.microsoft.com/office/drawing/2014/main" xmlns="" id="{A12C5491-4B6C-7631-FFDA-3696739569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5" name="Oval 197">
              <a:extLst>
                <a:ext uri="{FF2B5EF4-FFF2-40B4-BE49-F238E27FC236}">
                  <a16:creationId xmlns:a16="http://schemas.microsoft.com/office/drawing/2014/main" xmlns="" id="{6616960A-C22B-408A-C6E7-E6CF461A9F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6" name="Oval 198">
              <a:extLst>
                <a:ext uri="{FF2B5EF4-FFF2-40B4-BE49-F238E27FC236}">
                  <a16:creationId xmlns:a16="http://schemas.microsoft.com/office/drawing/2014/main" xmlns="" id="{55560698-B078-8CF0-0563-7AA1777815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7" name="Oval 199">
              <a:extLst>
                <a:ext uri="{FF2B5EF4-FFF2-40B4-BE49-F238E27FC236}">
                  <a16:creationId xmlns:a16="http://schemas.microsoft.com/office/drawing/2014/main" xmlns="" id="{31B6EF8C-AE1C-6FE6-4853-C58AF85BAE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8" name="Oval 200">
              <a:extLst>
                <a:ext uri="{FF2B5EF4-FFF2-40B4-BE49-F238E27FC236}">
                  <a16:creationId xmlns:a16="http://schemas.microsoft.com/office/drawing/2014/main" xmlns="" id="{49C0536A-10CE-ECB9-A3C5-FBA8C8EB6E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89" name="Oval 201">
              <a:extLst>
                <a:ext uri="{FF2B5EF4-FFF2-40B4-BE49-F238E27FC236}">
                  <a16:creationId xmlns:a16="http://schemas.microsoft.com/office/drawing/2014/main" xmlns="" id="{C055965E-7F81-21CF-A083-D84A6B3602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0" name="Oval 202">
              <a:extLst>
                <a:ext uri="{FF2B5EF4-FFF2-40B4-BE49-F238E27FC236}">
                  <a16:creationId xmlns:a16="http://schemas.microsoft.com/office/drawing/2014/main" xmlns="" id="{DF7197DB-ABC1-93C1-7808-89C1CBAB5B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1" name="Oval 203">
              <a:extLst>
                <a:ext uri="{FF2B5EF4-FFF2-40B4-BE49-F238E27FC236}">
                  <a16:creationId xmlns:a16="http://schemas.microsoft.com/office/drawing/2014/main" xmlns="" id="{C4F9B6F6-2CE6-59EB-837F-391F5975BC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2" name="Oval 204">
              <a:extLst>
                <a:ext uri="{FF2B5EF4-FFF2-40B4-BE49-F238E27FC236}">
                  <a16:creationId xmlns:a16="http://schemas.microsoft.com/office/drawing/2014/main" xmlns="" id="{293A9DE8-EA43-802C-8308-A5EC3F80B6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3" name="Oval 205">
              <a:extLst>
                <a:ext uri="{FF2B5EF4-FFF2-40B4-BE49-F238E27FC236}">
                  <a16:creationId xmlns:a16="http://schemas.microsoft.com/office/drawing/2014/main" xmlns="" id="{D695932E-D2A7-FE8D-0E6E-E6A774B020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4" name="Oval 206">
              <a:extLst>
                <a:ext uri="{FF2B5EF4-FFF2-40B4-BE49-F238E27FC236}">
                  <a16:creationId xmlns:a16="http://schemas.microsoft.com/office/drawing/2014/main" xmlns="" id="{D5676BD9-6DC3-66E4-5497-7BB4C8879C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5" name="Oval 207">
              <a:extLst>
                <a:ext uri="{FF2B5EF4-FFF2-40B4-BE49-F238E27FC236}">
                  <a16:creationId xmlns:a16="http://schemas.microsoft.com/office/drawing/2014/main" xmlns="" id="{CABDAFC8-909C-3B5A-3B15-C8065FACD2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6" name="Oval 208">
              <a:extLst>
                <a:ext uri="{FF2B5EF4-FFF2-40B4-BE49-F238E27FC236}">
                  <a16:creationId xmlns:a16="http://schemas.microsoft.com/office/drawing/2014/main" xmlns="" id="{7E6BF92D-B91E-F5E1-E696-027CDA0FA0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7" name="Oval 209">
              <a:extLst>
                <a:ext uri="{FF2B5EF4-FFF2-40B4-BE49-F238E27FC236}">
                  <a16:creationId xmlns:a16="http://schemas.microsoft.com/office/drawing/2014/main" xmlns="" id="{54D75F37-B8D3-3A7C-1554-B9811B1506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8" name="Oval 210">
              <a:extLst>
                <a:ext uri="{FF2B5EF4-FFF2-40B4-BE49-F238E27FC236}">
                  <a16:creationId xmlns:a16="http://schemas.microsoft.com/office/drawing/2014/main" xmlns="" id="{B48A1AFA-2B7B-050D-C247-B51B6242AA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299" name="Oval 211">
              <a:extLst>
                <a:ext uri="{FF2B5EF4-FFF2-40B4-BE49-F238E27FC236}">
                  <a16:creationId xmlns:a16="http://schemas.microsoft.com/office/drawing/2014/main" xmlns="" id="{33044143-3707-235F-BB7B-2E6D6AEE85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0" name="Oval 212">
              <a:extLst>
                <a:ext uri="{FF2B5EF4-FFF2-40B4-BE49-F238E27FC236}">
                  <a16:creationId xmlns:a16="http://schemas.microsoft.com/office/drawing/2014/main" xmlns="" id="{6A705B8E-E2BD-B0AB-9EF0-B0C221E6C7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1" name="Oval 213">
              <a:extLst>
                <a:ext uri="{FF2B5EF4-FFF2-40B4-BE49-F238E27FC236}">
                  <a16:creationId xmlns:a16="http://schemas.microsoft.com/office/drawing/2014/main" xmlns="" id="{5969080B-6D4A-E428-8615-70898B6285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2" name="Oval 214">
              <a:extLst>
                <a:ext uri="{FF2B5EF4-FFF2-40B4-BE49-F238E27FC236}">
                  <a16:creationId xmlns:a16="http://schemas.microsoft.com/office/drawing/2014/main" xmlns="" id="{3C707E4A-8E42-2FBC-F408-06C4B47C78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3" name="Oval 215">
              <a:extLst>
                <a:ext uri="{FF2B5EF4-FFF2-40B4-BE49-F238E27FC236}">
                  <a16:creationId xmlns:a16="http://schemas.microsoft.com/office/drawing/2014/main" xmlns="" id="{8EEA538A-4C6F-0022-B62E-37DECD5151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4" name="Oval 216">
              <a:extLst>
                <a:ext uri="{FF2B5EF4-FFF2-40B4-BE49-F238E27FC236}">
                  <a16:creationId xmlns:a16="http://schemas.microsoft.com/office/drawing/2014/main" xmlns="" id="{9016F643-5FFC-02C5-C018-D1B01D9015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305" name="Oval 217">
              <a:extLst>
                <a:ext uri="{FF2B5EF4-FFF2-40B4-BE49-F238E27FC236}">
                  <a16:creationId xmlns:a16="http://schemas.microsoft.com/office/drawing/2014/main" xmlns="" id="{128EC83A-A843-5B55-3738-14CAC07F04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9306" name="Rectangle 218">
            <a:extLst>
              <a:ext uri="{FF2B5EF4-FFF2-40B4-BE49-F238E27FC236}">
                <a16:creationId xmlns:a16="http://schemas.microsoft.com/office/drawing/2014/main" xmlns="" id="{ABABE76A-9E8B-CC9C-F459-D3D673D8C2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67A1BE-FE90-4190-9FA8-D496A2373F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9307" name="Rectangle 219">
            <a:extLst>
              <a:ext uri="{FF2B5EF4-FFF2-40B4-BE49-F238E27FC236}">
                <a16:creationId xmlns:a16="http://schemas.microsoft.com/office/drawing/2014/main" xmlns="" id="{E06D6280-2A70-8F04-2464-0E88CA0557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2CD438-BDCD-4D0C-A6C8-C5CAD81D58E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89308" name="Rectangle 220">
            <a:extLst>
              <a:ext uri="{FF2B5EF4-FFF2-40B4-BE49-F238E27FC236}">
                <a16:creationId xmlns:a16="http://schemas.microsoft.com/office/drawing/2014/main" xmlns="" id="{D0E46512-3478-19DB-2456-9FB2C6A86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309" name="Rectangle 221">
            <a:extLst>
              <a:ext uri="{FF2B5EF4-FFF2-40B4-BE49-F238E27FC236}">
                <a16:creationId xmlns:a16="http://schemas.microsoft.com/office/drawing/2014/main" xmlns="" id="{CE797411-B5EC-B3CD-8314-3A059CFEA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310" name="Rectangle 222">
            <a:extLst>
              <a:ext uri="{FF2B5EF4-FFF2-40B4-BE49-F238E27FC236}">
                <a16:creationId xmlns:a16="http://schemas.microsoft.com/office/drawing/2014/main" xmlns="" id="{ACB0FA26-70FF-AA8D-C192-1361F3DFE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6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xmlns="" id="{145C0C97-FACF-4593-8832-94E89233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D8F494-6C94-40CD-9ACC-32E68332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xmlns="" id="{F3E9028D-D1BB-4D54-B1A9-219DA4A24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6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896E8-2D84-418E-89DD-021E9289A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4" y="6356352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E8C90E-567A-4441-9591-C43638E0E797}" type="datetime1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33682-B055-445C-9C6A-C6342EFF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6" y="6356352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AF791B-3198-4B8F-B08D-0F66FC9EE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1" y="381002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7D4501-A955-47D2-A415-89D7C838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58" r:id="rId1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5pPr>
      <a:lvl6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6pPr>
      <a:lvl7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7pPr>
      <a:lvl8pPr marL="10287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8pPr>
      <a:lvl9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7B7ADA-4459-69B6-DEA8-217DF7C323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21378D1-4AFD-9411-35EA-9DEAD00EFA18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172ABB1-31F5-1F24-8C4C-A7060EA3C7F5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047F35E-CEBC-0AF1-11AD-C51E6B398A4F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F70D7A-1CD9-D2A1-D759-22C2A7C3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C6D44E-6EB1-E0C6-90CE-B5CDB1CD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03E31-FB27-E72D-D2CA-0354896FF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6F875-1F9D-3144-80A2-8BA9C010A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544D6-E22E-2D5C-3C8E-344EF7151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B2A2CB93-9C25-4BCC-8444-96A49DB25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4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60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8" name="Rectangle 14">
            <a:extLst>
              <a:ext uri="{FF2B5EF4-FFF2-40B4-BE49-F238E27FC236}">
                <a16:creationId xmlns:a16="http://schemas.microsoft.com/office/drawing/2014/main" xmlns="" id="{B3C15CEF-C971-0039-1A54-CC4390E5BE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2319" name="Rectangle 15">
            <a:extLst>
              <a:ext uri="{FF2B5EF4-FFF2-40B4-BE49-F238E27FC236}">
                <a16:creationId xmlns:a16="http://schemas.microsoft.com/office/drawing/2014/main" xmlns="" id="{60972E79-B703-9B91-2D1A-C9FA690A891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xmlns="" id="{486B156F-3FFF-01B5-91FC-83A30C92DB3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BB5B8B2-6D35-4994-AF36-D91A7DB1777E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297B8116-D71A-BA22-0795-2DDF36BD6E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xmlns="" id="{DA5A4F9E-05AF-75C8-0AD4-54E48F6D20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645DE0-1691-402F-A229-5AB4290831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48" r:id="rId1"/>
    <p:sldLayoutId id="2147485516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7">
            <a:extLst>
              <a:ext uri="{FF2B5EF4-FFF2-40B4-BE49-F238E27FC236}">
                <a16:creationId xmlns:a16="http://schemas.microsoft.com/office/drawing/2014/main" xmlns="" id="{5F6AF1A5-C4BC-43F6-55D7-B13EDDDE1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58">
            <a:extLst>
              <a:ext uri="{FF2B5EF4-FFF2-40B4-BE49-F238E27FC236}">
                <a16:creationId xmlns:a16="http://schemas.microsoft.com/office/drawing/2014/main" xmlns="" id="{2AD9E5A8-6E5B-7551-8EC6-2EB2607FB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" name="Rectangle 59">
            <a:extLst>
              <a:ext uri="{FF2B5EF4-FFF2-40B4-BE49-F238E27FC236}">
                <a16:creationId xmlns:a16="http://schemas.microsoft.com/office/drawing/2014/main" xmlns="" id="{8D9C8408-217D-809E-EC28-59092572DC3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8202A96F-2F3D-4491-A1A8-BD4E6D0908A7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118" name="Rectangle 60">
            <a:extLst>
              <a:ext uri="{FF2B5EF4-FFF2-40B4-BE49-F238E27FC236}">
                <a16:creationId xmlns:a16="http://schemas.microsoft.com/office/drawing/2014/main" xmlns="" id="{1240E10D-72EE-BB5F-24CD-9E480A2B5D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" name="Rectangle 61">
            <a:extLst>
              <a:ext uri="{FF2B5EF4-FFF2-40B4-BE49-F238E27FC236}">
                <a16:creationId xmlns:a16="http://schemas.microsoft.com/office/drawing/2014/main" xmlns="" id="{850B6CDE-5FCB-88A6-11EA-5585D3A8F0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D4DDA2F-82C7-4188-A285-35FDA54878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9" r:id="rId1"/>
    <p:sldLayoutId id="2147485517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xmlns="" id="{1EA50188-E207-47B6-4F43-5F2FAC4A0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15">
            <a:extLst>
              <a:ext uri="{FF2B5EF4-FFF2-40B4-BE49-F238E27FC236}">
                <a16:creationId xmlns:a16="http://schemas.microsoft.com/office/drawing/2014/main" xmlns="" id="{A354FC00-300B-E388-6C25-1820EC110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FBD3DFD5-A599-C873-BD54-1A1560EF0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50F2D1E-0CAB-473A-8909-4246314ED959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xmlns="" id="{8F090E70-3D53-F96A-0F47-AE9C96D893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xmlns="" id="{21144612-797E-797A-CD76-4EFEAD620B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DED976FE-761D-44DA-92D3-4005018C8B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1" name="Rectangle 21">
            <a:extLst>
              <a:ext uri="{FF2B5EF4-FFF2-40B4-BE49-F238E27FC236}">
                <a16:creationId xmlns:a16="http://schemas.microsoft.com/office/drawing/2014/main" xmlns="" id="{5D4544AB-0CD8-B228-28D4-E4AC5E89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22" name="Rectangle 22">
            <a:extLst>
              <a:ext uri="{FF2B5EF4-FFF2-40B4-BE49-F238E27FC236}">
                <a16:creationId xmlns:a16="http://schemas.microsoft.com/office/drawing/2014/main" xmlns="" id="{B5206ED9-9B06-054B-BA44-45098B2CE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CA3815F9-D072-8548-2339-5468CCD8F11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690A179-0C2F-4F68-89C4-A71AAD7BAF72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xmlns="" id="{A596BA9B-3370-41FA-BFA7-AF5FBBBB58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xmlns="" id="{056D7F4B-C8FB-931E-6E35-D6226B34DE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756F0C-5F60-45C7-B95F-195529BAC1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21" name="Rectangle 153">
            <a:extLst>
              <a:ext uri="{FF2B5EF4-FFF2-40B4-BE49-F238E27FC236}">
                <a16:creationId xmlns:a16="http://schemas.microsoft.com/office/drawing/2014/main" xmlns="" id="{DC143D47-2585-F2EC-2ACE-FE372B2BCE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9325" name="Rectangle 157">
            <a:extLst>
              <a:ext uri="{FF2B5EF4-FFF2-40B4-BE49-F238E27FC236}">
                <a16:creationId xmlns:a16="http://schemas.microsoft.com/office/drawing/2014/main" xmlns="" id="{436093C5-0DAA-5EE1-1EC5-17927E0CCF6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" name="Rectangle 155">
            <a:extLst>
              <a:ext uri="{FF2B5EF4-FFF2-40B4-BE49-F238E27FC236}">
                <a16:creationId xmlns:a16="http://schemas.microsoft.com/office/drawing/2014/main" xmlns="" id="{4BF72C21-64A5-F7A9-8D4A-15F8A24F804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B8FB0D-F53E-44D4-B168-5A9D470F5253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310" name="Rectangle 156">
            <a:extLst>
              <a:ext uri="{FF2B5EF4-FFF2-40B4-BE49-F238E27FC236}">
                <a16:creationId xmlns:a16="http://schemas.microsoft.com/office/drawing/2014/main" xmlns="" id="{10599696-EDBD-CEA7-3534-DC37D45B7A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" name="Rectangle 157">
            <a:extLst>
              <a:ext uri="{FF2B5EF4-FFF2-40B4-BE49-F238E27FC236}">
                <a16:creationId xmlns:a16="http://schemas.microsoft.com/office/drawing/2014/main" xmlns="" id="{BE1A5D08-0249-A8EA-0DAB-8C4E7C28B0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6982A3-D5BE-49E4-9990-A1A761223D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2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653" name="Rectangle 221">
            <a:extLst>
              <a:ext uri="{FF2B5EF4-FFF2-40B4-BE49-F238E27FC236}">
                <a16:creationId xmlns:a16="http://schemas.microsoft.com/office/drawing/2014/main" xmlns="" id="{52444C5C-41CA-6FE4-F8E3-3A4929ECF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0654" name="Rectangle 222">
            <a:extLst>
              <a:ext uri="{FF2B5EF4-FFF2-40B4-BE49-F238E27FC236}">
                <a16:creationId xmlns:a16="http://schemas.microsoft.com/office/drawing/2014/main" xmlns="" id="{E963A171-4C9C-7FB3-7032-2D912D9A9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9" name="Rectangle 220">
            <a:extLst>
              <a:ext uri="{FF2B5EF4-FFF2-40B4-BE49-F238E27FC236}">
                <a16:creationId xmlns:a16="http://schemas.microsoft.com/office/drawing/2014/main" xmlns="" id="{355D3768-F260-FAC2-DDB4-0866DDDF815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7336DE1-FFA6-4B6F-9942-4DA59CE8EEC3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440" name="Rectangle 221">
            <a:extLst>
              <a:ext uri="{FF2B5EF4-FFF2-40B4-BE49-F238E27FC236}">
                <a16:creationId xmlns:a16="http://schemas.microsoft.com/office/drawing/2014/main" xmlns="" id="{ED69CB44-1985-DDFE-1CDC-6FDFAC00B4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" name="Rectangle 222">
            <a:extLst>
              <a:ext uri="{FF2B5EF4-FFF2-40B4-BE49-F238E27FC236}">
                <a16:creationId xmlns:a16="http://schemas.microsoft.com/office/drawing/2014/main" xmlns="" id="{FE491864-3547-4269-17CB-CAF3ED4E69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850B15D-340C-4E44-B578-6DEDF4D0B9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C5B7BFE3-860A-A72A-4301-9788B99AE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163E9C55-5462-FAFA-45DA-C947B3FA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xmlns="" id="{88EE6462-01AD-13F6-A017-F04FC7D98B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xmlns="" id="{3F26C1CD-F85B-BD6D-AA1F-FD110CC310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DCCA508E-C877-4009-A086-DFA24C8BA8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xmlns="" id="{11625B51-8989-F5B1-B808-939445443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xmlns="" id="{15809912-FF3B-067E-278D-96E9F7F88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0" name="Group 8">
            <a:extLst>
              <a:ext uri="{FF2B5EF4-FFF2-40B4-BE49-F238E27FC236}">
                <a16:creationId xmlns:a16="http://schemas.microsoft.com/office/drawing/2014/main" xmlns="" id="{C2357D08-1DE9-52B5-F932-B919B480011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8202" name="Rectangle 9">
              <a:extLst>
                <a:ext uri="{FF2B5EF4-FFF2-40B4-BE49-F238E27FC236}">
                  <a16:creationId xmlns:a16="http://schemas.microsoft.com/office/drawing/2014/main" xmlns="" id="{5187177E-1D00-9DE3-FAF7-D1B4DA988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3" name="Rectangle 10">
              <a:extLst>
                <a:ext uri="{FF2B5EF4-FFF2-40B4-BE49-F238E27FC236}">
                  <a16:creationId xmlns:a16="http://schemas.microsoft.com/office/drawing/2014/main" xmlns="" id="{80360DBD-257E-53B9-49B9-29C6C7BF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4" name="Rectangle 11">
              <a:extLst>
                <a:ext uri="{FF2B5EF4-FFF2-40B4-BE49-F238E27FC236}">
                  <a16:creationId xmlns:a16="http://schemas.microsoft.com/office/drawing/2014/main" xmlns="" id="{45E9DDE5-B694-8397-4050-16218D429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5" name="Rectangle 12">
              <a:extLst>
                <a:ext uri="{FF2B5EF4-FFF2-40B4-BE49-F238E27FC236}">
                  <a16:creationId xmlns:a16="http://schemas.microsoft.com/office/drawing/2014/main" xmlns="" id="{C57B6EEE-428A-48AC-CF8B-F31B96FFB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6" name="Rectangle 13">
              <a:extLst>
                <a:ext uri="{FF2B5EF4-FFF2-40B4-BE49-F238E27FC236}">
                  <a16:creationId xmlns:a16="http://schemas.microsoft.com/office/drawing/2014/main" xmlns="" id="{792788F1-6798-239B-6A6E-98EECCBC5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7" name="Rectangle 14">
              <a:extLst>
                <a:ext uri="{FF2B5EF4-FFF2-40B4-BE49-F238E27FC236}">
                  <a16:creationId xmlns:a16="http://schemas.microsoft.com/office/drawing/2014/main" xmlns="" id="{30D9AD87-BA9A-477E-DCB7-4DE018A8A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8" name="Rectangle 15">
              <a:extLst>
                <a:ext uri="{FF2B5EF4-FFF2-40B4-BE49-F238E27FC236}">
                  <a16:creationId xmlns:a16="http://schemas.microsoft.com/office/drawing/2014/main" xmlns="" id="{FF77727C-0452-063E-6C21-6BE4DE83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09" name="Rectangle 16">
              <a:extLst>
                <a:ext uri="{FF2B5EF4-FFF2-40B4-BE49-F238E27FC236}">
                  <a16:creationId xmlns:a16="http://schemas.microsoft.com/office/drawing/2014/main" xmlns="" id="{2218F51D-9370-424E-855F-61FA3C70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10" name="Rectangle 17">
              <a:extLst>
                <a:ext uri="{FF2B5EF4-FFF2-40B4-BE49-F238E27FC236}">
                  <a16:creationId xmlns:a16="http://schemas.microsoft.com/office/drawing/2014/main" xmlns="" id="{C177F7E3-ED3E-A96B-6601-3E0BB4F4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11" name="Rectangle 18">
              <a:extLst>
                <a:ext uri="{FF2B5EF4-FFF2-40B4-BE49-F238E27FC236}">
                  <a16:creationId xmlns:a16="http://schemas.microsoft.com/office/drawing/2014/main" xmlns="" id="{4C960F0A-9EB0-733E-D82F-7DF4EFEE5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12" name="Rectangle 19">
              <a:extLst>
                <a:ext uri="{FF2B5EF4-FFF2-40B4-BE49-F238E27FC236}">
                  <a16:creationId xmlns:a16="http://schemas.microsoft.com/office/drawing/2014/main" xmlns="" id="{22A8C9D6-EE6D-FCF8-98B7-79655F397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13" name="Rectangle 20">
              <a:extLst>
                <a:ext uri="{FF2B5EF4-FFF2-40B4-BE49-F238E27FC236}">
                  <a16:creationId xmlns:a16="http://schemas.microsoft.com/office/drawing/2014/main" xmlns="" id="{A18C5C0A-C966-0350-7272-5359D7A8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214" name="Rectangle 21">
              <a:extLst>
                <a:ext uri="{FF2B5EF4-FFF2-40B4-BE49-F238E27FC236}">
                  <a16:creationId xmlns:a16="http://schemas.microsoft.com/office/drawing/2014/main" xmlns="" id="{1EF99745-39F7-1CBB-AF22-A4FC0054B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82966" name="Rectangle 22">
            <a:extLst>
              <a:ext uri="{FF2B5EF4-FFF2-40B4-BE49-F238E27FC236}">
                <a16:creationId xmlns:a16="http://schemas.microsoft.com/office/drawing/2014/main" xmlns="" id="{065CB702-6184-D200-39A0-7BD27FD2ED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0F4A0ED-36E1-447A-8124-8C66366B8DA6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4" r:id="rId1"/>
    <p:sldLayoutId id="2147485518" r:id="rId2"/>
    <p:sldLayoutId id="2147485519" r:id="rId3"/>
    <p:sldLayoutId id="2147485520" r:id="rId4"/>
    <p:sldLayoutId id="2147485521" r:id="rId5"/>
    <p:sldLayoutId id="2147485522" r:id="rId6"/>
    <p:sldLayoutId id="2147485523" r:id="rId7"/>
    <p:sldLayoutId id="2147485524" r:id="rId8"/>
    <p:sldLayoutId id="2147485525" r:id="rId9"/>
    <p:sldLayoutId id="2147485526" r:id="rId10"/>
    <p:sldLayoutId id="214748552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xmlns="" id="{CE7D6C99-B430-E6FC-B027-FF368D031E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6019" name="Freeform 3">
              <a:extLst>
                <a:ext uri="{FF2B5EF4-FFF2-40B4-BE49-F238E27FC236}">
                  <a16:creationId xmlns:a16="http://schemas.microsoft.com/office/drawing/2014/main" xmlns="" id="{1EBE385C-E77D-2B7D-B3BB-6D2C12119C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20" name="Freeform 4">
              <a:extLst>
                <a:ext uri="{FF2B5EF4-FFF2-40B4-BE49-F238E27FC236}">
                  <a16:creationId xmlns:a16="http://schemas.microsoft.com/office/drawing/2014/main" xmlns="" id="{66724B7C-A458-9A6E-EEB9-690FA57291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21" name="Freeform 5">
              <a:extLst>
                <a:ext uri="{FF2B5EF4-FFF2-40B4-BE49-F238E27FC236}">
                  <a16:creationId xmlns:a16="http://schemas.microsoft.com/office/drawing/2014/main" xmlns="" id="{8C9D81D4-68C8-5FB1-C244-CF531E94CA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27" name="Freeform 6">
              <a:extLst>
                <a:ext uri="{FF2B5EF4-FFF2-40B4-BE49-F238E27FC236}">
                  <a16:creationId xmlns:a16="http://schemas.microsoft.com/office/drawing/2014/main" xmlns="" id="{E1641B5D-A426-0166-1CDF-6CF67F054F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Freeform 7">
              <a:extLst>
                <a:ext uri="{FF2B5EF4-FFF2-40B4-BE49-F238E27FC236}">
                  <a16:creationId xmlns:a16="http://schemas.microsoft.com/office/drawing/2014/main" xmlns="" id="{611CF169-1C6E-222B-7DF9-77D8B9791F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29" name="Freeform 8">
              <a:extLst>
                <a:ext uri="{FF2B5EF4-FFF2-40B4-BE49-F238E27FC236}">
                  <a16:creationId xmlns:a16="http://schemas.microsoft.com/office/drawing/2014/main" xmlns="" id="{48A61F68-5B3C-5C6C-904C-A7DDFBD89E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9">
              <a:extLst>
                <a:ext uri="{FF2B5EF4-FFF2-40B4-BE49-F238E27FC236}">
                  <a16:creationId xmlns:a16="http://schemas.microsoft.com/office/drawing/2014/main" xmlns="" id="{F15E3355-1FF9-6447-3FB7-05FE4982D0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Freeform 10">
              <a:extLst>
                <a:ext uri="{FF2B5EF4-FFF2-40B4-BE49-F238E27FC236}">
                  <a16:creationId xmlns:a16="http://schemas.microsoft.com/office/drawing/2014/main" xmlns="" id="{00CAACC0-3EEF-B4D8-7759-CAD0DE40DE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2" name="Freeform 11">
              <a:extLst>
                <a:ext uri="{FF2B5EF4-FFF2-40B4-BE49-F238E27FC236}">
                  <a16:creationId xmlns:a16="http://schemas.microsoft.com/office/drawing/2014/main" xmlns="" id="{C93B3E5E-5C17-ACF7-965A-E56F1A07DB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>
              <a:extLst>
                <a:ext uri="{FF2B5EF4-FFF2-40B4-BE49-F238E27FC236}">
                  <a16:creationId xmlns:a16="http://schemas.microsoft.com/office/drawing/2014/main" xmlns="" id="{1C9D886B-B232-2B78-F1FA-792D077523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4" name="Freeform 13">
              <a:extLst>
                <a:ext uri="{FF2B5EF4-FFF2-40B4-BE49-F238E27FC236}">
                  <a16:creationId xmlns:a16="http://schemas.microsoft.com/office/drawing/2014/main" xmlns="" id="{F8BEDC80-F709-E0E9-2121-814E31D7B7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4">
              <a:extLst>
                <a:ext uri="{FF2B5EF4-FFF2-40B4-BE49-F238E27FC236}">
                  <a16:creationId xmlns:a16="http://schemas.microsoft.com/office/drawing/2014/main" xmlns="" id="{830882F2-BD78-3F2D-B964-01DF963D7A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6" name="Freeform 15">
              <a:extLst>
                <a:ext uri="{FF2B5EF4-FFF2-40B4-BE49-F238E27FC236}">
                  <a16:creationId xmlns:a16="http://schemas.microsoft.com/office/drawing/2014/main" xmlns="" id="{32C45EF5-0EF8-0DD6-6C07-77788BED5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6">
              <a:extLst>
                <a:ext uri="{FF2B5EF4-FFF2-40B4-BE49-F238E27FC236}">
                  <a16:creationId xmlns:a16="http://schemas.microsoft.com/office/drawing/2014/main" xmlns="" id="{3A2D2BCE-78B6-886D-39A3-B4CE077D20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33" name="Freeform 17">
              <a:extLst>
                <a:ext uri="{FF2B5EF4-FFF2-40B4-BE49-F238E27FC236}">
                  <a16:creationId xmlns:a16="http://schemas.microsoft.com/office/drawing/2014/main" xmlns="" id="{54192CE7-1F63-F594-FC23-7B613138EB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34" name="Freeform 18">
              <a:extLst>
                <a:ext uri="{FF2B5EF4-FFF2-40B4-BE49-F238E27FC236}">
                  <a16:creationId xmlns:a16="http://schemas.microsoft.com/office/drawing/2014/main" xmlns="" id="{D065288D-125A-5672-2375-1652715332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40" name="Freeform 19">
              <a:extLst>
                <a:ext uri="{FF2B5EF4-FFF2-40B4-BE49-F238E27FC236}">
                  <a16:creationId xmlns:a16="http://schemas.microsoft.com/office/drawing/2014/main" xmlns="" id="{41AC8799-8254-1050-B966-272DB5913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>
              <a:extLst>
                <a:ext uri="{FF2B5EF4-FFF2-40B4-BE49-F238E27FC236}">
                  <a16:creationId xmlns:a16="http://schemas.microsoft.com/office/drawing/2014/main" xmlns="" id="{E0957B0F-4520-FFA6-A721-A211F54685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42" name="Freeform 21">
              <a:extLst>
                <a:ext uri="{FF2B5EF4-FFF2-40B4-BE49-F238E27FC236}">
                  <a16:creationId xmlns:a16="http://schemas.microsoft.com/office/drawing/2014/main" xmlns="" id="{6042498C-3082-E625-50A8-69896AE448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2">
              <a:extLst>
                <a:ext uri="{FF2B5EF4-FFF2-40B4-BE49-F238E27FC236}">
                  <a16:creationId xmlns:a16="http://schemas.microsoft.com/office/drawing/2014/main" xmlns="" id="{3C6165DD-9B80-3313-FC84-E5215B47AF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39" name="Freeform 23">
              <a:extLst>
                <a:ext uri="{FF2B5EF4-FFF2-40B4-BE49-F238E27FC236}">
                  <a16:creationId xmlns:a16="http://schemas.microsoft.com/office/drawing/2014/main" xmlns="" id="{C066B59C-0365-6137-1591-098A9C40EC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40" name="Freeform 24">
              <a:extLst>
                <a:ext uri="{FF2B5EF4-FFF2-40B4-BE49-F238E27FC236}">
                  <a16:creationId xmlns:a16="http://schemas.microsoft.com/office/drawing/2014/main" xmlns="" id="{5AAD57CD-93A3-4560-6480-4257CE3319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46" name="Freeform 25">
              <a:extLst>
                <a:ext uri="{FF2B5EF4-FFF2-40B4-BE49-F238E27FC236}">
                  <a16:creationId xmlns:a16="http://schemas.microsoft.com/office/drawing/2014/main" xmlns="" id="{D14E513E-41C4-173A-F335-64E1885FEA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6">
              <a:extLst>
                <a:ext uri="{FF2B5EF4-FFF2-40B4-BE49-F238E27FC236}">
                  <a16:creationId xmlns:a16="http://schemas.microsoft.com/office/drawing/2014/main" xmlns="" id="{6DE0E6A9-950F-BA3A-A83C-874A313EE6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43" name="Freeform 27">
              <a:extLst>
                <a:ext uri="{FF2B5EF4-FFF2-40B4-BE49-F238E27FC236}">
                  <a16:creationId xmlns:a16="http://schemas.microsoft.com/office/drawing/2014/main" xmlns="" id="{CDAE9CB7-49C0-2A0F-009C-FB471A769D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49" name="Freeform 28">
              <a:extLst>
                <a:ext uri="{FF2B5EF4-FFF2-40B4-BE49-F238E27FC236}">
                  <a16:creationId xmlns:a16="http://schemas.microsoft.com/office/drawing/2014/main" xmlns="" id="{83547FA1-0709-44A4-0649-9FF6B06CEC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Freeform 29">
              <a:extLst>
                <a:ext uri="{FF2B5EF4-FFF2-40B4-BE49-F238E27FC236}">
                  <a16:creationId xmlns:a16="http://schemas.microsoft.com/office/drawing/2014/main" xmlns="" id="{50EB858E-B88D-4675-A5D9-DC2AC17CE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51" name="Freeform 30">
              <a:extLst>
                <a:ext uri="{FF2B5EF4-FFF2-40B4-BE49-F238E27FC236}">
                  <a16:creationId xmlns:a16="http://schemas.microsoft.com/office/drawing/2014/main" xmlns="" id="{89E03D79-B2A6-BCFA-6B3F-62F7A7008A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31">
              <a:extLst>
                <a:ext uri="{FF2B5EF4-FFF2-40B4-BE49-F238E27FC236}">
                  <a16:creationId xmlns:a16="http://schemas.microsoft.com/office/drawing/2014/main" xmlns="" id="{1A6BC415-4E22-CCA2-5226-FC74F3B703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48" name="Freeform 32">
              <a:extLst>
                <a:ext uri="{FF2B5EF4-FFF2-40B4-BE49-F238E27FC236}">
                  <a16:creationId xmlns:a16="http://schemas.microsoft.com/office/drawing/2014/main" xmlns="" id="{A00205BD-497D-2899-0645-73AAAF4AE4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49" name="Freeform 33">
              <a:extLst>
                <a:ext uri="{FF2B5EF4-FFF2-40B4-BE49-F238E27FC236}">
                  <a16:creationId xmlns:a16="http://schemas.microsoft.com/office/drawing/2014/main" xmlns="" id="{8D500EE1-2E03-E3DB-E4AC-0FFCA54A68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50" name="Freeform 34">
              <a:extLst>
                <a:ext uri="{FF2B5EF4-FFF2-40B4-BE49-F238E27FC236}">
                  <a16:creationId xmlns:a16="http://schemas.microsoft.com/office/drawing/2014/main" xmlns="" id="{D0069C90-297E-C93B-EFAD-13142509C6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51" name="Freeform 35">
              <a:extLst>
                <a:ext uri="{FF2B5EF4-FFF2-40B4-BE49-F238E27FC236}">
                  <a16:creationId xmlns:a16="http://schemas.microsoft.com/office/drawing/2014/main" xmlns="" id="{C84FF4BC-4F64-734F-6171-C7E44D05C6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52" name="Freeform 36">
              <a:extLst>
                <a:ext uri="{FF2B5EF4-FFF2-40B4-BE49-F238E27FC236}">
                  <a16:creationId xmlns:a16="http://schemas.microsoft.com/office/drawing/2014/main" xmlns="" id="{E19B9754-B6BF-3C62-6267-2D36159024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53" name="Freeform 37">
              <a:extLst>
                <a:ext uri="{FF2B5EF4-FFF2-40B4-BE49-F238E27FC236}">
                  <a16:creationId xmlns:a16="http://schemas.microsoft.com/office/drawing/2014/main" xmlns="" id="{A57D8132-884B-2457-13FD-1CEF3C5103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054" name="Freeform 38">
              <a:extLst>
                <a:ext uri="{FF2B5EF4-FFF2-40B4-BE49-F238E27FC236}">
                  <a16:creationId xmlns:a16="http://schemas.microsoft.com/office/drawing/2014/main" xmlns="" id="{84C46D13-C809-E89B-159C-BB263E7526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260" name="Group 39">
              <a:extLst>
                <a:ext uri="{FF2B5EF4-FFF2-40B4-BE49-F238E27FC236}">
                  <a16:creationId xmlns:a16="http://schemas.microsoft.com/office/drawing/2014/main" xmlns="" id="{6D021D1F-8D5F-F99D-B087-C0429B2B91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6056" name="Freeform 40">
                <a:extLst>
                  <a:ext uri="{FF2B5EF4-FFF2-40B4-BE49-F238E27FC236}">
                    <a16:creationId xmlns:a16="http://schemas.microsoft.com/office/drawing/2014/main" xmlns="" id="{99429422-124D-5594-31B6-7C3842A934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86057" name="Freeform 41">
                <a:extLst>
                  <a:ext uri="{FF2B5EF4-FFF2-40B4-BE49-F238E27FC236}">
                    <a16:creationId xmlns:a16="http://schemas.microsoft.com/office/drawing/2014/main" xmlns="" id="{953548BE-EA4E-C1AF-D560-8FC619762E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86058" name="Rectangle 42">
            <a:extLst>
              <a:ext uri="{FF2B5EF4-FFF2-40B4-BE49-F238E27FC236}">
                <a16:creationId xmlns:a16="http://schemas.microsoft.com/office/drawing/2014/main" xmlns="" id="{A1B650C7-4CEB-121B-2EF1-9A3F1B7E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59" name="Rectangle 43">
            <a:extLst>
              <a:ext uri="{FF2B5EF4-FFF2-40B4-BE49-F238E27FC236}">
                <a16:creationId xmlns:a16="http://schemas.microsoft.com/office/drawing/2014/main" xmlns="" id="{25F586DA-93D0-BD7E-2FD2-6A1D42F50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60" name="Rectangle 44">
            <a:extLst>
              <a:ext uri="{FF2B5EF4-FFF2-40B4-BE49-F238E27FC236}">
                <a16:creationId xmlns:a16="http://schemas.microsoft.com/office/drawing/2014/main" xmlns="" id="{44F2F706-DEFB-5021-D501-452C07B4C0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344C328-F29F-4EEB-9CDB-B9EAF04680A4}" type="datetimeFigureOut">
              <a:rPr lang="en-US"/>
              <a:pPr>
                <a:defRPr/>
              </a:pPr>
              <a:t>1/27/2023</a:t>
            </a:fld>
            <a:endParaRPr lang="en-US"/>
          </a:p>
        </p:txBody>
      </p:sp>
      <p:sp>
        <p:nvSpPr>
          <p:cNvPr id="86061" name="Rectangle 45">
            <a:extLst>
              <a:ext uri="{FF2B5EF4-FFF2-40B4-BE49-F238E27FC236}">
                <a16:creationId xmlns:a16="http://schemas.microsoft.com/office/drawing/2014/main" xmlns="" id="{CCE25B3A-FE89-29B6-9A8D-1AABD8CA4C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62" name="Rectangle 46">
            <a:extLst>
              <a:ext uri="{FF2B5EF4-FFF2-40B4-BE49-F238E27FC236}">
                <a16:creationId xmlns:a16="http://schemas.microsoft.com/office/drawing/2014/main" xmlns="" id="{5008401E-FFA9-C52D-F38F-8BBC263BB3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6B29FD-C4D7-4A76-970C-B0DDF1F395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5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gi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wmf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2248A50-26AE-440F-8BC1-DC6456AAE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106" y="1447800"/>
            <a:ext cx="8686800" cy="4419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/>
              <a:t> </a:t>
            </a:r>
            <a:r>
              <a:rPr lang="en-US" sz="3200" dirty="0"/>
              <a:t>You prepare a table before me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in the presence of my enemies.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You anoint my head with oil;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my cup overflows.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Surely your goodness and love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will follow me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all the days of my life,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and I will dwell in the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house of the LORD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forever. </a:t>
            </a:r>
            <a:endParaRPr lang="en-US" sz="3200" b="1" dirty="0"/>
          </a:p>
        </p:txBody>
      </p: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7C58CB27-A767-403B-AA44-69785737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269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Hide it in your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22F8AF66-F068-466D-A685-5CF57B96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226220"/>
            <a:ext cx="1597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5D4E37-AB83-B14C-245B-C5BF3C7298A3}"/>
              </a:ext>
            </a:extLst>
          </p:cNvPr>
          <p:cNvSpPr/>
          <p:nvPr/>
        </p:nvSpPr>
        <p:spPr>
          <a:xfrm>
            <a:off x="141298" y="24080"/>
            <a:ext cx="88614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3462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5A5C6C">
                    <a:lumMod val="50000"/>
                  </a:srgbClr>
                </a:solidFill>
                <a:effectLst/>
                <a:uLnTx/>
                <a:uFillTx/>
                <a:latin typeface="Sitka Display Semibold" pitchFamily="2" charset="0"/>
                <a:ea typeface="ＭＳ Ｐゴシック" pitchFamily="34" charset="-128"/>
                <a:cs typeface="Arial" panose="020B0604020202020204" pitchFamily="34" charset="0"/>
              </a:rPr>
              <a:t>Psalm 23:5-6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F2D800-F1E4-9A71-A9D1-CF88BEE78E44}"/>
              </a:ext>
            </a:extLst>
          </p:cNvPr>
          <p:cNvSpPr txBox="1"/>
          <p:nvPr/>
        </p:nvSpPr>
        <p:spPr>
          <a:xfrm flipH="1">
            <a:off x="7391400" y="6296686"/>
            <a:ext cx="18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DigSite #19</a:t>
            </a:r>
          </a:p>
        </p:txBody>
      </p:sp>
      <p:pic>
        <p:nvPicPr>
          <p:cNvPr id="3" name="17 Psalm 23 3">
            <a:hlinkClick r:id="" action="ppaction://media"/>
            <a:extLst>
              <a:ext uri="{FF2B5EF4-FFF2-40B4-BE49-F238E27FC236}">
                <a16:creationId xmlns:a16="http://schemas.microsoft.com/office/drawing/2014/main" xmlns="" id="{CFA7C853-635B-F1FD-9710-EFA135AF3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7815" y="512462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747" grpId="0" uiExpand="1" build="p"/>
      <p:bldP spid="2970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92AD24E-AC4F-FAE7-A7DB-E0F05504A6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33800"/>
            <a:ext cx="5867400" cy="25908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When Mephibosheth son of Jonathan, the son of Saul, came to David, he bowed down to pay him honor. </a:t>
            </a:r>
            <a:br>
              <a:rPr lang="en-US" altLang="en-US" sz="3600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22532" name="Picture 4" descr="j0229907">
            <a:extLst>
              <a:ext uri="{FF2B5EF4-FFF2-40B4-BE49-F238E27FC236}">
                <a16:creationId xmlns:a16="http://schemas.microsoft.com/office/drawing/2014/main" xmlns="" id="{F5BE606C-4CDC-A647-4DD1-5D58866B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3743325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B748CDA9-4BDB-C4C9-1BF5-CFC241C25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810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3E149616-9B21-63D2-48E3-833551B1E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57200"/>
            <a:ext cx="3352800" cy="1981200"/>
          </a:xfrm>
        </p:spPr>
        <p:txBody>
          <a:bodyPr/>
          <a:lstStyle/>
          <a:p>
            <a:pPr eaLnBrk="1" hangingPunct="1"/>
            <a:r>
              <a:rPr lang="en-US" altLang="en-US" sz="4000"/>
              <a:t>David said,</a:t>
            </a:r>
            <a:endParaRPr lang="en-US" altLang="en-US" sz="2400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1B4B17F6-7C7C-B670-3A46-E316A187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905000"/>
            <a:ext cx="4495800" cy="1381125"/>
          </a:xfrm>
          <a:prstGeom prst="wedgeEllipseCallout">
            <a:avLst>
              <a:gd name="adj1" fmla="val -32014"/>
              <a:gd name="adj2" fmla="val 133778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At your service,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06D51E5-2912-ECC3-98CD-1C8EB503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290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 replied. </a:t>
            </a:r>
            <a:br>
              <a:rPr 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</a:t>
            </a:r>
          </a:p>
        </p:txBody>
      </p:sp>
      <p:pic>
        <p:nvPicPr>
          <p:cNvPr id="31751" name="Picture 7" descr="j0229907">
            <a:extLst>
              <a:ext uri="{FF2B5EF4-FFF2-40B4-BE49-F238E27FC236}">
                <a16:creationId xmlns:a16="http://schemas.microsoft.com/office/drawing/2014/main" xmlns="" id="{56614C5B-14D2-28CF-4D45-83357071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3743325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2C77D077-1541-E58C-D0D8-E4710DB95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5146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A9B28A6A-4C4E-75BC-8382-31F10E736ABA}"/>
              </a:ext>
            </a:extLst>
          </p:cNvPr>
          <p:cNvSpPr/>
          <p:nvPr/>
        </p:nvSpPr>
        <p:spPr>
          <a:xfrm>
            <a:off x="-228600" y="914400"/>
            <a:ext cx="5562600" cy="1066800"/>
          </a:xfrm>
          <a:prstGeom prst="wedgeEllipseCallout">
            <a:avLst>
              <a:gd name="adj1" fmla="val -16961"/>
              <a:gd name="adj2" fmla="val 105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</a:rPr>
              <a:t>Mephibosheth</a:t>
            </a:r>
            <a:r>
              <a:rPr lang="en-US" sz="4000" dirty="0">
                <a:solidFill>
                  <a:schemeClr val="tx1"/>
                </a:solidFill>
              </a:rPr>
              <a:t>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297D3AA-FDEA-0EE0-0E26-6B1D5AE8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5410200" cy="685800"/>
          </a:xfrm>
        </p:spPr>
        <p:txBody>
          <a:bodyPr/>
          <a:lstStyle/>
          <a:p>
            <a:pPr eaLnBrk="1" hangingPunct="1"/>
            <a:r>
              <a:rPr lang="en-US" altLang="en-US"/>
              <a:t>David said to him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99BFF3C0-FA8A-D00F-CB0D-46278D17B9AA}"/>
              </a:ext>
            </a:extLst>
          </p:cNvPr>
          <p:cNvSpPr/>
          <p:nvPr/>
        </p:nvSpPr>
        <p:spPr>
          <a:xfrm>
            <a:off x="-1219200" y="304800"/>
            <a:ext cx="7467600" cy="1066800"/>
          </a:xfrm>
          <a:prstGeom prst="wedgeEllipseCallout">
            <a:avLst>
              <a:gd name="adj1" fmla="val 57937"/>
              <a:gd name="adj2" fmla="val 7481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1"/>
                </a:solidFill>
              </a:rPr>
              <a:t>Don’t be afraid,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xmlns="" id="{729B88B4-A8FC-7CE2-628C-68831813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662" y="685800"/>
            <a:ext cx="31559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EEADEC37-C2B8-CFBE-563B-D9CF656006F7}"/>
              </a:ext>
            </a:extLst>
          </p:cNvPr>
          <p:cNvSpPr/>
          <p:nvPr/>
        </p:nvSpPr>
        <p:spPr>
          <a:xfrm>
            <a:off x="-1295400" y="3886200"/>
            <a:ext cx="11277600" cy="2743200"/>
          </a:xfrm>
          <a:prstGeom prst="wedgeEllipseCallout">
            <a:avLst>
              <a:gd name="adj1" fmla="val 23717"/>
              <a:gd name="adj2" fmla="val -1071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for I will surely show you kindness for the sake of your father Jonathan. I will restore to you all the land that belonged to your grandfather Saul,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C900128540[1]">
            <a:extLst>
              <a:ext uri="{FF2B5EF4-FFF2-40B4-BE49-F238E27FC236}">
                <a16:creationId xmlns:a16="http://schemas.microsoft.com/office/drawing/2014/main" xmlns="" id="{F68CD142-702D-BD78-082D-991A592F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9834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F60D54E8-6A21-2855-7B01-3BFE4EB3C7B8}"/>
              </a:ext>
            </a:extLst>
          </p:cNvPr>
          <p:cNvSpPr/>
          <p:nvPr/>
        </p:nvSpPr>
        <p:spPr>
          <a:xfrm>
            <a:off x="0" y="304800"/>
            <a:ext cx="8153400" cy="1828800"/>
          </a:xfrm>
          <a:prstGeom prst="wedgeEllipseCallout">
            <a:avLst>
              <a:gd name="adj1" fmla="val -4638"/>
              <a:gd name="adj2" fmla="val 883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1"/>
                </a:solidFill>
              </a:rPr>
              <a:t>and you will always eat at my table.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3796" name="Picture 5" descr="j0229907">
            <a:extLst>
              <a:ext uri="{FF2B5EF4-FFF2-40B4-BE49-F238E27FC236}">
                <a16:creationId xmlns:a16="http://schemas.microsoft.com/office/drawing/2014/main" xmlns="" id="{C04B4427-B0A1-BB91-51BF-D92312CF0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3528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MC900112350[1]">
            <a:extLst>
              <a:ext uri="{FF2B5EF4-FFF2-40B4-BE49-F238E27FC236}">
                <a16:creationId xmlns:a16="http://schemas.microsoft.com/office/drawing/2014/main" xmlns="" id="{263EDB5A-B71D-4F01-2070-9F4C2CD7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2209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70C97190-928D-4839-532F-6026E9858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93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>
                <a:effectLst/>
                <a:latin typeface="Arial" panose="020B0604020202020204" pitchFamily="34" charset="0"/>
              </a:rPr>
              <a:t>Mephibosheth bowed down and said, </a:t>
            </a:r>
            <a:r>
              <a:rPr lang="en-US" altLang="en-US" sz="3200">
                <a:effectLst/>
                <a:latin typeface="Arial" panose="020B0604020202020204" pitchFamily="34" charset="0"/>
              </a:rPr>
              <a:t/>
            </a:r>
            <a:br>
              <a:rPr lang="en-US" altLang="en-US" sz="3200">
                <a:effectLst/>
                <a:latin typeface="Arial" panose="020B0604020202020204" pitchFamily="34" charset="0"/>
              </a:rPr>
            </a:br>
            <a:r>
              <a:rPr lang="en-US" altLang="en-US" sz="3200"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xmlns="" id="{EB5FC765-295F-5696-6A0A-F0A14007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800" y="4114800"/>
            <a:ext cx="3035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1761B3C9-137B-2AE7-5D44-9B1A89392776}"/>
              </a:ext>
            </a:extLst>
          </p:cNvPr>
          <p:cNvSpPr/>
          <p:nvPr/>
        </p:nvSpPr>
        <p:spPr>
          <a:xfrm>
            <a:off x="2286000" y="1905000"/>
            <a:ext cx="7772400" cy="2057400"/>
          </a:xfrm>
          <a:prstGeom prst="wedgeEllipseCallout">
            <a:avLst>
              <a:gd name="adj1" fmla="val -10875"/>
              <a:gd name="adj2" fmla="val 75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What is your servant, that you should notice a dead dog like me?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0BFE1526-CB4E-1498-CB18-04328E5C94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553200" cy="30781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Then the king summoned Ziba, Saul’s steward, and said to him, 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/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“I have given your master’s grandson everything that belonged to Saul and his family. </a:t>
            </a:r>
          </a:p>
        </p:txBody>
      </p:sp>
      <p:pic>
        <p:nvPicPr>
          <p:cNvPr id="35844" name="Picture 5" descr="MC900233524[1]">
            <a:extLst>
              <a:ext uri="{FF2B5EF4-FFF2-40B4-BE49-F238E27FC236}">
                <a16:creationId xmlns:a16="http://schemas.microsoft.com/office/drawing/2014/main" xmlns="" id="{07CCC880-0386-9B5D-A0A3-D7E488D2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95763"/>
            <a:ext cx="21478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6DABA757-F8C9-D466-2A96-EC6D009C9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6576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User\Local Settings\Temporary Internet Files\Content.IE5\ZW6I9ZTP\MP900448409[1].jpg">
            <a:extLst>
              <a:ext uri="{FF2B5EF4-FFF2-40B4-BE49-F238E27FC236}">
                <a16:creationId xmlns:a16="http://schemas.microsoft.com/office/drawing/2014/main" xmlns="" id="{0CFC4D3E-FD1F-B8F9-275F-6FA31F01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xmlns="" id="{122C74E9-6036-20D1-2C28-16F54B8FA3A5}"/>
              </a:ext>
            </a:extLst>
          </p:cNvPr>
          <p:cNvSpPr/>
          <p:nvPr/>
        </p:nvSpPr>
        <p:spPr>
          <a:xfrm>
            <a:off x="0" y="228600"/>
            <a:ext cx="9144000" cy="3200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xmlns="" id="{EED7793E-7FD5-E81E-55F6-1E40CF053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2087563"/>
          </a:xfrm>
        </p:spPr>
        <p:txBody>
          <a:bodyPr/>
          <a:lstStyle/>
          <a:p>
            <a:pPr eaLnBrk="1" hangingPunct="1"/>
            <a:r>
              <a:rPr lang="en-US" altLang="en-US" sz="3200"/>
              <a:t>You and your sons and your servants are to farm the land for him and bring in the crops, so that your master’s grandson may be provided for.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ACC3C80-A3D4-D002-C490-596C71FB1EA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05200"/>
            <a:ext cx="5130800" cy="4403725"/>
            <a:chOff x="2304" y="2208"/>
            <a:chExt cx="3232" cy="2774"/>
          </a:xfrm>
        </p:grpSpPr>
        <p:pic>
          <p:nvPicPr>
            <p:cNvPr id="36870" name="Picture 6" descr="j0214958">
              <a:extLst>
                <a:ext uri="{FF2B5EF4-FFF2-40B4-BE49-F238E27FC236}">
                  <a16:creationId xmlns:a16="http://schemas.microsoft.com/office/drawing/2014/main" xmlns="" id="{03E456D0-4F41-8723-85C3-F12CA8FD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3088" cy="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7" descr="MC900233524[1]">
              <a:extLst>
                <a:ext uri="{FF2B5EF4-FFF2-40B4-BE49-F238E27FC236}">
                  <a16:creationId xmlns:a16="http://schemas.microsoft.com/office/drawing/2014/main" xmlns="" id="{5F8C4260-F2F9-1DEA-FEDA-8E992CDB8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04" y="2304"/>
              <a:ext cx="1147" cy="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4444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F4ECFE85-F13F-906B-0AEF-B46260F44F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>
                <a:effectLst/>
                <a:latin typeface="Arial" panose="020B0604020202020204" pitchFamily="34" charset="0"/>
              </a:rPr>
              <a:t>And Mephibosheth, grandson of your master, will always eat at my table.” </a:t>
            </a:r>
          </a:p>
        </p:txBody>
      </p:sp>
      <p:pic>
        <p:nvPicPr>
          <p:cNvPr id="37891" name="Picture 5" descr="MC900128540[1]">
            <a:extLst>
              <a:ext uri="{FF2B5EF4-FFF2-40B4-BE49-F238E27FC236}">
                <a16:creationId xmlns:a16="http://schemas.microsoft.com/office/drawing/2014/main" xmlns="" id="{F9CA6059-2AF0-836C-9E1F-B8280D62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69834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j0229907">
            <a:extLst>
              <a:ext uri="{FF2B5EF4-FFF2-40B4-BE49-F238E27FC236}">
                <a16:creationId xmlns:a16="http://schemas.microsoft.com/office/drawing/2014/main" xmlns="" id="{6EAE0FDE-7202-0A5D-C3FC-439887CF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62725" y="32766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3A4E159A-359D-D0E5-9153-CEB4815F50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274638"/>
            <a:ext cx="3581400" cy="604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4000" dirty="0">
                <a:effectLst/>
                <a:latin typeface="Arial" panose="020B0604020202020204" pitchFamily="34" charset="0"/>
              </a:rPr>
              <a:t>(Now </a:t>
            </a:r>
            <a:r>
              <a:rPr lang="en-US" altLang="en-US" sz="4000" dirty="0" err="1">
                <a:effectLst/>
                <a:latin typeface="Arial" panose="020B0604020202020204" pitchFamily="34" charset="0"/>
              </a:rPr>
              <a:t>Ziba</a:t>
            </a:r>
            <a:r>
              <a:rPr lang="en-US" altLang="en-US" sz="4000" dirty="0">
                <a:effectLst/>
                <a:latin typeface="Arial" panose="020B0604020202020204" pitchFamily="34" charset="0"/>
              </a:rPr>
              <a:t> had fifteen sons and twenty servants.) </a:t>
            </a:r>
            <a:br>
              <a:rPr lang="en-US" altLang="en-US" sz="4000" dirty="0">
                <a:effectLst/>
                <a:latin typeface="Arial" panose="020B0604020202020204" pitchFamily="34" charset="0"/>
              </a:rPr>
            </a:br>
            <a:endParaRPr lang="en-US" altLang="en-US" sz="4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8915" name="Picture 2" descr="C:\Documents and Settings\Owner\Desktop\pics\wedding pics Judy\wedding pics Judy 019.jpg">
            <a:extLst>
              <a:ext uri="{FF2B5EF4-FFF2-40B4-BE49-F238E27FC236}">
                <a16:creationId xmlns:a16="http://schemas.microsoft.com/office/drawing/2014/main" xmlns="" id="{9C2126F6-F9B8-6349-712C-3678132F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1336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645D0F-6283-BA7A-7B8B-ED88C1B1D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212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/>
              <a:t>x 15</a:t>
            </a:r>
          </a:p>
        </p:txBody>
      </p:sp>
      <p:pic>
        <p:nvPicPr>
          <p:cNvPr id="38917" name="Picture 3" descr="MC900233524[1]">
            <a:extLst>
              <a:ext uri="{FF2B5EF4-FFF2-40B4-BE49-F238E27FC236}">
                <a16:creationId xmlns:a16="http://schemas.microsoft.com/office/drawing/2014/main" xmlns="" id="{04304CBE-EBF7-F53A-91AB-6F0449C2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57575"/>
            <a:ext cx="2743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F2D250-42FD-07BF-3E3B-9077FE97E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0"/>
            <a:ext cx="212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/>
              <a:t>x 20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3032C65C-D8D2-0CBF-9A72-3DA6678B18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42740"/>
            <a:ext cx="6781800" cy="2239962"/>
          </a:xfrm>
        </p:spPr>
        <p:txBody>
          <a:bodyPr/>
          <a:lstStyle/>
          <a:p>
            <a:pPr eaLnBrk="1" hangingPunct="1"/>
            <a:r>
              <a:rPr lang="en-US" altLang="en-US" sz="3100"/>
              <a:t>Then Ziba said to the king, “Your servant will do whatever my lord the king commands his servant to do.”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xmlns="" id="{D0682A09-DFF9-3F94-930F-8A2BCB5F7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26670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MC900233524[1]">
            <a:extLst>
              <a:ext uri="{FF2B5EF4-FFF2-40B4-BE49-F238E27FC236}">
                <a16:creationId xmlns:a16="http://schemas.microsoft.com/office/drawing/2014/main" xmlns="" id="{A61D2824-2714-386B-24CE-1E5C3BF7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147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4E11AAC-0403-F598-ECFD-9EE798C85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 Samuel 9:1-13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4F04A66C-B42C-51E4-62D6-829AD37A8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000" b="1"/>
              <a:t>David and Mephibosheth</a:t>
            </a:r>
            <a:br>
              <a:rPr lang="en-US" altLang="en-US" sz="6000" b="1"/>
            </a:br>
            <a:endParaRPr lang="en-US" altLang="en-US" sz="6000"/>
          </a:p>
        </p:txBody>
      </p:sp>
      <p:pic>
        <p:nvPicPr>
          <p:cNvPr id="21509" name="Picture 5" descr="j0229907">
            <a:extLst>
              <a:ext uri="{FF2B5EF4-FFF2-40B4-BE49-F238E27FC236}">
                <a16:creationId xmlns:a16="http://schemas.microsoft.com/office/drawing/2014/main" xmlns="" id="{D6DBA12E-9B0A-BC1E-3657-11D15DFC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200525"/>
            <a:ext cx="22018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59654EF8-683C-6D17-5EE6-8A554A9E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4352924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57EAE44E-3376-D218-21EF-088A154596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So Mephibosheth ate at David’s table like one of the king’s sons. </a:t>
            </a:r>
            <a:br>
              <a:rPr lang="en-US" altLang="en-US" sz="4000">
                <a:latin typeface="Arial" panose="020B0604020202020204" pitchFamily="34" charset="0"/>
              </a:rPr>
            </a:br>
            <a:r>
              <a:rPr lang="en-US" altLang="en-US" sz="4000">
                <a:latin typeface="Arial" panose="020B0604020202020204" pitchFamily="34" charset="0"/>
              </a:rPr>
              <a:t>   </a:t>
            </a:r>
          </a:p>
        </p:txBody>
      </p:sp>
      <p:pic>
        <p:nvPicPr>
          <p:cNvPr id="40963" name="Picture 5" descr="MC900128540[1]">
            <a:extLst>
              <a:ext uri="{FF2B5EF4-FFF2-40B4-BE49-F238E27FC236}">
                <a16:creationId xmlns:a16="http://schemas.microsoft.com/office/drawing/2014/main" xmlns="" id="{9EAB4998-24E0-8F8D-1327-77D65436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69834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j0229907">
            <a:extLst>
              <a:ext uri="{FF2B5EF4-FFF2-40B4-BE49-F238E27FC236}">
                <a16:creationId xmlns:a16="http://schemas.microsoft.com/office/drawing/2014/main" xmlns="" id="{2C1D3557-632E-9A53-868D-78053F6F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62725" y="31242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A739890-6F29-1BAB-3A96-DC629EC328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58674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00"/>
                </a:solidFill>
                <a:effectLst/>
              </a:rPr>
              <a:t>Mephibosheth had a young son named Mica, and all the members of Ziba’s household were servants of Mephibosheth. </a:t>
            </a:r>
          </a:p>
        </p:txBody>
      </p:sp>
      <p:pic>
        <p:nvPicPr>
          <p:cNvPr id="41987" name="Picture 4" descr="j0283635">
            <a:extLst>
              <a:ext uri="{FF2B5EF4-FFF2-40B4-BE49-F238E27FC236}">
                <a16:creationId xmlns:a16="http://schemas.microsoft.com/office/drawing/2014/main" xmlns="" id="{68D99E46-60E8-EADC-FFB7-E1AC1F791A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570413"/>
            <a:ext cx="21336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j0229907">
            <a:extLst>
              <a:ext uri="{FF2B5EF4-FFF2-40B4-BE49-F238E27FC236}">
                <a16:creationId xmlns:a16="http://schemas.microsoft.com/office/drawing/2014/main" xmlns="" id="{EE153CED-D0A1-114A-EA55-5E28EEB5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3048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MC900233524[1]">
            <a:extLst>
              <a:ext uri="{FF2B5EF4-FFF2-40B4-BE49-F238E27FC236}">
                <a16:creationId xmlns:a16="http://schemas.microsoft.com/office/drawing/2014/main" xmlns="" id="{A524ECDD-1956-9024-BF33-D1219653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147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C900279872[1]">
            <a:extLst>
              <a:ext uri="{FF2B5EF4-FFF2-40B4-BE49-F238E27FC236}">
                <a16:creationId xmlns:a16="http://schemas.microsoft.com/office/drawing/2014/main" xmlns="" id="{91DA6610-380F-EF9A-D1CF-8C06661F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15176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35369">
            <a:extLst>
              <a:ext uri="{FF2B5EF4-FFF2-40B4-BE49-F238E27FC236}">
                <a16:creationId xmlns:a16="http://schemas.microsoft.com/office/drawing/2014/main" xmlns="" id="{D1101258-82C9-AA8D-434C-2BC8873D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5054600"/>
            <a:ext cx="1447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j0279212">
            <a:extLst>
              <a:ext uri="{FF2B5EF4-FFF2-40B4-BE49-F238E27FC236}">
                <a16:creationId xmlns:a16="http://schemas.microsoft.com/office/drawing/2014/main" xmlns="" id="{14DC7FEC-98C5-6837-1006-6DC9CC0B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1985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21DE066-656E-F1E3-A8CC-7775CB4F69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78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>
                <a:effectLst/>
              </a:rPr>
              <a:t>And Mephibosheth lived in Jerusalem, because he always ate at the king’s table; he was lame in both feet.</a:t>
            </a:r>
          </a:p>
        </p:txBody>
      </p:sp>
      <p:pic>
        <p:nvPicPr>
          <p:cNvPr id="43011" name="Picture 5" descr="MC900128540[1]">
            <a:extLst>
              <a:ext uri="{FF2B5EF4-FFF2-40B4-BE49-F238E27FC236}">
                <a16:creationId xmlns:a16="http://schemas.microsoft.com/office/drawing/2014/main" xmlns="" id="{05272BD1-B1F5-D61E-46FC-491D9145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69834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j0229907">
            <a:extLst>
              <a:ext uri="{FF2B5EF4-FFF2-40B4-BE49-F238E27FC236}">
                <a16:creationId xmlns:a16="http://schemas.microsoft.com/office/drawing/2014/main" xmlns="" id="{3B05E1E1-ECA0-8346-AE9E-77C255DA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62725" y="31242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God’s Characteristics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632" y="3007331"/>
            <a:ext cx="6331226" cy="628651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God cares about all people, and wants us to do the same.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73EC11EB-47FF-477D-8EB0-11C0B3B35A4C}"/>
              </a:ext>
            </a:extLst>
          </p:cNvPr>
          <p:cNvSpPr txBox="1">
            <a:spLocks/>
          </p:cNvSpPr>
          <p:nvPr/>
        </p:nvSpPr>
        <p:spPr bwMode="auto">
          <a:xfrm>
            <a:off x="1556845" y="4434052"/>
            <a:ext cx="6329855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God expects us to keep our promises.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19C2EB1-C624-84AD-A91E-F0FA98D4379F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601510" y="2210554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53C76D-7AFD-4C75-8E51-9A9D75074BB8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658662" y="2172455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0"/>
            <a:ext cx="667345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5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Faith Words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2" y="2846785"/>
            <a:ext cx="6196012" cy="164723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To give your word that you will or will not do something.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73EC11EB-47FF-477D-8EB0-11C0B3B35A4C}"/>
              </a:ext>
            </a:extLst>
          </p:cNvPr>
          <p:cNvSpPr txBox="1">
            <a:spLocks/>
          </p:cNvSpPr>
          <p:nvPr/>
        </p:nvSpPr>
        <p:spPr bwMode="auto">
          <a:xfrm>
            <a:off x="1147131" y="4632831"/>
            <a:ext cx="6616304" cy="5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God always keeps his word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503638" y="1704639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Promise</a:t>
            </a: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People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94" y="2971800"/>
            <a:ext cx="5967413" cy="51954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The oldest son of King Saul</a:t>
            </a:r>
          </a:p>
          <a:p>
            <a:pPr marL="0" indent="0" algn="ctr">
              <a:buNone/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10320" y="1885951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4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Jonathan</a:t>
            </a: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91240-A84F-4650-EF52-386B14EE0A22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1145679" y="2259371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5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People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94" y="2971800"/>
            <a:ext cx="5967413" cy="51954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A servant of King Saul</a:t>
            </a:r>
          </a:p>
          <a:p>
            <a:pPr marL="0" indent="0" algn="ctr">
              <a:buNone/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10320" y="1885951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4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Ziba</a:t>
            </a:r>
            <a:endParaRPr lang="en-US" sz="4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91240-A84F-4650-EF52-386B14EE0A22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1145679" y="2259371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8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People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94" y="2971800"/>
            <a:ext cx="5967413" cy="51954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A wealthy man who took care of Mephibosheth.</a:t>
            </a:r>
          </a:p>
          <a:p>
            <a:pPr marL="0" indent="0" algn="ctr">
              <a:buNone/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10320" y="1885951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4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Makir</a:t>
            </a:r>
            <a:endParaRPr lang="en-US" sz="4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91240-A84F-4650-EF52-386B14EE0A22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1145679" y="2259371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EDC51AC0-F420-B5BE-CB28-6F0D29277EB7}"/>
              </a:ext>
            </a:extLst>
          </p:cNvPr>
          <p:cNvSpPr txBox="1">
            <a:spLocks/>
          </p:cNvSpPr>
          <p:nvPr/>
        </p:nvSpPr>
        <p:spPr bwMode="auto">
          <a:xfrm>
            <a:off x="1543050" y="4159553"/>
            <a:ext cx="5967413" cy="5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He was also loyal to David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Places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94" y="2971800"/>
            <a:ext cx="5967413" cy="51954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A town east of the Jordan River and far from Jerusalem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10320" y="1885951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4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Debar</a:t>
            </a: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91240-A84F-4650-EF52-386B14EE0A22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1145679" y="2259371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EDC51AC0-F420-B5BE-CB28-6F0D29277EB7}"/>
              </a:ext>
            </a:extLst>
          </p:cNvPr>
          <p:cNvSpPr txBox="1">
            <a:spLocks/>
          </p:cNvSpPr>
          <p:nvPr/>
        </p:nvSpPr>
        <p:spPr bwMode="auto">
          <a:xfrm>
            <a:off x="1543050" y="4159553"/>
            <a:ext cx="5967413" cy="5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53C76D-7AFD-4C75-8E51-9A9D75074BB8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658662" y="2172455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Other OT Terms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54" y="3007331"/>
            <a:ext cx="7347346" cy="628651"/>
          </a:xfrm>
        </p:spPr>
        <p:txBody>
          <a:bodyPr/>
          <a:lstStyle/>
          <a:p>
            <a:pPr marL="0" indent="0" algn="ctr" defTabSz="342900" eaLnBrk="1" hangingPunct="1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An insulting way to say that someone is worthless.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73EC11EB-47FF-477D-8EB0-11C0B3B35A4C}"/>
              </a:ext>
            </a:extLst>
          </p:cNvPr>
          <p:cNvSpPr txBox="1">
            <a:spLocks/>
          </p:cNvSpPr>
          <p:nvPr/>
        </p:nvSpPr>
        <p:spPr bwMode="auto">
          <a:xfrm>
            <a:off x="1556845" y="4434052"/>
            <a:ext cx="6329855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74019" y="1769869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300" b="1" dirty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/>
                <a:sym typeface="Arial"/>
              </a:rPr>
              <a:t>Dead Dog</a:t>
            </a: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srgbClr val="32C7A9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4D640085-FBFA-6689-2CA2-F6A1D81782E3}"/>
              </a:ext>
            </a:extLst>
          </p:cNvPr>
          <p:cNvSpPr txBox="1">
            <a:spLocks/>
          </p:cNvSpPr>
          <p:nvPr/>
        </p:nvSpPr>
        <p:spPr bwMode="auto">
          <a:xfrm>
            <a:off x="686922" y="4572112"/>
            <a:ext cx="7773420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Mephibosheth believed he wasn’t worthy of David’s kindness or attention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185100A8-4263-7CA1-C908-787C5EFB2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4267200" cy="1096963"/>
          </a:xfrm>
        </p:spPr>
        <p:txBody>
          <a:bodyPr/>
          <a:lstStyle/>
          <a:p>
            <a:pPr eaLnBrk="1" hangingPunct="1"/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/>
              <a:t>   David asked,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xmlns="" id="{43CC43F8-A2BF-7B78-5BC4-E54B52AC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4191000"/>
            <a:ext cx="31559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A73DCD16-2D6D-CC21-FB9D-B567740A53A5}"/>
              </a:ext>
            </a:extLst>
          </p:cNvPr>
          <p:cNvSpPr/>
          <p:nvPr/>
        </p:nvSpPr>
        <p:spPr>
          <a:xfrm>
            <a:off x="1143000" y="762000"/>
            <a:ext cx="8001000" cy="3429000"/>
          </a:xfrm>
          <a:prstGeom prst="wedgeEllipseCallout">
            <a:avLst>
              <a:gd name="adj1" fmla="val -36666"/>
              <a:gd name="adj2" fmla="val 60531"/>
            </a:avLst>
          </a:prstGeom>
          <a:solidFill>
            <a:srgbClr val="FFD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500808"/>
                </a:solidFill>
              </a:rPr>
              <a:t>Is there anyone still left of the house of Saul to whom I can show kindness for Jonathan’s sake?”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53C76D-7AFD-4C75-8E51-9A9D75074BB8}"/>
              </a:ext>
            </a:extLst>
          </p:cNvPr>
          <p:cNvSpPr txBox="1">
            <a:spLocks/>
          </p:cNvSpPr>
          <p:nvPr/>
        </p:nvSpPr>
        <p:spPr bwMode="auto">
          <a:xfrm rot="19666529">
            <a:off x="658662" y="2172455"/>
            <a:ext cx="7657369" cy="27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en-US" sz="11250" dirty="0">
                <a:ln w="12700">
                  <a:solidFill>
                    <a:prstClr val="white">
                      <a:alpha val="0"/>
                    </a:prstClr>
                  </a:solidFill>
                </a:ln>
                <a:solidFill>
                  <a:srgbClr val="454545">
                    <a:lumMod val="75000"/>
                    <a:alpha val="21000"/>
                  </a:srgbClr>
                </a:solidFill>
                <a:latin typeface="Perpetua Titling MT" panose="02020502060505020804" pitchFamily="18" charset="0"/>
                <a:ea typeface="A Love of Thunder" charset="0"/>
                <a:cs typeface="A Love of Thunder" charset="0"/>
                <a:sym typeface="Arial"/>
              </a:rPr>
              <a:t>Samuel</a:t>
            </a:r>
            <a:endParaRPr lang="en-US" sz="3750" dirty="0">
              <a:ln w="12700">
                <a:solidFill>
                  <a:prstClr val="white">
                    <a:alpha val="0"/>
                  </a:prstClr>
                </a:solidFill>
              </a:ln>
              <a:solidFill>
                <a:srgbClr val="454545">
                  <a:lumMod val="75000"/>
                  <a:alpha val="21000"/>
                </a:srgbClr>
              </a:solidFill>
              <a:latin typeface="Perpetua Titling MT" panose="02020502060505020804" pitchFamily="18" charset="0"/>
              <a:ea typeface="A Love of Thunder" charset="0"/>
              <a:cs typeface="A Love of Thunder" charset="0"/>
              <a:sym typeface="Arial"/>
            </a:endParaRPr>
          </a:p>
        </p:txBody>
      </p:sp>
      <p:sp>
        <p:nvSpPr>
          <p:cNvPr id="43011" name="TextBox 4">
            <a:extLst>
              <a:ext uri="{FF2B5EF4-FFF2-40B4-BE49-F238E27FC236}">
                <a16:creationId xmlns:a16="http://schemas.microsoft.com/office/drawing/2014/main" xmlns="" id="{65022535-96B5-452B-8B6E-0807AA53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857251"/>
            <a:ext cx="6673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D0D0D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Century Schoolbook" panose="02040604050505020304" pitchFamily="18" charset="0"/>
                <a:sym typeface="Arial"/>
              </a:rPr>
              <a:t>Did you Know?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DCE1254-50C1-4A8A-B031-9CE0F7BA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037411"/>
            <a:ext cx="6229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28625" indent="-428625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FFFFFF"/>
              </a:solidFill>
              <a:latin typeface="Century Schoolbook" charset="0"/>
              <a:ea typeface="ＭＳ Ｐゴシック" charset="0"/>
              <a:cs typeface="Century Schoolbook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149174-F5AC-4394-8885-FBB1AAB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96969"/>
            <a:ext cx="8382000" cy="628651"/>
          </a:xfrm>
        </p:spPr>
        <p:txBody>
          <a:bodyPr/>
          <a:lstStyle/>
          <a:p>
            <a:pPr marL="0" indent="0" algn="ctr" defTabSz="342900" eaLnBrk="1" hangingPunct="1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Mephibosheth became crippled at the age of 5. when his nurse heard that Saul and Jonathan were killed.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40BDEF0-DD7A-4C12-95E9-8E7B8123722E}"/>
              </a:ext>
            </a:extLst>
          </p:cNvPr>
          <p:cNvSpPr txBox="1">
            <a:spLocks/>
          </p:cNvSpPr>
          <p:nvPr/>
        </p:nvSpPr>
        <p:spPr bwMode="auto">
          <a:xfrm>
            <a:off x="-2469357" y="7930377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endParaRPr lang="en-US" sz="36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09F87A8F-CF92-498A-BECB-925DB53D47D8}"/>
              </a:ext>
            </a:extLst>
          </p:cNvPr>
          <p:cNvSpPr txBox="1">
            <a:spLocks/>
          </p:cNvSpPr>
          <p:nvPr/>
        </p:nvSpPr>
        <p:spPr bwMode="auto">
          <a:xfrm>
            <a:off x="1674019" y="1769869"/>
            <a:ext cx="5967413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sz="3600" b="1" dirty="0">
              <a:solidFill>
                <a:srgbClr val="32C7A9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8B5A3913-FA20-0719-BA2C-6DD5BBF675F8}"/>
              </a:ext>
            </a:extLst>
          </p:cNvPr>
          <p:cNvSpPr txBox="1">
            <a:spLocks/>
          </p:cNvSpPr>
          <p:nvPr/>
        </p:nvSpPr>
        <p:spPr bwMode="auto">
          <a:xfrm>
            <a:off x="322729" y="4343400"/>
            <a:ext cx="8534400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 eaLnBrk="1" hangingPunct="1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32C7A9">
                    <a:lumMod val="50000"/>
                  </a:srgbClr>
                </a:solidFill>
                <a:latin typeface="Arial" panose="020B0604020202020204" pitchFamily="34" charset="0"/>
              </a:rPr>
              <a:t>She was afraid for Mephibosheth. While they were running away he fell and became crippled.</a:t>
            </a:r>
          </a:p>
        </p:txBody>
      </p:sp>
    </p:spTree>
    <p:extLst>
      <p:ext uri="{BB962C8B-B14F-4D97-AF65-F5344CB8AC3E}">
        <p14:creationId xmlns:p14="http://schemas.microsoft.com/office/powerpoint/2010/main" val="94028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CB50506-368D-4823-DC54-837D0F7D78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2895600" cy="604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4000" dirty="0">
                <a:effectLst/>
                <a:latin typeface="Arial" panose="020B0604020202020204" pitchFamily="34" charset="0"/>
              </a:rPr>
              <a:t>Now there was a servant of Saul’s household named </a:t>
            </a:r>
            <a:r>
              <a:rPr lang="en-US" altLang="en-US" sz="4000" dirty="0" err="1">
                <a:effectLst/>
                <a:latin typeface="Arial" panose="020B0604020202020204" pitchFamily="34" charset="0"/>
              </a:rPr>
              <a:t>Ziba</a:t>
            </a:r>
            <a:r>
              <a:rPr lang="en-US" altLang="en-US" sz="4000" dirty="0"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24579" name="Picture 4" descr="MC900233524[1]">
            <a:extLst>
              <a:ext uri="{FF2B5EF4-FFF2-40B4-BE49-F238E27FC236}">
                <a16:creationId xmlns:a16="http://schemas.microsoft.com/office/drawing/2014/main" xmlns="" id="{8B4E2E02-1120-2FD6-3216-CB7FBE7B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8" y="457200"/>
            <a:ext cx="424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6E56254-77BA-EEA5-3320-01F15EF9D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They summoned him to appear before David, and the king said to him,</a:t>
            </a:r>
            <a:r>
              <a:rPr lang="en-US" altLang="en-US" sz="2400">
                <a:solidFill>
                  <a:schemeClr val="bg1"/>
                </a:solidFill>
              </a:rPr>
              <a:t/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5E85891D-3CE7-47E8-5C14-6FCA4798B3D2}"/>
              </a:ext>
            </a:extLst>
          </p:cNvPr>
          <p:cNvSpPr/>
          <p:nvPr/>
        </p:nvSpPr>
        <p:spPr>
          <a:xfrm>
            <a:off x="4876800" y="1676400"/>
            <a:ext cx="3886200" cy="1506538"/>
          </a:xfrm>
          <a:prstGeom prst="wedgeEllipseCallout">
            <a:avLst>
              <a:gd name="adj1" fmla="val -36239"/>
              <a:gd name="adj2" fmla="val 19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9900CC"/>
                </a:solidFill>
              </a:rPr>
              <a:t>At your service,</a:t>
            </a:r>
            <a:endParaRPr lang="en-US" sz="4000" b="1" dirty="0">
              <a:solidFill>
                <a:srgbClr val="9900CC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4B4FF5C-D2FB-9B02-09DB-9B8326A8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182938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replied.</a:t>
            </a:r>
            <a:r>
              <a:rPr lang="en-US" altLang="en-US" sz="4800" dirty="0">
                <a:solidFill>
                  <a:schemeClr val="tx2"/>
                </a:solidFill>
              </a:rPr>
              <a:t> </a:t>
            </a:r>
            <a:br>
              <a:rPr lang="en-US" altLang="en-US" sz="4800" dirty="0">
                <a:solidFill>
                  <a:schemeClr val="tx2"/>
                </a:solidFill>
              </a:rPr>
            </a:br>
            <a:r>
              <a:rPr lang="en-US" altLang="en-US" sz="4800" dirty="0">
                <a:solidFill>
                  <a:schemeClr val="tx2"/>
                </a:solidFill>
              </a:rPr>
              <a:t>  </a:t>
            </a:r>
          </a:p>
        </p:txBody>
      </p:sp>
      <p:pic>
        <p:nvPicPr>
          <p:cNvPr id="25607" name="Picture 7" descr="MC900233524[1]">
            <a:extLst>
              <a:ext uri="{FF2B5EF4-FFF2-40B4-BE49-F238E27FC236}">
                <a16:creationId xmlns:a16="http://schemas.microsoft.com/office/drawing/2014/main" xmlns="" id="{D57CDA9C-CCD8-F739-0DE1-BD95BE23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3832225"/>
            <a:ext cx="2147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3208262A-BAD1-90A4-864C-02AEED925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36576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3EB3AB7A-659B-95B5-4BE0-9D95B7F49561}"/>
              </a:ext>
            </a:extLst>
          </p:cNvPr>
          <p:cNvSpPr/>
          <p:nvPr/>
        </p:nvSpPr>
        <p:spPr>
          <a:xfrm>
            <a:off x="0" y="1676400"/>
            <a:ext cx="4800600" cy="1066800"/>
          </a:xfrm>
          <a:prstGeom prst="wedgeEllipseCallout">
            <a:avLst>
              <a:gd name="adj1" fmla="val 5805"/>
              <a:gd name="adj2" fmla="val 179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9900CC"/>
                </a:solidFill>
              </a:rPr>
              <a:t>Are you </a:t>
            </a:r>
            <a:r>
              <a:rPr lang="en-US" sz="4000" dirty="0" err="1">
                <a:solidFill>
                  <a:srgbClr val="9900CC"/>
                </a:solidFill>
              </a:rPr>
              <a:t>Ziba</a:t>
            </a:r>
            <a:r>
              <a:rPr lang="en-US" sz="4000" dirty="0">
                <a:solidFill>
                  <a:srgbClr val="9900CC"/>
                </a:solidFill>
              </a:rPr>
              <a:t>?</a:t>
            </a:r>
            <a:endParaRPr lang="en-US" sz="4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597A6B7C-679E-66DF-6F2C-F3BBA9B0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554162"/>
          </a:xfrm>
        </p:spPr>
        <p:txBody>
          <a:bodyPr/>
          <a:lstStyle/>
          <a:p>
            <a:pPr eaLnBrk="1" hangingPunct="1"/>
            <a:r>
              <a:rPr lang="en-US" altLang="en-US" sz="4000"/>
              <a:t>The king asked, </a:t>
            </a:r>
            <a:br>
              <a:rPr lang="en-US" altLang="en-US" sz="4000"/>
            </a:br>
            <a:r>
              <a:rPr lang="en-US" altLang="en-US" sz="4000"/>
              <a:t>   </a:t>
            </a:r>
          </a:p>
        </p:txBody>
      </p:sp>
      <p:pic>
        <p:nvPicPr>
          <p:cNvPr id="26629" name="Picture 5" descr="MC900233524[1]">
            <a:extLst>
              <a:ext uri="{FF2B5EF4-FFF2-40B4-BE49-F238E27FC236}">
                <a16:creationId xmlns:a16="http://schemas.microsoft.com/office/drawing/2014/main" xmlns="" id="{89D7AD7D-CAFA-8C86-306F-8BAF482A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3565525"/>
            <a:ext cx="2147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2126B5A-F19C-2762-FEBD-86C8ED39C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3776294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C2F289CD-CD0F-C296-1748-F75B0AA798FB}"/>
              </a:ext>
            </a:extLst>
          </p:cNvPr>
          <p:cNvSpPr/>
          <p:nvPr/>
        </p:nvSpPr>
        <p:spPr>
          <a:xfrm>
            <a:off x="228600" y="1034866"/>
            <a:ext cx="8686800" cy="1981200"/>
          </a:xfrm>
          <a:prstGeom prst="wedgeEllipseCallout">
            <a:avLst>
              <a:gd name="adj1" fmla="val -24668"/>
              <a:gd name="adj2" fmla="val 106886"/>
            </a:avLst>
          </a:prstGeom>
          <a:solidFill>
            <a:srgbClr val="99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Is there no one still alive from the house of Saul to whom I can show God’s kindness?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DFA3AD20-5C5D-572E-2CB8-13C9993CF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eaLnBrk="1" hangingPunct="1"/>
            <a:r>
              <a:rPr lang="en-US" altLang="en-US" sz="4000"/>
              <a:t>Ziba answered the king,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F71BA33D-F49E-D3E6-43AE-11326C7605D5}"/>
              </a:ext>
            </a:extLst>
          </p:cNvPr>
          <p:cNvSpPr/>
          <p:nvPr/>
        </p:nvSpPr>
        <p:spPr>
          <a:xfrm>
            <a:off x="0" y="1219200"/>
            <a:ext cx="9220200" cy="1828800"/>
          </a:xfrm>
          <a:prstGeom prst="wedgeEllipseCallout">
            <a:avLst>
              <a:gd name="adj1" fmla="val 25318"/>
              <a:gd name="adj2" fmla="val 96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There is still a son of Jonathan; he is lame in both feet.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594A614-F052-3174-B004-30A809A9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5400"/>
            <a:ext cx="4038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king asked. </a:t>
            </a:r>
          </a:p>
        </p:txBody>
      </p:sp>
      <p:pic>
        <p:nvPicPr>
          <p:cNvPr id="27655" name="Picture 7" descr="MC900233524[1]">
            <a:extLst>
              <a:ext uri="{FF2B5EF4-FFF2-40B4-BE49-F238E27FC236}">
                <a16:creationId xmlns:a16="http://schemas.microsoft.com/office/drawing/2014/main" xmlns="" id="{7318B500-80AA-EFB0-F1A1-82C2FC9D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147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DE789F16-26BF-48C7-EB12-EC2EEBCBB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206" y="4607861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BB0F28F8-9C51-B24D-8856-1457F4D532FF}"/>
              </a:ext>
            </a:extLst>
          </p:cNvPr>
          <p:cNvSpPr/>
          <p:nvPr/>
        </p:nvSpPr>
        <p:spPr>
          <a:xfrm>
            <a:off x="228600" y="3086100"/>
            <a:ext cx="5257800" cy="1143000"/>
          </a:xfrm>
          <a:prstGeom prst="wedgeEllipseCallout">
            <a:avLst>
              <a:gd name="adj1" fmla="val -5421"/>
              <a:gd name="adj2" fmla="val 115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</a:rPr>
              <a:t>Where is he?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A016AB78-A15A-8F73-584A-D36148EA6B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2895600" cy="604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>
                <a:effectLst/>
                <a:latin typeface="Arial" panose="020B0604020202020204" pitchFamily="34" charset="0"/>
              </a:rPr>
              <a:t>Ziba answered, “He is at the house of Makir son of Ammiel in Lo Debar.” </a:t>
            </a:r>
            <a:br>
              <a:rPr lang="en-US" altLang="en-US" sz="4000">
                <a:effectLst/>
                <a:latin typeface="Arial" panose="020B0604020202020204" pitchFamily="34" charset="0"/>
              </a:rPr>
            </a:br>
            <a:endParaRPr lang="en-US" altLang="en-US" sz="4000">
              <a:effectLst/>
              <a:latin typeface="Arial" panose="020B0604020202020204" pitchFamily="34" charset="0"/>
            </a:endParaRPr>
          </a:p>
        </p:txBody>
      </p:sp>
      <p:pic>
        <p:nvPicPr>
          <p:cNvPr id="28675" name="Picture 5" descr="j0090386">
            <a:extLst>
              <a:ext uri="{FF2B5EF4-FFF2-40B4-BE49-F238E27FC236}">
                <a16:creationId xmlns:a16="http://schemas.microsoft.com/office/drawing/2014/main" xmlns="" id="{BA4604AA-1108-324F-CB3F-31906054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44195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j0229907">
            <a:extLst>
              <a:ext uri="{FF2B5EF4-FFF2-40B4-BE49-F238E27FC236}">
                <a16:creationId xmlns:a16="http://schemas.microsoft.com/office/drawing/2014/main" xmlns="" id="{DB8929B5-934D-706D-9935-AB600523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743200"/>
            <a:ext cx="2581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j0090386">
            <a:extLst>
              <a:ext uri="{FF2B5EF4-FFF2-40B4-BE49-F238E27FC236}">
                <a16:creationId xmlns:a16="http://schemas.microsoft.com/office/drawing/2014/main" xmlns="" id="{DEC8346D-C31D-01B8-651D-6FCB69E0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63" y="0"/>
            <a:ext cx="39830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FB024098-47DB-E6AF-DA56-DE036193EC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48200"/>
            <a:ext cx="83820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>
                <a:effectLst/>
                <a:latin typeface="Arial" panose="020B0604020202020204" pitchFamily="34" charset="0"/>
              </a:rPr>
              <a:t>So King David had him brought from Lo Debar, from the house of Makir son of Ammiel. </a:t>
            </a:r>
            <a:br>
              <a:rPr lang="en-US" altLang="en-US" sz="4000">
                <a:effectLst/>
                <a:latin typeface="Arial" panose="020B0604020202020204" pitchFamily="34" charset="0"/>
              </a:rPr>
            </a:br>
            <a:endParaRPr lang="en-US" altLang="en-US" sz="4000"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F5859F6D-CCA6-BBF1-BEF2-33076B5D5BE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04800"/>
            <a:ext cx="7010400" cy="4102100"/>
            <a:chOff x="336" y="192"/>
            <a:chExt cx="4416" cy="2584"/>
          </a:xfrm>
        </p:grpSpPr>
        <p:pic>
          <p:nvPicPr>
            <p:cNvPr id="29701" name="Picture 5" descr="MC900089414[1]">
              <a:extLst>
                <a:ext uri="{FF2B5EF4-FFF2-40B4-BE49-F238E27FC236}">
                  <a16:creationId xmlns:a16="http://schemas.microsoft.com/office/drawing/2014/main" xmlns="" id="{1BB3647D-67BD-BA50-4A8B-3BF972226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97502">
              <a:off x="1728" y="768"/>
              <a:ext cx="2976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" descr="MC900203036[1]">
              <a:extLst>
                <a:ext uri="{FF2B5EF4-FFF2-40B4-BE49-F238E27FC236}">
                  <a16:creationId xmlns:a16="http://schemas.microsoft.com/office/drawing/2014/main" xmlns="" id="{91713346-430B-C3B3-AACC-58A8161B5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2"/>
              <a:ext cx="2943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4" descr="j0229907">
              <a:extLst>
                <a:ext uri="{FF2B5EF4-FFF2-40B4-BE49-F238E27FC236}">
                  <a16:creationId xmlns:a16="http://schemas.microsoft.com/office/drawing/2014/main" xmlns="" id="{C4D27659-C52D-DE00-15B4-FE0FD1754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994241">
              <a:off x="3504" y="384"/>
              <a:ext cx="1248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61667 -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12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Glass Lay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2_Kimo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2_Ma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2_Compas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2_Digital Dot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imono 3">
    <a:dk1>
      <a:srgbClr val="00002E"/>
    </a:dk1>
    <a:lt1>
      <a:srgbClr val="FFFFFF"/>
    </a:lt1>
    <a:dk2>
      <a:srgbClr val="003399"/>
    </a:dk2>
    <a:lt2>
      <a:srgbClr val="F4BC40"/>
    </a:lt2>
    <a:accent1>
      <a:srgbClr val="9280CC"/>
    </a:accent1>
    <a:accent2>
      <a:srgbClr val="BD51A1"/>
    </a:accent2>
    <a:accent3>
      <a:srgbClr val="AAADCA"/>
    </a:accent3>
    <a:accent4>
      <a:srgbClr val="DADADA"/>
    </a:accent4>
    <a:accent5>
      <a:srgbClr val="C7C0E2"/>
    </a:accent5>
    <a:accent6>
      <a:srgbClr val="AB4991"/>
    </a:accent6>
    <a:hlink>
      <a:srgbClr val="CC66FF"/>
    </a:hlink>
    <a:folHlink>
      <a:srgbClr val="824F99"/>
    </a:folHlink>
  </a:clrScheme>
</a:themeOverride>
</file>

<file path=ppt/theme/themeOverride2.xml><?xml version="1.0" encoding="utf-8"?>
<a:themeOverride xmlns:a="http://schemas.openxmlformats.org/drawingml/2006/main">
  <a:clrScheme name="Glass Layers 7">
    <a:dk1>
      <a:srgbClr val="573F8B"/>
    </a:dk1>
    <a:lt1>
      <a:srgbClr val="FFFFFF"/>
    </a:lt1>
    <a:dk2>
      <a:srgbClr val="666699"/>
    </a:dk2>
    <a:lt2>
      <a:srgbClr val="D9D9FF"/>
    </a:lt2>
    <a:accent1>
      <a:srgbClr val="CC99FF"/>
    </a:accent1>
    <a:accent2>
      <a:srgbClr val="9933FF"/>
    </a:accent2>
    <a:accent3>
      <a:srgbClr val="B8B8CA"/>
    </a:accent3>
    <a:accent4>
      <a:srgbClr val="DADADA"/>
    </a:accent4>
    <a:accent5>
      <a:srgbClr val="E2CAFF"/>
    </a:accent5>
    <a:accent6>
      <a:srgbClr val="8A2DE7"/>
    </a:accent6>
    <a:hlink>
      <a:srgbClr val="99F3FF"/>
    </a:hlink>
    <a:folHlink>
      <a:srgbClr val="CCCCFF"/>
    </a:folHlink>
  </a:clrScheme>
</a:themeOverride>
</file>

<file path=ppt/theme/themeOverride3.xml><?xml version="1.0" encoding="utf-8"?>
<a:themeOverride xmlns:a="http://schemas.openxmlformats.org/drawingml/2006/main">
  <a:clrScheme name="Beam 6">
    <a:dk1>
      <a:srgbClr val="96B29E"/>
    </a:dk1>
    <a:lt1>
      <a:srgbClr val="FFFFFF"/>
    </a:lt1>
    <a:dk2>
      <a:srgbClr val="A5BDAC"/>
    </a:dk2>
    <a:lt2>
      <a:srgbClr val="FFFFCC"/>
    </a:lt2>
    <a:accent1>
      <a:srgbClr val="4E8880"/>
    </a:accent1>
    <a:accent2>
      <a:srgbClr val="2F71B9"/>
    </a:accent2>
    <a:accent3>
      <a:srgbClr val="CFDBD2"/>
    </a:accent3>
    <a:accent4>
      <a:srgbClr val="DADADA"/>
    </a:accent4>
    <a:accent5>
      <a:srgbClr val="B2C3C0"/>
    </a:accent5>
    <a:accent6>
      <a:srgbClr val="2A66A7"/>
    </a:accent6>
    <a:hlink>
      <a:srgbClr val="9DC0E7"/>
    </a:hlink>
    <a:folHlink>
      <a:srgbClr val="54CA89"/>
    </a:folHlink>
  </a:clrScheme>
</a:themeOverride>
</file>

<file path=ppt/theme/themeOverride4.xml><?xml version="1.0" encoding="utf-8"?>
<a:themeOverride xmlns:a="http://schemas.openxmlformats.org/drawingml/2006/main">
  <a:clrScheme name="Digital Dots 8">
    <a:dk1>
      <a:srgbClr val="000000"/>
    </a:dk1>
    <a:lt1>
      <a:srgbClr val="E6F8F4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F0FBF8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4401</TotalTime>
  <Words>633</Words>
  <Application>Microsoft Office PowerPoint</Application>
  <PresentationFormat>On-screen Show (4:3)</PresentationFormat>
  <Paragraphs>89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57" baseType="lpstr">
      <vt:lpstr>ＭＳ Ｐゴシック</vt:lpstr>
      <vt:lpstr>ＭＳ Ｐゴシック</vt:lpstr>
      <vt:lpstr>A Love of Thunder</vt:lpstr>
      <vt:lpstr>Arial</vt:lpstr>
      <vt:lpstr>Arial Black</vt:lpstr>
      <vt:lpstr>Calibri</vt:lpstr>
      <vt:lpstr>Cambria</vt:lpstr>
      <vt:lpstr>Century Gothic</vt:lpstr>
      <vt:lpstr>Century Schoolbook</vt:lpstr>
      <vt:lpstr>Palatino Linotype</vt:lpstr>
      <vt:lpstr>Perpetua Titling MT</vt:lpstr>
      <vt:lpstr>Sitka Display Semibold</vt:lpstr>
      <vt:lpstr>Tahoma</vt:lpstr>
      <vt:lpstr>Times New Roman</vt:lpstr>
      <vt:lpstr>Wingdings</vt:lpstr>
      <vt:lpstr>Default Design</vt:lpstr>
      <vt:lpstr>2_Glass Layers</vt:lpstr>
      <vt:lpstr>2_Kimono</vt:lpstr>
      <vt:lpstr>2_Pixel</vt:lpstr>
      <vt:lpstr>2_Maple</vt:lpstr>
      <vt:lpstr>2_Compass</vt:lpstr>
      <vt:lpstr>2_Digital Dots</vt:lpstr>
      <vt:lpstr>Cascade</vt:lpstr>
      <vt:lpstr>Beam</vt:lpstr>
      <vt:lpstr>Digital Dots</vt:lpstr>
      <vt:lpstr>3_Vapor Trail</vt:lpstr>
      <vt:lpstr>1_Elemental</vt:lpstr>
      <vt:lpstr>PowerPoint Presentation</vt:lpstr>
      <vt:lpstr>2 Samuel 9:1-13</vt:lpstr>
      <vt:lpstr>    David asked,  </vt:lpstr>
      <vt:lpstr>Now there was a servant of Saul’s household named Ziba. </vt:lpstr>
      <vt:lpstr>They summoned him to appear before David, and the king said to him,   </vt:lpstr>
      <vt:lpstr>The king asked,     </vt:lpstr>
      <vt:lpstr>Ziba answered the king,</vt:lpstr>
      <vt:lpstr>Ziba answered, “He is at the house of Makir son of Ammiel in Lo Debar.”  </vt:lpstr>
      <vt:lpstr>So King David had him brought from Lo Debar, from the house of Makir son of Ammiel.  </vt:lpstr>
      <vt:lpstr>When Mephibosheth son of Jonathan, the son of Saul, came to David, he bowed down to pay him honor.   </vt:lpstr>
      <vt:lpstr>David said,</vt:lpstr>
      <vt:lpstr>David said to him</vt:lpstr>
      <vt:lpstr>PowerPoint Presentation</vt:lpstr>
      <vt:lpstr>Mephibosheth bowed down and said,   </vt:lpstr>
      <vt:lpstr>Then the king summoned Ziba, Saul’s steward, and said to him,   “I have given your master’s grandson everything that belonged to Saul and his family. </vt:lpstr>
      <vt:lpstr>You and your sons and your servants are to farm the land for him and bring in the crops, so that your master’s grandson may be provided for. </vt:lpstr>
      <vt:lpstr>And Mephibosheth, grandson of your master, will always eat at my table.” </vt:lpstr>
      <vt:lpstr>(Now Ziba had fifteen sons and twenty servants.)  </vt:lpstr>
      <vt:lpstr>Then Ziba said to the king, “Your servant will do whatever my lord the king commands his servant to do.”</vt:lpstr>
      <vt:lpstr>So Mephibosheth ate at David’s table like one of the king’s sons.     </vt:lpstr>
      <vt:lpstr>Mephibosheth had a young son named Mica, and all the members of Ziba’s household were servants of Mephibosheth. </vt:lpstr>
      <vt:lpstr>And Mephibosheth lived in Jerusalem, because he always ate at the king’s table; he was lame in both feet.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Ken Stoll</cp:lastModifiedBy>
  <cp:revision>455</cp:revision>
  <dcterms:created xsi:type="dcterms:W3CDTF">2010-07-05T22:55:03Z</dcterms:created>
  <dcterms:modified xsi:type="dcterms:W3CDTF">2023-01-27T21:35:26Z</dcterms:modified>
</cp:coreProperties>
</file>