
<file path=[Content_Types].xml><?xml version="1.0" encoding="utf-8"?>
<Types xmlns="http://schemas.openxmlformats.org/package/2006/content-types">
  <Default Extension="png" ContentType="image/png"/>
  <Default Extension="jfif" ContentType="image/jpeg"/>
  <Default Extension="jpeg" ContentType="image/jpeg"/>
  <Default Extension="m4a" ContentType="audio/mp4"/>
  <Default Extension="wmf" ContentType="image/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0.wmf" ContentType="image/x-wmf"/>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62" r:id="rId2"/>
  </p:sldMasterIdLst>
  <p:notesMasterIdLst>
    <p:notesMasterId r:id="rId50"/>
  </p:notesMasterIdLst>
  <p:sldIdLst>
    <p:sldId id="963" r:id="rId3"/>
    <p:sldId id="257" r:id="rId4"/>
    <p:sldId id="258" r:id="rId5"/>
    <p:sldId id="259" r:id="rId6"/>
    <p:sldId id="260" r:id="rId7"/>
    <p:sldId id="261" r:id="rId8"/>
    <p:sldId id="262" r:id="rId9"/>
    <p:sldId id="263" r:id="rId10"/>
    <p:sldId id="264" r:id="rId11"/>
    <p:sldId id="265" r:id="rId12"/>
    <p:sldId id="266" r:id="rId13"/>
    <p:sldId id="976" r:id="rId14"/>
    <p:sldId id="267" r:id="rId15"/>
    <p:sldId id="268" r:id="rId16"/>
    <p:sldId id="269" r:id="rId17"/>
    <p:sldId id="270" r:id="rId18"/>
    <p:sldId id="964" r:id="rId19"/>
    <p:sldId id="271" r:id="rId20"/>
    <p:sldId id="272" r:id="rId21"/>
    <p:sldId id="273" r:id="rId22"/>
    <p:sldId id="965" r:id="rId23"/>
    <p:sldId id="274" r:id="rId24"/>
    <p:sldId id="275" r:id="rId25"/>
    <p:sldId id="276" r:id="rId26"/>
    <p:sldId id="277" r:id="rId27"/>
    <p:sldId id="278" r:id="rId28"/>
    <p:sldId id="279" r:id="rId29"/>
    <p:sldId id="966" r:id="rId30"/>
    <p:sldId id="280" r:id="rId31"/>
    <p:sldId id="281" r:id="rId32"/>
    <p:sldId id="282" r:id="rId33"/>
    <p:sldId id="283" r:id="rId34"/>
    <p:sldId id="284" r:id="rId35"/>
    <p:sldId id="285" r:id="rId36"/>
    <p:sldId id="286" r:id="rId37"/>
    <p:sldId id="967" r:id="rId38"/>
    <p:sldId id="287" r:id="rId39"/>
    <p:sldId id="288" r:id="rId40"/>
    <p:sldId id="968" r:id="rId41"/>
    <p:sldId id="289" r:id="rId42"/>
    <p:sldId id="290" r:id="rId43"/>
    <p:sldId id="975" r:id="rId44"/>
    <p:sldId id="291" r:id="rId45"/>
    <p:sldId id="977" r:id="rId46"/>
    <p:sldId id="978" r:id="rId47"/>
    <p:sldId id="292" r:id="rId48"/>
    <p:sldId id="293" r:id="rId49"/>
  </p:sldIdLst>
  <p:sldSz cx="9144000" cy="6858000" type="screen4x3"/>
  <p:notesSz cx="6858000" cy="9144000"/>
  <p:defaultTextStyle>
    <a:lvl1pPr marL="0" indent="0" algn="l" defTabSz="914400" rtl="0" fontAlgn="base">
      <a:lnSpc>
        <a:spcPct val="100000"/>
      </a:lnSpc>
      <a:spcBef>
        <a:spcPct val="0"/>
      </a:spcBef>
      <a:spcAft>
        <a:spcPct val="0"/>
      </a:spcAft>
      <a:buNone/>
      <a:defRPr lang="en-US" sz="2400" b="0" i="0" u="none" baseline="0" dirty="0" smtClean="0">
        <a:solidFill>
          <a:schemeClr val="tx1"/>
        </a:solidFill>
        <a:latin typeface="Arial" pitchFamily="34" charset="0"/>
        <a:ea typeface="ＭＳ Ｐゴシック" pitchFamily="34" charset="-128"/>
      </a:defRPr>
    </a:lvl1pPr>
    <a:lvl2pPr marL="457200" indent="0">
      <a:lnSpc>
        <a:spcPct val="100000"/>
      </a:lnSpc>
      <a:spcBef>
        <a:spcPct val="0"/>
      </a:spcBef>
      <a:spcAft>
        <a:spcPct val="0"/>
      </a:spcAft>
      <a:buNone/>
      <a:defRPr lang="en-US" sz="2400" b="0" i="0" u="none" dirty="0" smtClean="0">
        <a:solidFill>
          <a:schemeClr val="tx1"/>
        </a:solidFill>
        <a:latin typeface="Arial" pitchFamily="34" charset="0"/>
      </a:defRPr>
    </a:lvl2pPr>
    <a:lvl3pPr marL="914400" indent="0">
      <a:lnSpc>
        <a:spcPct val="100000"/>
      </a:lnSpc>
      <a:spcBef>
        <a:spcPct val="0"/>
      </a:spcBef>
      <a:spcAft>
        <a:spcPct val="0"/>
      </a:spcAft>
      <a:buNone/>
      <a:defRPr lang="en-US" sz="2400" b="0" i="0" u="none" dirty="0" smtClean="0">
        <a:solidFill>
          <a:schemeClr val="tx1"/>
        </a:solidFill>
        <a:latin typeface="Arial" pitchFamily="34" charset="0"/>
      </a:defRPr>
    </a:lvl3pPr>
    <a:lvl4pPr marL="1371600" indent="0">
      <a:lnSpc>
        <a:spcPct val="100000"/>
      </a:lnSpc>
      <a:spcBef>
        <a:spcPct val="0"/>
      </a:spcBef>
      <a:spcAft>
        <a:spcPct val="0"/>
      </a:spcAft>
      <a:buNone/>
      <a:defRPr lang="en-US" sz="2400" b="0" i="0" u="none" dirty="0" smtClean="0">
        <a:solidFill>
          <a:schemeClr val="tx1"/>
        </a:solidFill>
        <a:latin typeface="Arial" pitchFamily="34" charset="0"/>
      </a:defRPr>
    </a:lvl4pPr>
    <a:lvl5pPr marL="1828800" indent="0">
      <a:lnSpc>
        <a:spcPct val="100000"/>
      </a:lnSpc>
      <a:spcBef>
        <a:spcPct val="0"/>
      </a:spcBef>
      <a:spcAft>
        <a:spcPct val="0"/>
      </a:spcAft>
      <a:buNone/>
      <a:defRPr lang="en-US" sz="2400" b="0" i="0" u="none" dirty="0" smtClean="0">
        <a:solidFill>
          <a:schemeClr val="tx1"/>
        </a:solidFill>
        <a:latin typeface="Arial" pitchFamily="34" charset="0"/>
      </a:defRPr>
    </a:lvl5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2E1B"/>
    <a:srgbClr val="E9C89F"/>
    <a:srgbClr val="D6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77" autoAdjust="0"/>
    <p:restoredTop sz="90916"/>
  </p:normalViewPr>
  <p:slideViewPr>
    <p:cSldViewPr snapToGrid="0">
      <p:cViewPr varScale="1">
        <p:scale>
          <a:sx n="106" d="100"/>
          <a:sy n="106" d="100"/>
        </p:scale>
        <p:origin x="13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6"/>
          <p:cNvSpPr>
            <a:spLocks noGrp="1"/>
          </p:cNvSpPr>
          <p:nvPr>
            <p:ph type="hdr" sz="quarter"/>
          </p:nvPr>
        </p:nvSpPr>
        <p:spPr>
          <a:xfrm>
            <a:off x="0" y="0"/>
            <a:ext cx="2971800" cy="457200"/>
          </a:xfrm>
          <a:prstGeom prst="rect">
            <a:avLst/>
          </a:prstGeom>
          <a:ln>
            <a:noFill/>
          </a:ln>
        </p:spPr>
        <p:txBody>
          <a:bodyPr numCol="1"/>
          <a:lstStyle/>
          <a:p>
            <a:endParaRPr/>
          </a:p>
        </p:txBody>
      </p:sp>
      <p:sp>
        <p:nvSpPr>
          <p:cNvPr id="7" name="Text Box 7"/>
          <p:cNvSpPr>
            <a:spLocks noGrp="1"/>
          </p:cNvSpPr>
          <p:nvPr>
            <p:ph type="dt" idx="1"/>
          </p:nvPr>
        </p:nvSpPr>
        <p:spPr>
          <a:xfrm>
            <a:off x="3886200" y="0"/>
            <a:ext cx="2971800" cy="457200"/>
          </a:xfrm>
          <a:prstGeom prst="rect">
            <a:avLst/>
          </a:prstGeom>
          <a:ln>
            <a:noFill/>
          </a:ln>
        </p:spPr>
        <p:txBody>
          <a:bodyPr numCol="1"/>
          <a:lstStyle/>
          <a:p>
            <a:endParaRPr/>
          </a:p>
        </p:txBody>
      </p:sp>
      <p:sp>
        <p:nvSpPr>
          <p:cNvPr id="8" name="Text Box 8"/>
          <p:cNvSpPr>
            <a:spLocks noGrp="1" noRot="1" noChangeAspect="1"/>
          </p:cNvSpPr>
          <p:nvPr>
            <p:ph type="sldImg" idx="2"/>
          </p:nvPr>
        </p:nvSpPr>
        <p:spPr>
          <a:xfrm>
            <a:off x="1143000" y="685800"/>
            <a:ext cx="4572000" cy="3429000"/>
          </a:xfrm>
          <a:prstGeom prst="rect">
            <a:avLst/>
          </a:prstGeom>
          <a:ln>
            <a:solidFill>
              <a:srgbClr val="000000"/>
            </a:solidFill>
            <a:round/>
            <a:headEnd/>
            <a:tailEnd/>
          </a:ln>
        </p:spPr>
      </p:sp>
      <p:sp>
        <p:nvSpPr>
          <p:cNvPr id="9" name="Text Box 9"/>
          <p:cNvSpPr>
            <a:spLocks noGrp="1"/>
          </p:cNvSpPr>
          <p:nvPr>
            <p:ph type="body" sz="quarter" idx="3"/>
          </p:nvPr>
        </p:nvSpPr>
        <p:spPr>
          <a:xfrm>
            <a:off x="914400" y="4343400"/>
            <a:ext cx="5029200" cy="4114800"/>
          </a:xfrm>
          <a:prstGeom prst="rect">
            <a:avLst/>
          </a:prstGeom>
          <a:ln>
            <a:noFill/>
          </a:ln>
        </p:spPr>
        <p:txBody>
          <a:bodyPr numCol="1"/>
          <a:lstStyle/>
          <a:p>
            <a:endParaRPr/>
          </a:p>
          <a:p>
            <a:endParaRPr/>
          </a:p>
          <a:p>
            <a:endParaRPr/>
          </a:p>
          <a:p>
            <a:endParaRPr/>
          </a:p>
          <a:p>
            <a:endParaRPr/>
          </a:p>
        </p:txBody>
      </p:sp>
      <p:sp>
        <p:nvSpPr>
          <p:cNvPr id="10" name="Text Box 10"/>
          <p:cNvSpPr>
            <a:spLocks noGrp="1"/>
          </p:cNvSpPr>
          <p:nvPr>
            <p:ph type="ftr" sz="quarter" idx="4"/>
          </p:nvPr>
        </p:nvSpPr>
        <p:spPr>
          <a:xfrm>
            <a:off x="0" y="8686800"/>
            <a:ext cx="2971800" cy="457200"/>
          </a:xfrm>
          <a:prstGeom prst="rect">
            <a:avLst/>
          </a:prstGeom>
          <a:ln>
            <a:noFill/>
          </a:ln>
        </p:spPr>
        <p:txBody>
          <a:bodyPr numCol="1" anchor="b"/>
          <a:lstStyle/>
          <a:p>
            <a:endParaRPr/>
          </a:p>
        </p:txBody>
      </p:sp>
      <p:sp>
        <p:nvSpPr>
          <p:cNvPr id="11" name="Text Box 11"/>
          <p:cNvSpPr>
            <a:spLocks noGrp="1"/>
          </p:cNvSpPr>
          <p:nvPr>
            <p:ph type="sldNum" sz="quarter" idx="5"/>
          </p:nvPr>
        </p:nvSpPr>
        <p:spPr>
          <a:xfrm>
            <a:off x="3886200" y="8686800"/>
            <a:ext cx="2971800" cy="457200"/>
          </a:xfrm>
          <a:prstGeom prst="rect">
            <a:avLst/>
          </a:prstGeom>
          <a:ln>
            <a:noFill/>
          </a:ln>
        </p:spPr>
        <p:txBody>
          <a:bodyPr numCol="1" anchor="b"/>
          <a:lstStyle/>
          <a:p>
            <a:pPr algn="r"/>
            <a:r>
              <a:rPr lang="en-US" sz="1200" dirty="0"/>
              <a:t>*</a:t>
            </a:r>
          </a:p>
        </p:txBody>
      </p:sp>
    </p:spTree>
    <p:extLst>
      <p:ext uri="{BB962C8B-B14F-4D97-AF65-F5344CB8AC3E}">
        <p14:creationId xmlns:p14="http://schemas.microsoft.com/office/powerpoint/2010/main" val="309036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A2459A-61CF-4693-AF28-82E0F3FB8C8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800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Text Box 658"/>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59" name="Text Box 659"/>
          <p:cNvSpPr>
            <a:spLocks noGrp="1" noRot="1" noChangeAspect="1"/>
          </p:cNvSpPr>
          <p:nvPr>
            <p:ph type="sldImg"/>
          </p:nvPr>
        </p:nvSpPr>
        <p:spPr>
          <a:xfrm>
            <a:off x="1143000" y="685800"/>
            <a:ext cx="4572000" cy="3429000"/>
          </a:xfrm>
          <a:prstGeom prst="rect">
            <a:avLst/>
          </a:prstGeom>
        </p:spPr>
      </p:sp>
      <p:sp>
        <p:nvSpPr>
          <p:cNvPr id="660" name="Text Box 660"/>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50054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Text Box 661"/>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62" name="Text Box 662"/>
          <p:cNvSpPr>
            <a:spLocks noGrp="1" noRot="1" noChangeAspect="1"/>
          </p:cNvSpPr>
          <p:nvPr>
            <p:ph type="sldImg"/>
          </p:nvPr>
        </p:nvSpPr>
        <p:spPr>
          <a:xfrm>
            <a:off x="1143000" y="685800"/>
            <a:ext cx="4572000" cy="3429000"/>
          </a:xfrm>
          <a:prstGeom prst="rect">
            <a:avLst/>
          </a:prstGeom>
        </p:spPr>
      </p:sp>
      <p:sp>
        <p:nvSpPr>
          <p:cNvPr id="663" name="Text Box 663"/>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557082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Text Box 661"/>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62" name="Text Box 662"/>
          <p:cNvSpPr>
            <a:spLocks noGrp="1" noRot="1" noChangeAspect="1"/>
          </p:cNvSpPr>
          <p:nvPr>
            <p:ph type="sldImg"/>
          </p:nvPr>
        </p:nvSpPr>
        <p:spPr>
          <a:xfrm>
            <a:off x="1143000" y="685800"/>
            <a:ext cx="4572000" cy="3429000"/>
          </a:xfrm>
          <a:prstGeom prst="rect">
            <a:avLst/>
          </a:prstGeom>
        </p:spPr>
      </p:sp>
      <p:sp>
        <p:nvSpPr>
          <p:cNvPr id="663" name="Text Box 663"/>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87029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Text Box 664"/>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65" name="Text Box 665"/>
          <p:cNvSpPr>
            <a:spLocks noGrp="1" noRot="1" noChangeAspect="1"/>
          </p:cNvSpPr>
          <p:nvPr>
            <p:ph type="sldImg"/>
          </p:nvPr>
        </p:nvSpPr>
        <p:spPr>
          <a:xfrm>
            <a:off x="1143000" y="685800"/>
            <a:ext cx="4572000" cy="3429000"/>
          </a:xfrm>
          <a:prstGeom prst="rect">
            <a:avLst/>
          </a:prstGeom>
        </p:spPr>
      </p:sp>
      <p:sp>
        <p:nvSpPr>
          <p:cNvPr id="666" name="Text Box 666"/>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32605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Text Box 667"/>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68" name="Text Box 668"/>
          <p:cNvSpPr>
            <a:spLocks noGrp="1" noRot="1" noChangeAspect="1"/>
          </p:cNvSpPr>
          <p:nvPr>
            <p:ph type="sldImg"/>
          </p:nvPr>
        </p:nvSpPr>
        <p:spPr>
          <a:xfrm>
            <a:off x="1143000" y="685800"/>
            <a:ext cx="4572000" cy="3429000"/>
          </a:xfrm>
          <a:prstGeom prst="rect">
            <a:avLst/>
          </a:prstGeom>
        </p:spPr>
      </p:sp>
      <p:sp>
        <p:nvSpPr>
          <p:cNvPr id="669" name="Text Box 669"/>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92584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Text Box 670"/>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71" name="Text Box 671"/>
          <p:cNvSpPr>
            <a:spLocks noGrp="1" noRot="1" noChangeAspect="1"/>
          </p:cNvSpPr>
          <p:nvPr>
            <p:ph type="sldImg"/>
          </p:nvPr>
        </p:nvSpPr>
        <p:spPr>
          <a:xfrm>
            <a:off x="1143000" y="685800"/>
            <a:ext cx="4572000" cy="3429000"/>
          </a:xfrm>
          <a:prstGeom prst="rect">
            <a:avLst/>
          </a:prstGeom>
        </p:spPr>
      </p:sp>
      <p:sp>
        <p:nvSpPr>
          <p:cNvPr id="672" name="Text Box 672"/>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13277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Text Box 673"/>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74" name="Text Box 674"/>
          <p:cNvSpPr>
            <a:spLocks noGrp="1" noRot="1" noChangeAspect="1"/>
          </p:cNvSpPr>
          <p:nvPr>
            <p:ph type="sldImg"/>
          </p:nvPr>
        </p:nvSpPr>
        <p:spPr>
          <a:xfrm>
            <a:off x="1143000" y="685800"/>
            <a:ext cx="4572000" cy="3429000"/>
          </a:xfrm>
          <a:prstGeom prst="rect">
            <a:avLst/>
          </a:prstGeom>
        </p:spPr>
      </p:sp>
      <p:sp>
        <p:nvSpPr>
          <p:cNvPr id="675" name="Text Box 675"/>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86535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Text Box 673"/>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74" name="Text Box 674"/>
          <p:cNvSpPr>
            <a:spLocks noGrp="1" noRot="1" noChangeAspect="1"/>
          </p:cNvSpPr>
          <p:nvPr>
            <p:ph type="sldImg"/>
          </p:nvPr>
        </p:nvSpPr>
        <p:spPr>
          <a:xfrm>
            <a:off x="1143000" y="685800"/>
            <a:ext cx="4572000" cy="3429000"/>
          </a:xfrm>
          <a:prstGeom prst="rect">
            <a:avLst/>
          </a:prstGeom>
        </p:spPr>
      </p:sp>
      <p:sp>
        <p:nvSpPr>
          <p:cNvPr id="675" name="Text Box 675"/>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352379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Text Box 676"/>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77" name="Text Box 677"/>
          <p:cNvSpPr>
            <a:spLocks noGrp="1" noRot="1" noChangeAspect="1"/>
          </p:cNvSpPr>
          <p:nvPr>
            <p:ph type="sldImg"/>
          </p:nvPr>
        </p:nvSpPr>
        <p:spPr>
          <a:xfrm>
            <a:off x="1143000" y="685800"/>
            <a:ext cx="4572000" cy="3429000"/>
          </a:xfrm>
          <a:prstGeom prst="rect">
            <a:avLst/>
          </a:prstGeom>
        </p:spPr>
      </p:sp>
      <p:sp>
        <p:nvSpPr>
          <p:cNvPr id="678" name="Text Box 678"/>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456238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Text Box 679"/>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80" name="Text Box 680"/>
          <p:cNvSpPr>
            <a:spLocks noGrp="1" noRot="1" noChangeAspect="1"/>
          </p:cNvSpPr>
          <p:nvPr>
            <p:ph type="sldImg"/>
          </p:nvPr>
        </p:nvSpPr>
        <p:spPr>
          <a:xfrm>
            <a:off x="1143000" y="685800"/>
            <a:ext cx="4572000" cy="3429000"/>
          </a:xfrm>
          <a:prstGeom prst="rect">
            <a:avLst/>
          </a:prstGeom>
        </p:spPr>
      </p:sp>
      <p:sp>
        <p:nvSpPr>
          <p:cNvPr id="681" name="Text Box 681"/>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70861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Text Box 634"/>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35" name="Text Box 635"/>
          <p:cNvSpPr>
            <a:spLocks noGrp="1" noRot="1" noChangeAspect="1"/>
          </p:cNvSpPr>
          <p:nvPr>
            <p:ph type="sldImg"/>
          </p:nvPr>
        </p:nvSpPr>
        <p:spPr>
          <a:xfrm>
            <a:off x="1143000" y="685800"/>
            <a:ext cx="4572000" cy="3429000"/>
          </a:xfrm>
          <a:prstGeom prst="rect">
            <a:avLst/>
          </a:prstGeom>
        </p:spPr>
      </p:sp>
      <p:sp>
        <p:nvSpPr>
          <p:cNvPr id="636" name="Text Box 636"/>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845033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Text Box 682"/>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83" name="Text Box 683"/>
          <p:cNvSpPr>
            <a:spLocks noGrp="1" noRot="1" noChangeAspect="1"/>
          </p:cNvSpPr>
          <p:nvPr>
            <p:ph type="sldImg"/>
          </p:nvPr>
        </p:nvSpPr>
        <p:spPr>
          <a:xfrm>
            <a:off x="1143000" y="685800"/>
            <a:ext cx="4572000" cy="3429000"/>
          </a:xfrm>
          <a:prstGeom prst="rect">
            <a:avLst/>
          </a:prstGeom>
        </p:spPr>
      </p:sp>
      <p:sp>
        <p:nvSpPr>
          <p:cNvPr id="684" name="Text Box 684"/>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755362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Text Box 685"/>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86" name="Text Box 686"/>
          <p:cNvSpPr>
            <a:spLocks noGrp="1" noRot="1" noChangeAspect="1"/>
          </p:cNvSpPr>
          <p:nvPr>
            <p:ph type="sldImg"/>
          </p:nvPr>
        </p:nvSpPr>
        <p:spPr>
          <a:xfrm>
            <a:off x="1143000" y="685800"/>
            <a:ext cx="4572000" cy="3429000"/>
          </a:xfrm>
          <a:prstGeom prst="rect">
            <a:avLst/>
          </a:prstGeom>
        </p:spPr>
      </p:sp>
      <p:sp>
        <p:nvSpPr>
          <p:cNvPr id="687" name="Text Box 687"/>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357955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Text Box 685"/>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86" name="Text Box 686"/>
          <p:cNvSpPr>
            <a:spLocks noGrp="1" noRot="1" noChangeAspect="1"/>
          </p:cNvSpPr>
          <p:nvPr>
            <p:ph type="sldImg"/>
          </p:nvPr>
        </p:nvSpPr>
        <p:spPr>
          <a:xfrm>
            <a:off x="1143000" y="685800"/>
            <a:ext cx="4572000" cy="3429000"/>
          </a:xfrm>
          <a:prstGeom prst="rect">
            <a:avLst/>
          </a:prstGeom>
        </p:spPr>
      </p:sp>
      <p:sp>
        <p:nvSpPr>
          <p:cNvPr id="687" name="Text Box 687"/>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76546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Text Box 688"/>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89" name="Text Box 689"/>
          <p:cNvSpPr>
            <a:spLocks noGrp="1" noRot="1" noChangeAspect="1"/>
          </p:cNvSpPr>
          <p:nvPr>
            <p:ph type="sldImg"/>
          </p:nvPr>
        </p:nvSpPr>
        <p:spPr>
          <a:xfrm>
            <a:off x="1143000" y="685800"/>
            <a:ext cx="4572000" cy="3429000"/>
          </a:xfrm>
          <a:prstGeom prst="rect">
            <a:avLst/>
          </a:prstGeom>
        </p:spPr>
      </p:sp>
      <p:sp>
        <p:nvSpPr>
          <p:cNvPr id="690" name="Text Box 690"/>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266886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Text Box 691"/>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92" name="Text Box 692"/>
          <p:cNvSpPr>
            <a:spLocks noGrp="1" noRot="1" noChangeAspect="1"/>
          </p:cNvSpPr>
          <p:nvPr>
            <p:ph type="sldImg"/>
          </p:nvPr>
        </p:nvSpPr>
        <p:spPr>
          <a:xfrm>
            <a:off x="1143000" y="685800"/>
            <a:ext cx="4572000" cy="3429000"/>
          </a:xfrm>
          <a:prstGeom prst="rect">
            <a:avLst/>
          </a:prstGeom>
        </p:spPr>
      </p:sp>
      <p:sp>
        <p:nvSpPr>
          <p:cNvPr id="693" name="Text Box 693"/>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993409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Text Box 694"/>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95" name="Text Box 695"/>
          <p:cNvSpPr>
            <a:spLocks noGrp="1" noRot="1" noChangeAspect="1"/>
          </p:cNvSpPr>
          <p:nvPr>
            <p:ph type="sldImg"/>
          </p:nvPr>
        </p:nvSpPr>
        <p:spPr>
          <a:xfrm>
            <a:off x="1143000" y="685800"/>
            <a:ext cx="4572000" cy="3429000"/>
          </a:xfrm>
          <a:prstGeom prst="rect">
            <a:avLst/>
          </a:prstGeom>
        </p:spPr>
      </p:sp>
      <p:sp>
        <p:nvSpPr>
          <p:cNvPr id="696" name="Text Box 696"/>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18062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Text Box 697"/>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98" name="Text Box 698"/>
          <p:cNvSpPr>
            <a:spLocks noGrp="1" noRot="1" noChangeAspect="1"/>
          </p:cNvSpPr>
          <p:nvPr>
            <p:ph type="sldImg"/>
          </p:nvPr>
        </p:nvSpPr>
        <p:spPr>
          <a:xfrm>
            <a:off x="1143000" y="685800"/>
            <a:ext cx="4572000" cy="3429000"/>
          </a:xfrm>
          <a:prstGeom prst="rect">
            <a:avLst/>
          </a:prstGeom>
        </p:spPr>
      </p:sp>
      <p:sp>
        <p:nvSpPr>
          <p:cNvPr id="699" name="Text Box 699"/>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390259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ext Box 700"/>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01" name="Text Box 701"/>
          <p:cNvSpPr>
            <a:spLocks noGrp="1" noRot="1" noChangeAspect="1"/>
          </p:cNvSpPr>
          <p:nvPr>
            <p:ph type="sldImg"/>
          </p:nvPr>
        </p:nvSpPr>
        <p:spPr>
          <a:xfrm>
            <a:off x="1143000" y="685800"/>
            <a:ext cx="4572000" cy="3429000"/>
          </a:xfrm>
          <a:prstGeom prst="rect">
            <a:avLst/>
          </a:prstGeom>
        </p:spPr>
      </p:sp>
      <p:sp>
        <p:nvSpPr>
          <p:cNvPr id="702" name="Text Box 702"/>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958546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ext Box 700"/>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01" name="Text Box 701"/>
          <p:cNvSpPr>
            <a:spLocks noGrp="1" noRot="1" noChangeAspect="1"/>
          </p:cNvSpPr>
          <p:nvPr>
            <p:ph type="sldImg"/>
          </p:nvPr>
        </p:nvSpPr>
        <p:spPr>
          <a:xfrm>
            <a:off x="1143000" y="685800"/>
            <a:ext cx="4572000" cy="3429000"/>
          </a:xfrm>
          <a:prstGeom prst="rect">
            <a:avLst/>
          </a:prstGeom>
        </p:spPr>
      </p:sp>
      <p:sp>
        <p:nvSpPr>
          <p:cNvPr id="702" name="Text Box 702"/>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03943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Text Box 703"/>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04" name="Text Box 704"/>
          <p:cNvSpPr>
            <a:spLocks noGrp="1" noRot="1" noChangeAspect="1"/>
          </p:cNvSpPr>
          <p:nvPr>
            <p:ph type="sldImg"/>
          </p:nvPr>
        </p:nvSpPr>
        <p:spPr>
          <a:xfrm>
            <a:off x="1143000" y="685800"/>
            <a:ext cx="4572000" cy="3429000"/>
          </a:xfrm>
          <a:prstGeom prst="rect">
            <a:avLst/>
          </a:prstGeom>
        </p:spPr>
      </p:sp>
      <p:sp>
        <p:nvSpPr>
          <p:cNvPr id="705" name="Text Box 705"/>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63478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Text Box 637"/>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38" name="Text Box 638"/>
          <p:cNvSpPr>
            <a:spLocks noGrp="1" noRot="1" noChangeAspect="1"/>
          </p:cNvSpPr>
          <p:nvPr>
            <p:ph type="sldImg"/>
          </p:nvPr>
        </p:nvSpPr>
        <p:spPr>
          <a:xfrm>
            <a:off x="1143000" y="685800"/>
            <a:ext cx="4572000" cy="3429000"/>
          </a:xfrm>
          <a:prstGeom prst="rect">
            <a:avLst/>
          </a:prstGeom>
        </p:spPr>
      </p:sp>
      <p:sp>
        <p:nvSpPr>
          <p:cNvPr id="639" name="Text Box 639"/>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781331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Text Box 706"/>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07" name="Text Box 707"/>
          <p:cNvSpPr>
            <a:spLocks noGrp="1" noRot="1" noChangeAspect="1"/>
          </p:cNvSpPr>
          <p:nvPr>
            <p:ph type="sldImg"/>
          </p:nvPr>
        </p:nvSpPr>
        <p:spPr>
          <a:xfrm>
            <a:off x="1143000" y="685800"/>
            <a:ext cx="4572000" cy="3429000"/>
          </a:xfrm>
          <a:prstGeom prst="rect">
            <a:avLst/>
          </a:prstGeom>
        </p:spPr>
      </p:sp>
      <p:sp>
        <p:nvSpPr>
          <p:cNvPr id="708" name="Text Box 708"/>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50305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ext Box 709"/>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10" name="Text Box 710"/>
          <p:cNvSpPr>
            <a:spLocks noGrp="1" noRot="1" noChangeAspect="1"/>
          </p:cNvSpPr>
          <p:nvPr>
            <p:ph type="sldImg"/>
          </p:nvPr>
        </p:nvSpPr>
        <p:spPr>
          <a:xfrm>
            <a:off x="1143000" y="685800"/>
            <a:ext cx="4572000" cy="3429000"/>
          </a:xfrm>
          <a:prstGeom prst="rect">
            <a:avLst/>
          </a:prstGeom>
        </p:spPr>
      </p:sp>
      <p:sp>
        <p:nvSpPr>
          <p:cNvPr id="711" name="Text Box 711"/>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4279262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ext Box 712"/>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13" name="Text Box 713"/>
          <p:cNvSpPr>
            <a:spLocks noGrp="1" noRot="1" noChangeAspect="1"/>
          </p:cNvSpPr>
          <p:nvPr>
            <p:ph type="sldImg"/>
          </p:nvPr>
        </p:nvSpPr>
        <p:spPr>
          <a:xfrm>
            <a:off x="1143000" y="685800"/>
            <a:ext cx="4572000" cy="3429000"/>
          </a:xfrm>
          <a:prstGeom prst="rect">
            <a:avLst/>
          </a:prstGeom>
        </p:spPr>
      </p:sp>
      <p:sp>
        <p:nvSpPr>
          <p:cNvPr id="714" name="Text Box 714"/>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534409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Text Box 715"/>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16" name="Text Box 716"/>
          <p:cNvSpPr>
            <a:spLocks noGrp="1" noRot="1" noChangeAspect="1"/>
          </p:cNvSpPr>
          <p:nvPr>
            <p:ph type="sldImg"/>
          </p:nvPr>
        </p:nvSpPr>
        <p:spPr>
          <a:xfrm>
            <a:off x="1143000" y="685800"/>
            <a:ext cx="4572000" cy="3429000"/>
          </a:xfrm>
          <a:prstGeom prst="rect">
            <a:avLst/>
          </a:prstGeom>
        </p:spPr>
      </p:sp>
      <p:sp>
        <p:nvSpPr>
          <p:cNvPr id="717" name="Text Box 717"/>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870232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Text Box 718"/>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19" name="Text Box 719"/>
          <p:cNvSpPr>
            <a:spLocks noGrp="1" noRot="1" noChangeAspect="1"/>
          </p:cNvSpPr>
          <p:nvPr>
            <p:ph type="sldImg"/>
          </p:nvPr>
        </p:nvSpPr>
        <p:spPr>
          <a:xfrm>
            <a:off x="1143000" y="685800"/>
            <a:ext cx="4572000" cy="3429000"/>
          </a:xfrm>
          <a:prstGeom prst="rect">
            <a:avLst/>
          </a:prstGeom>
        </p:spPr>
      </p:sp>
      <p:sp>
        <p:nvSpPr>
          <p:cNvPr id="720" name="Text Box 720"/>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730151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Text Box 721"/>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22" name="Text Box 722"/>
          <p:cNvSpPr>
            <a:spLocks noGrp="1" noRot="1" noChangeAspect="1"/>
          </p:cNvSpPr>
          <p:nvPr>
            <p:ph type="sldImg"/>
          </p:nvPr>
        </p:nvSpPr>
        <p:spPr>
          <a:xfrm>
            <a:off x="1143000" y="685800"/>
            <a:ext cx="4572000" cy="3429000"/>
          </a:xfrm>
          <a:prstGeom prst="rect">
            <a:avLst/>
          </a:prstGeom>
        </p:spPr>
      </p:sp>
      <p:sp>
        <p:nvSpPr>
          <p:cNvPr id="723" name="Text Box 723"/>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448032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Text Box 724"/>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25" name="Text Box 725"/>
          <p:cNvSpPr>
            <a:spLocks noGrp="1" noRot="1" noChangeAspect="1"/>
          </p:cNvSpPr>
          <p:nvPr>
            <p:ph type="sldImg"/>
          </p:nvPr>
        </p:nvSpPr>
        <p:spPr>
          <a:xfrm>
            <a:off x="1143000" y="685800"/>
            <a:ext cx="4572000" cy="3429000"/>
          </a:xfrm>
          <a:prstGeom prst="rect">
            <a:avLst/>
          </a:prstGeom>
        </p:spPr>
      </p:sp>
      <p:sp>
        <p:nvSpPr>
          <p:cNvPr id="726" name="Text Box 726"/>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193526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Text Box 724"/>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25" name="Text Box 725"/>
          <p:cNvSpPr>
            <a:spLocks noGrp="1" noRot="1" noChangeAspect="1"/>
          </p:cNvSpPr>
          <p:nvPr>
            <p:ph type="sldImg"/>
          </p:nvPr>
        </p:nvSpPr>
        <p:spPr>
          <a:xfrm>
            <a:off x="1143000" y="685800"/>
            <a:ext cx="4572000" cy="3429000"/>
          </a:xfrm>
          <a:prstGeom prst="rect">
            <a:avLst/>
          </a:prstGeom>
        </p:spPr>
      </p:sp>
      <p:sp>
        <p:nvSpPr>
          <p:cNvPr id="726" name="Text Box 726"/>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4036966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Text Box 727"/>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28" name="Text Box 728"/>
          <p:cNvSpPr>
            <a:spLocks noGrp="1" noRot="1" noChangeAspect="1"/>
          </p:cNvSpPr>
          <p:nvPr>
            <p:ph type="sldImg"/>
          </p:nvPr>
        </p:nvSpPr>
        <p:spPr>
          <a:xfrm>
            <a:off x="1143000" y="685800"/>
            <a:ext cx="4572000" cy="3429000"/>
          </a:xfrm>
          <a:prstGeom prst="rect">
            <a:avLst/>
          </a:prstGeom>
        </p:spPr>
      </p:sp>
      <p:sp>
        <p:nvSpPr>
          <p:cNvPr id="729" name="Text Box 729"/>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30876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Text Box 730"/>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31" name="Text Box 731"/>
          <p:cNvSpPr>
            <a:spLocks noGrp="1" noRot="1" noChangeAspect="1"/>
          </p:cNvSpPr>
          <p:nvPr>
            <p:ph type="sldImg"/>
          </p:nvPr>
        </p:nvSpPr>
        <p:spPr>
          <a:xfrm>
            <a:off x="1143000" y="685800"/>
            <a:ext cx="4572000" cy="3429000"/>
          </a:xfrm>
          <a:prstGeom prst="rect">
            <a:avLst/>
          </a:prstGeom>
        </p:spPr>
      </p:sp>
      <p:sp>
        <p:nvSpPr>
          <p:cNvPr id="732" name="Text Box 732"/>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1241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Text Box 640"/>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41" name="Text Box 641"/>
          <p:cNvSpPr>
            <a:spLocks noGrp="1" noRot="1" noChangeAspect="1"/>
          </p:cNvSpPr>
          <p:nvPr>
            <p:ph type="sldImg"/>
          </p:nvPr>
        </p:nvSpPr>
        <p:spPr>
          <a:xfrm>
            <a:off x="1143000" y="685800"/>
            <a:ext cx="4572000" cy="3429000"/>
          </a:xfrm>
          <a:prstGeom prst="rect">
            <a:avLst/>
          </a:prstGeom>
        </p:spPr>
      </p:sp>
      <p:sp>
        <p:nvSpPr>
          <p:cNvPr id="642" name="Text Box 642"/>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971443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Text Box 730"/>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31" name="Text Box 731"/>
          <p:cNvSpPr>
            <a:spLocks noGrp="1" noRot="1" noChangeAspect="1"/>
          </p:cNvSpPr>
          <p:nvPr>
            <p:ph type="sldImg"/>
          </p:nvPr>
        </p:nvSpPr>
        <p:spPr>
          <a:xfrm>
            <a:off x="1143000" y="685800"/>
            <a:ext cx="4572000" cy="3429000"/>
          </a:xfrm>
          <a:prstGeom prst="rect">
            <a:avLst/>
          </a:prstGeom>
        </p:spPr>
      </p:sp>
      <p:sp>
        <p:nvSpPr>
          <p:cNvPr id="732" name="Text Box 732"/>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554690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Text Box 733"/>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34" name="Text Box 734"/>
          <p:cNvSpPr>
            <a:spLocks noGrp="1" noRot="1" noChangeAspect="1"/>
          </p:cNvSpPr>
          <p:nvPr>
            <p:ph type="sldImg"/>
          </p:nvPr>
        </p:nvSpPr>
        <p:spPr>
          <a:xfrm>
            <a:off x="1143000" y="685800"/>
            <a:ext cx="4572000" cy="3429000"/>
          </a:xfrm>
          <a:prstGeom prst="rect">
            <a:avLst/>
          </a:prstGeom>
        </p:spPr>
      </p:sp>
      <p:sp>
        <p:nvSpPr>
          <p:cNvPr id="735" name="Text Box 735"/>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161986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Text Box 733"/>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34" name="Text Box 734"/>
          <p:cNvSpPr>
            <a:spLocks noGrp="1" noRot="1" noChangeAspect="1"/>
          </p:cNvSpPr>
          <p:nvPr>
            <p:ph type="sldImg"/>
          </p:nvPr>
        </p:nvSpPr>
        <p:spPr>
          <a:xfrm>
            <a:off x="1143000" y="685800"/>
            <a:ext cx="4572000" cy="3429000"/>
          </a:xfrm>
          <a:prstGeom prst="rect">
            <a:avLst/>
          </a:prstGeom>
        </p:spPr>
      </p:sp>
      <p:sp>
        <p:nvSpPr>
          <p:cNvPr id="735" name="Text Box 735"/>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652326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ext Box 736"/>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37" name="Text Box 737"/>
          <p:cNvSpPr>
            <a:spLocks noGrp="1" noRot="1" noChangeAspect="1"/>
          </p:cNvSpPr>
          <p:nvPr>
            <p:ph type="sldImg"/>
          </p:nvPr>
        </p:nvSpPr>
        <p:spPr>
          <a:xfrm>
            <a:off x="1143000" y="685800"/>
            <a:ext cx="4572000" cy="3429000"/>
          </a:xfrm>
          <a:prstGeom prst="rect">
            <a:avLst/>
          </a:prstGeom>
        </p:spPr>
      </p:sp>
      <p:sp>
        <p:nvSpPr>
          <p:cNvPr id="738" name="Text Box 738"/>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2062216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ext Box 736"/>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37" name="Text Box 737"/>
          <p:cNvSpPr>
            <a:spLocks noGrp="1" noRot="1" noChangeAspect="1"/>
          </p:cNvSpPr>
          <p:nvPr>
            <p:ph type="sldImg"/>
          </p:nvPr>
        </p:nvSpPr>
        <p:spPr>
          <a:xfrm>
            <a:off x="1143000" y="685800"/>
            <a:ext cx="4572000" cy="3429000"/>
          </a:xfrm>
          <a:prstGeom prst="rect">
            <a:avLst/>
          </a:prstGeom>
        </p:spPr>
      </p:sp>
      <p:sp>
        <p:nvSpPr>
          <p:cNvPr id="738" name="Text Box 738"/>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129635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ext Box 736"/>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37" name="Text Box 737"/>
          <p:cNvSpPr>
            <a:spLocks noGrp="1" noRot="1" noChangeAspect="1"/>
          </p:cNvSpPr>
          <p:nvPr>
            <p:ph type="sldImg"/>
          </p:nvPr>
        </p:nvSpPr>
        <p:spPr>
          <a:xfrm>
            <a:off x="1143000" y="685800"/>
            <a:ext cx="4572000" cy="3429000"/>
          </a:xfrm>
          <a:prstGeom prst="rect">
            <a:avLst/>
          </a:prstGeom>
        </p:spPr>
      </p:sp>
      <p:sp>
        <p:nvSpPr>
          <p:cNvPr id="738" name="Text Box 738"/>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378794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Text Box 739"/>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40" name="Text Box 740"/>
          <p:cNvSpPr>
            <a:spLocks noGrp="1" noRot="1" noChangeAspect="1"/>
          </p:cNvSpPr>
          <p:nvPr>
            <p:ph type="sldImg"/>
          </p:nvPr>
        </p:nvSpPr>
        <p:spPr>
          <a:xfrm>
            <a:off x="1143000" y="685800"/>
            <a:ext cx="4572000" cy="3429000"/>
          </a:xfrm>
          <a:prstGeom prst="rect">
            <a:avLst/>
          </a:prstGeom>
        </p:spPr>
      </p:sp>
      <p:sp>
        <p:nvSpPr>
          <p:cNvPr id="741" name="Text Box 741"/>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567373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Text Box 742"/>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743" name="Text Box 743"/>
          <p:cNvSpPr>
            <a:spLocks noGrp="1" noRot="1" noChangeAspect="1"/>
          </p:cNvSpPr>
          <p:nvPr>
            <p:ph type="sldImg"/>
          </p:nvPr>
        </p:nvSpPr>
        <p:spPr>
          <a:xfrm>
            <a:off x="1143000" y="685800"/>
            <a:ext cx="4572000" cy="3429000"/>
          </a:xfrm>
          <a:prstGeom prst="rect">
            <a:avLst/>
          </a:prstGeom>
        </p:spPr>
      </p:sp>
      <p:sp>
        <p:nvSpPr>
          <p:cNvPr id="744" name="Text Box 744"/>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05850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Text Box 643"/>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44" name="Text Box 644"/>
          <p:cNvSpPr>
            <a:spLocks noGrp="1" noRot="1" noChangeAspect="1"/>
          </p:cNvSpPr>
          <p:nvPr>
            <p:ph type="sldImg"/>
          </p:nvPr>
        </p:nvSpPr>
        <p:spPr>
          <a:xfrm>
            <a:off x="1143000" y="685800"/>
            <a:ext cx="4572000" cy="3429000"/>
          </a:xfrm>
          <a:prstGeom prst="rect">
            <a:avLst/>
          </a:prstGeom>
        </p:spPr>
      </p:sp>
      <p:sp>
        <p:nvSpPr>
          <p:cNvPr id="645" name="Text Box 645"/>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33665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Text Box 646"/>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47" name="Text Box 647"/>
          <p:cNvSpPr>
            <a:spLocks noGrp="1" noRot="1" noChangeAspect="1"/>
          </p:cNvSpPr>
          <p:nvPr>
            <p:ph type="sldImg"/>
          </p:nvPr>
        </p:nvSpPr>
        <p:spPr>
          <a:xfrm>
            <a:off x="1143000" y="685800"/>
            <a:ext cx="4572000" cy="3429000"/>
          </a:xfrm>
          <a:prstGeom prst="rect">
            <a:avLst/>
          </a:prstGeom>
        </p:spPr>
      </p:sp>
      <p:sp>
        <p:nvSpPr>
          <p:cNvPr id="648" name="Text Box 648"/>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426833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Text Box 649"/>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50" name="Text Box 650"/>
          <p:cNvSpPr>
            <a:spLocks noGrp="1" noRot="1" noChangeAspect="1"/>
          </p:cNvSpPr>
          <p:nvPr>
            <p:ph type="sldImg"/>
          </p:nvPr>
        </p:nvSpPr>
        <p:spPr>
          <a:xfrm>
            <a:off x="1143000" y="685800"/>
            <a:ext cx="4572000" cy="3429000"/>
          </a:xfrm>
          <a:prstGeom prst="rect">
            <a:avLst/>
          </a:prstGeom>
        </p:spPr>
      </p:sp>
      <p:sp>
        <p:nvSpPr>
          <p:cNvPr id="651" name="Text Box 651"/>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90375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Text Box 652"/>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53" name="Text Box 653"/>
          <p:cNvSpPr>
            <a:spLocks noGrp="1" noRot="1" noChangeAspect="1"/>
          </p:cNvSpPr>
          <p:nvPr>
            <p:ph type="sldImg"/>
          </p:nvPr>
        </p:nvSpPr>
        <p:spPr>
          <a:xfrm>
            <a:off x="1143000" y="685800"/>
            <a:ext cx="4572000" cy="3429000"/>
          </a:xfrm>
          <a:prstGeom prst="rect">
            <a:avLst/>
          </a:prstGeom>
        </p:spPr>
      </p:sp>
      <p:sp>
        <p:nvSpPr>
          <p:cNvPr id="654" name="Text Box 654"/>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194614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Text Box 655"/>
          <p:cNvSpPr txBox="1">
            <a:spLocks/>
          </p:cNvSpPr>
          <p:nvPr/>
        </p:nvSpPr>
        <p:spPr>
          <a:xfrm>
            <a:off x="3886200" y="8686800"/>
            <a:ext cx="2971800" cy="457200"/>
          </a:xfrm>
          <a:prstGeom prst="rect">
            <a:avLst/>
          </a:prstGeom>
          <a:noFill/>
          <a:ln>
            <a:noFill/>
          </a:ln>
        </p:spPr>
        <p:txBody>
          <a:bodyPr numCol="1" anchor="b"/>
          <a:lstStyle/>
          <a:p>
            <a:pPr marL="0" indent="0" algn="r"/>
            <a:r>
              <a:rPr lang="en-US" sz="1200" dirty="0"/>
              <a:t>*</a:t>
            </a:r>
          </a:p>
        </p:txBody>
      </p:sp>
      <p:sp>
        <p:nvSpPr>
          <p:cNvPr id="656" name="Text Box 656"/>
          <p:cNvSpPr>
            <a:spLocks noGrp="1" noRot="1" noChangeAspect="1"/>
          </p:cNvSpPr>
          <p:nvPr>
            <p:ph type="sldImg"/>
          </p:nvPr>
        </p:nvSpPr>
        <p:spPr>
          <a:xfrm>
            <a:off x="1143000" y="685800"/>
            <a:ext cx="4572000" cy="3429000"/>
          </a:xfrm>
          <a:prstGeom prst="rect">
            <a:avLst/>
          </a:prstGeom>
        </p:spPr>
      </p:sp>
      <p:sp>
        <p:nvSpPr>
          <p:cNvPr id="657" name="Text Box 657"/>
          <p:cNvSpPr>
            <a:spLocks noGrp="1"/>
          </p:cNvSpPr>
          <p:nvPr>
            <p:ph type="body" idx="1"/>
          </p:nvPr>
        </p:nvSpPr>
        <p:spPr>
          <a:xfrm>
            <a:off x="914400" y="4343400"/>
            <a:ext cx="5029200" cy="4114800"/>
          </a:xfrm>
          <a:prstGeom prst="rect">
            <a:avLst/>
          </a:prstGeom>
        </p:spPr>
        <p:txBody>
          <a:bodyPr wrap="square" lIns="91440" tIns="45720" rIns="91440" bIns="45720" numCol="1" anchor="t"/>
          <a:lstStyle/>
          <a:p>
            <a:endParaRPr/>
          </a:p>
        </p:txBody>
      </p:sp>
    </p:spTree>
    <p:extLst>
      <p:ext uri="{BB962C8B-B14F-4D97-AF65-F5344CB8AC3E}">
        <p14:creationId xmlns:p14="http://schemas.microsoft.com/office/powerpoint/2010/main" val="318557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19B631-4AD9-4D79-B568-0CC1872B100C}" type="datetimeFigureOut">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1/19/2023</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A6E4-77FC-47D1-951D-B3DA0A2C6289}"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Arial" panose="020B0604020202020204" pitchFamily="34" charset="0"/>
            </a:endParaRPr>
          </a:p>
        </p:txBody>
      </p:sp>
    </p:spTree>
    <p:extLst>
      <p:ext uri="{BB962C8B-B14F-4D97-AF65-F5344CB8AC3E}">
        <p14:creationId xmlns:p14="http://schemas.microsoft.com/office/powerpoint/2010/main" val="146105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1/19/2023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4E83BA4B-50FE-4B84-AE64-D7F085A2A31A}" type="datetimeFigureOut">
              <a:rPr lang="en-US" smtClean="0"/>
              <a:t>1/19/2023</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1/19/2023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1/19/2023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AC6CD"/>
        </a:solidFill>
        <a:effectLst/>
      </p:bgPr>
    </p:bg>
    <p:spTree>
      <p:nvGrpSpPr>
        <p:cNvPr id="1" name=""/>
        <p:cNvGrpSpPr/>
        <p:nvPr/>
      </p:nvGrpSpPr>
      <p:grpSpPr>
        <a:xfrm>
          <a:off x="0" y="0"/>
          <a:ext cx="0" cy="0"/>
          <a:chOff x="0" y="0"/>
          <a:chExt cx="0" cy="0"/>
        </a:xfrm>
      </p:grpSpPr>
      <p:sp>
        <p:nvSpPr>
          <p:cNvPr id="6" name="Text Box 1"/>
          <p:cNvSpPr>
            <a:spLocks noGrp="1"/>
          </p:cNvSpPr>
          <p:nvPr>
            <p:ph type="title"/>
          </p:nvPr>
        </p:nvSpPr>
        <p:spPr>
          <a:xfrm>
            <a:off x="685800" y="609600"/>
            <a:ext cx="7772400" cy="1143000"/>
          </a:xfrm>
          <a:prstGeom prst="rect">
            <a:avLst/>
          </a:prstGeom>
          <a:ln>
            <a:noFill/>
          </a:ln>
        </p:spPr>
        <p:txBody>
          <a:bodyPr numCol="1" anchor="ctr"/>
          <a:lstStyle/>
          <a:p>
            <a:endParaRPr/>
          </a:p>
        </p:txBody>
      </p:sp>
      <p:sp>
        <p:nvSpPr>
          <p:cNvPr id="2" name="Text Box 2"/>
          <p:cNvSpPr>
            <a:spLocks noGrp="1"/>
          </p:cNvSpPr>
          <p:nvPr>
            <p:ph type="body" idx="1"/>
          </p:nvPr>
        </p:nvSpPr>
        <p:spPr>
          <a:xfrm>
            <a:off x="685800" y="1981200"/>
            <a:ext cx="7772400" cy="4114800"/>
          </a:xfrm>
          <a:prstGeom prst="rect">
            <a:avLst/>
          </a:prstGeom>
          <a:ln>
            <a:noFill/>
          </a:ln>
        </p:spPr>
        <p:txBody>
          <a:bodyPr numCol="1"/>
          <a:lstStyle/>
          <a:p>
            <a:endParaRPr/>
          </a:p>
          <a:p>
            <a:endParaRPr/>
          </a:p>
          <a:p>
            <a:endParaRPr/>
          </a:p>
          <a:p>
            <a:endParaRPr/>
          </a:p>
          <a:p>
            <a:endParaRPr/>
          </a:p>
        </p:txBody>
      </p:sp>
      <p:sp>
        <p:nvSpPr>
          <p:cNvPr id="3" name="Text Box 3"/>
          <p:cNvSpPr>
            <a:spLocks noGrp="1"/>
          </p:cNvSpPr>
          <p:nvPr>
            <p:ph type="dt" sz="half" idx="2"/>
          </p:nvPr>
        </p:nvSpPr>
        <p:spPr>
          <a:xfrm>
            <a:off x="685800" y="6248400"/>
            <a:ext cx="1905000" cy="457200"/>
          </a:xfrm>
          <a:prstGeom prst="rect">
            <a:avLst/>
          </a:prstGeom>
          <a:ln>
            <a:noFill/>
          </a:ln>
        </p:spPr>
        <p:txBody>
          <a:bodyPr numCol="1"/>
          <a:lstStyle/>
          <a:p>
            <a:endParaRPr/>
          </a:p>
        </p:txBody>
      </p:sp>
      <p:sp>
        <p:nvSpPr>
          <p:cNvPr id="4" name="Text Box 4"/>
          <p:cNvSpPr>
            <a:spLocks noGrp="1"/>
          </p:cNvSpPr>
          <p:nvPr>
            <p:ph type="ftr" sz="quarter" idx="3"/>
          </p:nvPr>
        </p:nvSpPr>
        <p:spPr>
          <a:xfrm>
            <a:off x="3124200" y="6248400"/>
            <a:ext cx="2895600" cy="457200"/>
          </a:xfrm>
          <a:prstGeom prst="rect">
            <a:avLst/>
          </a:prstGeom>
          <a:ln>
            <a:noFill/>
          </a:ln>
        </p:spPr>
        <p:txBody>
          <a:bodyPr numCol="1"/>
          <a:lstStyle/>
          <a:p>
            <a:endParaRPr/>
          </a:p>
        </p:txBody>
      </p:sp>
      <p:sp>
        <p:nvSpPr>
          <p:cNvPr id="5" name="Text Box 5"/>
          <p:cNvSpPr>
            <a:spLocks noGrp="1"/>
          </p:cNvSpPr>
          <p:nvPr>
            <p:ph type="sldNum" sz="quarter" idx="4"/>
          </p:nvPr>
        </p:nvSpPr>
        <p:spPr>
          <a:xfrm>
            <a:off x="6553200" y="6248400"/>
            <a:ext cx="1905000" cy="457200"/>
          </a:xfrm>
          <a:prstGeom prst="rect">
            <a:avLst/>
          </a:prstGeom>
          <a:ln>
            <a:noFill/>
          </a:ln>
        </p:spPr>
        <p:txBody>
          <a:bodyPr numCol="1"/>
          <a:lstStyle/>
          <a:p>
            <a:pPr algn="r"/>
            <a:r>
              <a:rPr lang="en-US" sz="1400" dirty="0"/>
              <a:t>*</a:t>
            </a: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marL="0" indent="0" algn="ctr" defTabSz="914400" rtl="0" fontAlgn="base">
        <a:lnSpc>
          <a:spcPct val="100000"/>
        </a:lnSpc>
        <a:spcBef>
          <a:spcPct val="0"/>
        </a:spcBef>
        <a:spcAft>
          <a:spcPct val="0"/>
        </a:spcAft>
        <a:buNone/>
        <a:defRPr lang="en-US" sz="4400" b="0" i="0" u="none" baseline="0" dirty="0" smtClean="0">
          <a:solidFill>
            <a:schemeClr val="tx2"/>
          </a:solidFill>
          <a:latin typeface="Arial" pitchFamily="34" charset="0"/>
          <a:ea typeface="ＭＳ Ｐゴシック" pitchFamily="34" charset="-128"/>
        </a:defRPr>
      </a:lvl1pPr>
    </p:titleStyle>
    <p:bodyStyle>
      <a:lvl1pPr marL="342900" indent="-342900" algn="l" defTabSz="914400" rtl="0" fontAlgn="base">
        <a:lnSpc>
          <a:spcPct val="100000"/>
        </a:lnSpc>
        <a:spcBef>
          <a:spcPct val="20000"/>
        </a:spcBef>
        <a:spcAft>
          <a:spcPct val="0"/>
        </a:spcAft>
        <a:buChar char="•"/>
        <a:defRPr lang="en-US" sz="3200" b="0" i="0" u="none" baseline="0" dirty="0" smtClean="0">
          <a:solidFill>
            <a:schemeClr val="tx1"/>
          </a:solidFill>
          <a:latin typeface="Arial" pitchFamily="34" charset="0"/>
          <a:ea typeface="ＭＳ Ｐゴシック" pitchFamily="34" charset="-128"/>
        </a:defRPr>
      </a:lvl1pPr>
      <a:lvl2pPr marL="742950" indent="-285750">
        <a:lnSpc>
          <a:spcPct val="100000"/>
        </a:lnSpc>
        <a:spcBef>
          <a:spcPct val="20000"/>
        </a:spcBef>
        <a:spcAft>
          <a:spcPct val="0"/>
        </a:spcAft>
        <a:buChar char="–"/>
        <a:defRPr lang="en-US" sz="2800" b="0" i="0" u="none" dirty="0" smtClean="0">
          <a:solidFill>
            <a:schemeClr val="tx1"/>
          </a:solidFill>
          <a:latin typeface="Arial" pitchFamily="34" charset="0"/>
        </a:defRPr>
      </a:lvl2pPr>
      <a:lvl3pPr marL="1143000" indent="-228600">
        <a:lnSpc>
          <a:spcPct val="100000"/>
        </a:lnSpc>
        <a:spcBef>
          <a:spcPct val="20000"/>
        </a:spcBef>
        <a:spcAft>
          <a:spcPct val="0"/>
        </a:spcAft>
        <a:buChar char="•"/>
        <a:defRPr lang="en-US" sz="2400" b="0" i="0" u="none" dirty="0" smtClean="0">
          <a:solidFill>
            <a:schemeClr val="tx1"/>
          </a:solidFill>
          <a:latin typeface="Arial" pitchFamily="34" charset="0"/>
        </a:defRPr>
      </a:lvl3pPr>
      <a:lvl4pPr marL="1600200" indent="-228600">
        <a:lnSpc>
          <a:spcPct val="100000"/>
        </a:lnSpc>
        <a:spcBef>
          <a:spcPct val="20000"/>
        </a:spcBef>
        <a:spcAft>
          <a:spcPct val="0"/>
        </a:spcAft>
        <a:buChar char="–"/>
        <a:defRPr lang="en-US" sz="2000" b="0" i="0" u="none" dirty="0" smtClean="0">
          <a:solidFill>
            <a:schemeClr val="tx1"/>
          </a:solidFill>
          <a:latin typeface="Arial" pitchFamily="34" charset="0"/>
        </a:defRPr>
      </a:lvl4pPr>
      <a:lvl5pPr marL="2057400" indent="-228600">
        <a:lnSpc>
          <a:spcPct val="100000"/>
        </a:lnSpc>
        <a:spcBef>
          <a:spcPct val="20000"/>
        </a:spcBef>
        <a:spcAft>
          <a:spcPct val="0"/>
        </a:spcAft>
        <a:buChar char="»"/>
        <a:defRPr lang="en-US" sz="2000" b="0" i="0" u="none" dirty="0" smtClean="0">
          <a:solidFill>
            <a:schemeClr val="tx1"/>
          </a:solidFill>
          <a:latin typeface="Arial"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Arial" pitchFamily="34" charset="0"/>
          <a:ea typeface="ＭＳ Ｐゴシック" pitchFamily="34" charset="-128"/>
        </a:defRPr>
      </a:lvl1pPr>
      <a:lvl2pPr marL="457200" indent="0">
        <a:lnSpc>
          <a:spcPct val="100000"/>
        </a:lnSpc>
        <a:spcBef>
          <a:spcPct val="0"/>
        </a:spcBef>
        <a:spcAft>
          <a:spcPct val="0"/>
        </a:spcAft>
        <a:buNone/>
        <a:defRPr lang="en-US" sz="1800" b="0" i="0" u="none" dirty="0" smtClean="0">
          <a:solidFill>
            <a:schemeClr val="tx1"/>
          </a:solidFill>
          <a:latin typeface="Arial" pitchFamily="34" charset="0"/>
        </a:defRPr>
      </a:lvl2pPr>
      <a:lvl3pPr marL="914400" indent="0">
        <a:lnSpc>
          <a:spcPct val="100000"/>
        </a:lnSpc>
        <a:spcBef>
          <a:spcPct val="0"/>
        </a:spcBef>
        <a:spcAft>
          <a:spcPct val="0"/>
        </a:spcAft>
        <a:buNone/>
        <a:defRPr lang="en-US" sz="1800" b="0" i="0" u="none" dirty="0" smtClean="0">
          <a:solidFill>
            <a:schemeClr val="tx1"/>
          </a:solidFill>
          <a:latin typeface="Arial" pitchFamily="34" charset="0"/>
        </a:defRPr>
      </a:lvl3pPr>
      <a:lvl4pPr marL="1371600" indent="0">
        <a:lnSpc>
          <a:spcPct val="100000"/>
        </a:lnSpc>
        <a:spcBef>
          <a:spcPct val="0"/>
        </a:spcBef>
        <a:spcAft>
          <a:spcPct val="0"/>
        </a:spcAft>
        <a:buNone/>
        <a:defRPr lang="en-US" sz="1800" b="0" i="0" u="none" dirty="0" smtClean="0">
          <a:solidFill>
            <a:schemeClr val="tx1"/>
          </a:solidFill>
          <a:latin typeface="Arial" pitchFamily="34" charset="0"/>
        </a:defRPr>
      </a:lvl4pPr>
      <a:lvl5pPr marL="1828800" indent="0">
        <a:lnSpc>
          <a:spcPct val="100000"/>
        </a:lnSpc>
        <a:spcBef>
          <a:spcPct val="0"/>
        </a:spcBef>
        <a:spcAft>
          <a:spcPct val="0"/>
        </a:spcAft>
        <a:buNone/>
        <a:defRPr lang="en-US" sz="1800" b="0" i="0" u="none" dirty="0" smtClean="0">
          <a:solidFill>
            <a:schemeClr val="tx1"/>
          </a:solidFill>
          <a:latin typeface="Arial" pitchFamily="34"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F19B631-4AD9-4D79-B568-0CC1872B100C}" type="datetimeFigureOut">
              <a:rPr lang="en-US" smtClean="0"/>
              <a:t>1/19/2023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F63A6E4-77FC-47D1-951D-B3DA0A2C6289}" type="slidenum">
              <a:rPr lang="en-US" smtClean="0"/>
              <a:t>‹#›</a:t>
            </a:fld>
            <a:endParaRPr lang="en-US"/>
          </a:p>
        </p:txBody>
      </p:sp>
    </p:spTree>
    <p:extLst>
      <p:ext uri="{BB962C8B-B14F-4D97-AF65-F5344CB8AC3E}">
        <p14:creationId xmlns:p14="http://schemas.microsoft.com/office/powerpoint/2010/main" val="3579715803"/>
      </p:ext>
    </p:extLst>
  </p:cSld>
  <p:clrMap bg1="dk1" tx1="lt1" bg2="dk2" tx2="lt2" accent1="accent1" accent2="accent2" accent3="accent3" accent4="accent4" accent5="accent5" accent6="accent6" hlink="hlink" folHlink="folHlink"/>
  <p:sldLayoutIdLst>
    <p:sldLayoutId id="2147483663" r:id="rId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wmf"/><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wmf"/><Relationship Id="rId4" Type="http://schemas.openxmlformats.org/officeDocument/2006/relationships/image" Target="../media/image25.jpe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6.wmf"/><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wmf"/><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image" Target="../media/image53.wmf"/><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image" Target="../media/image53.wmf"/><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3.wmf"/></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3.wmf"/></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wmf"/><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wmf"/><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image" Target="../media/image66.jpe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image" Target="../media/image66.jpe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70.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77.jpeg"/></Relationships>
</file>

<file path=ppt/slides/_rels/slide47.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87.jpeg"/><Relationship Id="rId3" Type="http://schemas.openxmlformats.org/officeDocument/2006/relationships/image" Target="../media/image78.jpeg"/><Relationship Id="rId7" Type="http://schemas.openxmlformats.org/officeDocument/2006/relationships/image" Target="../media/image81.wmf"/><Relationship Id="rId12" Type="http://schemas.openxmlformats.org/officeDocument/2006/relationships/image" Target="../media/image86.jpeg"/><Relationship Id="rId2" Type="http://schemas.openxmlformats.org/officeDocument/2006/relationships/notesSlide" Target="../notesSlides/notesSlide47.xml"/><Relationship Id="rId16"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53.wmf"/><Relationship Id="rId11" Type="http://schemas.openxmlformats.org/officeDocument/2006/relationships/image" Target="../media/image85.jpeg"/><Relationship Id="rId5" Type="http://schemas.openxmlformats.org/officeDocument/2006/relationships/image" Target="../media/image80.jpeg"/><Relationship Id="rId15" Type="http://schemas.openxmlformats.org/officeDocument/2006/relationships/image" Target="../media/image89.jpeg"/><Relationship Id="rId10" Type="http://schemas.openxmlformats.org/officeDocument/2006/relationships/image" Target="../media/image84.jpeg"/><Relationship Id="rId4" Type="http://schemas.openxmlformats.org/officeDocument/2006/relationships/image" Target="../media/image79.jpeg"/><Relationship Id="rId9" Type="http://schemas.openxmlformats.org/officeDocument/2006/relationships/image" Target="../media/image83.jpeg"/><Relationship Id="rId14" Type="http://schemas.openxmlformats.org/officeDocument/2006/relationships/image" Target="../media/image8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261106" y="1447800"/>
            <a:ext cx="8686800" cy="4419600"/>
          </a:xfrm>
        </p:spPr>
        <p:txBody>
          <a:bodyPr>
            <a:normAutofit/>
          </a:bodyPr>
          <a:lstStyle/>
          <a:p>
            <a:pPr marL="0" indent="0" algn="ctr">
              <a:lnSpc>
                <a:spcPct val="110000"/>
              </a:lnSpc>
              <a:spcBef>
                <a:spcPts val="0"/>
              </a:spcBef>
              <a:buFont typeface="Arial" panose="020B0604020202020204" pitchFamily="34" charset="0"/>
              <a:buNone/>
            </a:pPr>
            <a:r>
              <a:rPr lang="en-US" sz="3600" dirty="0">
                <a:latin typeface="Calibri" pitchFamily="34" charset="0"/>
              </a:rPr>
              <a:t>The Lord is my shepherd, </a:t>
            </a:r>
          </a:p>
          <a:p>
            <a:pPr marL="0" indent="0" algn="ctr">
              <a:lnSpc>
                <a:spcPct val="110000"/>
              </a:lnSpc>
              <a:spcBef>
                <a:spcPts val="0"/>
              </a:spcBef>
              <a:buFont typeface="Arial" panose="020B0604020202020204" pitchFamily="34" charset="0"/>
              <a:buNone/>
            </a:pPr>
            <a:r>
              <a:rPr lang="en-US" sz="3600" dirty="0">
                <a:latin typeface="Calibri" pitchFamily="34" charset="0"/>
              </a:rPr>
              <a:t>I lack nothing. </a:t>
            </a:r>
          </a:p>
          <a:p>
            <a:pPr marL="0" indent="0" algn="ctr">
              <a:lnSpc>
                <a:spcPct val="110000"/>
              </a:lnSpc>
              <a:spcBef>
                <a:spcPts val="0"/>
              </a:spcBef>
              <a:buFont typeface="Arial" panose="020B0604020202020204" pitchFamily="34" charset="0"/>
              <a:buNone/>
            </a:pPr>
            <a:r>
              <a:rPr lang="en-US" sz="3600" dirty="0">
                <a:latin typeface="Calibri" pitchFamily="34" charset="0"/>
              </a:rPr>
              <a:t>He makes me lie down in green pastures, </a:t>
            </a:r>
          </a:p>
          <a:p>
            <a:pPr marL="0" indent="0" algn="ctr">
              <a:lnSpc>
                <a:spcPct val="110000"/>
              </a:lnSpc>
              <a:spcBef>
                <a:spcPts val="0"/>
              </a:spcBef>
              <a:buFont typeface="Arial" panose="020B0604020202020204" pitchFamily="34" charset="0"/>
              <a:buNone/>
            </a:pPr>
            <a:r>
              <a:rPr lang="en-US" sz="3600" dirty="0">
                <a:latin typeface="Calibri" pitchFamily="34" charset="0"/>
              </a:rPr>
              <a:t>he leads me beside quiet waters, </a:t>
            </a:r>
          </a:p>
          <a:p>
            <a:pPr marL="0" indent="0" algn="ctr">
              <a:lnSpc>
                <a:spcPct val="110000"/>
              </a:lnSpc>
              <a:spcBef>
                <a:spcPts val="0"/>
              </a:spcBef>
              <a:buFont typeface="Arial" panose="020B0604020202020204" pitchFamily="34" charset="0"/>
              <a:buNone/>
            </a:pPr>
            <a:r>
              <a:rPr lang="en-US" sz="3600" dirty="0">
                <a:latin typeface="Calibri" pitchFamily="34" charset="0"/>
              </a:rPr>
              <a:t>he refreshes my soul. </a:t>
            </a:r>
          </a:p>
          <a:p>
            <a:pPr marL="0" indent="0" algn="ctr">
              <a:lnSpc>
                <a:spcPct val="110000"/>
              </a:lnSpc>
              <a:spcBef>
                <a:spcPts val="0"/>
              </a:spcBef>
              <a:buFont typeface="Arial" panose="020B0604020202020204" pitchFamily="34" charset="0"/>
              <a:buNone/>
            </a:pPr>
            <a:r>
              <a:rPr lang="en-US" sz="3600" dirty="0">
                <a:latin typeface="Calibri" pitchFamily="34" charset="0"/>
              </a:rPr>
              <a:t>He guides me along the right paths </a:t>
            </a:r>
          </a:p>
          <a:p>
            <a:pPr marL="0" indent="0" algn="ctr">
              <a:lnSpc>
                <a:spcPct val="110000"/>
              </a:lnSpc>
              <a:spcBef>
                <a:spcPts val="0"/>
              </a:spcBef>
              <a:buFont typeface="Arial" panose="020B0604020202020204" pitchFamily="34" charset="0"/>
              <a:buNone/>
            </a:pPr>
            <a:r>
              <a:rPr lang="en-US" sz="3600" dirty="0">
                <a:latin typeface="Calibri" pitchFamily="34" charset="0"/>
              </a:rPr>
              <a:t>for his name’s sake.”</a:t>
            </a:r>
            <a:endParaRPr lang="en-US" altLang="en-US" sz="3600" dirty="0"/>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971800" y="58674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11170" y="5226318"/>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a:off x="228600" y="-14248"/>
            <a:ext cx="8686800"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mn-ea"/>
                <a:cs typeface="Arial" panose="020B0604020202020204" pitchFamily="34" charset="0"/>
              </a:rPr>
              <a:t>Psalm 23:1-3</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DigSite #17</a:t>
            </a:r>
          </a:p>
        </p:txBody>
      </p:sp>
      <p:pic>
        <p:nvPicPr>
          <p:cNvPr id="3" name="14 Romans 12_21 1">
            <a:hlinkClick r:id="" action="ppaction://media"/>
            <a:extLst>
              <a:ext uri="{FF2B5EF4-FFF2-40B4-BE49-F238E27FC236}">
                <a16:creationId xmlns:a16="http://schemas.microsoft.com/office/drawing/2014/main" xmlns="" id="{3DCA6016-9490-038E-0FBA-BDDB8D748E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26713" y="4270375"/>
            <a:ext cx="203200" cy="203200"/>
          </a:xfrm>
          <a:prstGeom prst="rect">
            <a:avLst/>
          </a:prstGeom>
        </p:spPr>
      </p:pic>
    </p:spTree>
    <p:extLst>
      <p:ext uri="{BB962C8B-B14F-4D97-AF65-F5344CB8AC3E}">
        <p14:creationId xmlns:p14="http://schemas.microsoft.com/office/powerpoint/2010/main" val="361013684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60" name="Picture 60"/>
          <p:cNvPicPr>
            <a:picLocks noChangeAspect="1"/>
          </p:cNvPicPr>
          <p:nvPr/>
        </p:nvPicPr>
        <p:blipFill>
          <a:blip r:embed="rId3"/>
          <a:stretch/>
        </p:blipFill>
        <p:spPr>
          <a:xfrm>
            <a:off x="3338512" y="2505075"/>
            <a:ext cx="2466975" cy="1847850"/>
          </a:xfrm>
          <a:prstGeom prst="rect">
            <a:avLst/>
          </a:prstGeom>
          <a:noFill/>
          <a:ln>
            <a:noFill/>
          </a:ln>
        </p:spPr>
      </p:pic>
      <p:sp>
        <p:nvSpPr>
          <p:cNvPr id="62" name="Text Box 62"/>
          <p:cNvSpPr>
            <a:spLocks noGrp="1"/>
          </p:cNvSpPr>
          <p:nvPr>
            <p:ph type="title"/>
          </p:nvPr>
        </p:nvSpPr>
        <p:spPr>
          <a:xfrm>
            <a:off x="304800" y="381000"/>
            <a:ext cx="8534400" cy="3048000"/>
          </a:xfrm>
          <a:prstGeom prst="rect">
            <a:avLst/>
          </a:prstGeom>
        </p:spPr>
        <p:txBody>
          <a:bodyPr wrap="square" lIns="91440" tIns="45720" rIns="91440" bIns="45720" numCol="1" anchor="ctr"/>
          <a:lstStyle/>
          <a:p>
            <a:pPr marL="0" indent="0"/>
            <a:r>
              <a:rPr lang="en-US" sz="3500" baseline="30000" dirty="0">
                <a:solidFill>
                  <a:schemeClr val="bg1"/>
                </a:solidFill>
                <a:latin typeface="Palatino Linotype" pitchFamily="18" charset="0"/>
              </a:rPr>
              <a:t>11</a:t>
            </a:r>
            <a:r>
              <a:rPr lang="en-US" sz="3500" dirty="0">
                <a:solidFill>
                  <a:schemeClr val="bg1"/>
                </a:solidFill>
                <a:latin typeface="Palatino Linotype" pitchFamily="18" charset="0"/>
              </a:rPr>
              <a:t>Now Hiram king of Tyre sent envoys to David, along with cedar logs and carpenters and stonemasons, and they built a palace for David</a:t>
            </a:r>
            <a:r>
              <a:rPr lang="en-US" sz="3500" dirty="0">
                <a:latin typeface="Palatino Linotype" pitchFamily="18" charset="0"/>
              </a:rPr>
              <a:t>.</a:t>
            </a:r>
            <a:br>
              <a:rPr lang="en-US" sz="3500" dirty="0">
                <a:latin typeface="Palatino Linotype" pitchFamily="18" charset="0"/>
              </a:rPr>
            </a:br>
            <a:r>
              <a:rPr lang="en-US" sz="3500" dirty="0">
                <a:latin typeface="Palatino Linotype" pitchFamily="18" charset="0"/>
              </a:rPr>
              <a:t/>
            </a:r>
            <a:br>
              <a:rPr lang="en-US" sz="3500" dirty="0">
                <a:latin typeface="Palatino Linotype" pitchFamily="18" charset="0"/>
              </a:rPr>
            </a:br>
            <a:endParaRPr lang="en-US" sz="3500" dirty="0">
              <a:latin typeface="Palatino Linotype" pitchFamily="18" charset="0"/>
            </a:endParaRPr>
          </a:p>
        </p:txBody>
      </p:sp>
      <p:pic>
        <p:nvPicPr>
          <p:cNvPr id="63" name="Picture 63"/>
          <p:cNvPicPr>
            <a:picLocks noChangeAspect="1"/>
          </p:cNvPicPr>
          <p:nvPr/>
        </p:nvPicPr>
        <p:blipFill>
          <a:blip r:embed="rId4" cstate="email">
            <a:extLst>
              <a:ext uri="{28A0092B-C50C-407E-A947-70E740481C1C}">
                <a14:useLocalDpi xmlns:a14="http://schemas.microsoft.com/office/drawing/2010/main"/>
              </a:ext>
            </a:extLst>
          </a:blip>
          <a:stretch/>
        </p:blipFill>
        <p:spPr>
          <a:xfrm>
            <a:off x="304800" y="3810000"/>
            <a:ext cx="1560512" cy="2884487"/>
          </a:xfrm>
          <a:prstGeom prst="rect">
            <a:avLst/>
          </a:prstGeom>
          <a:noFill/>
          <a:ln>
            <a:noFill/>
          </a:ln>
        </p:spPr>
      </p:pic>
      <p:pic>
        <p:nvPicPr>
          <p:cNvPr id="65" name="Picture 65"/>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29450" y="2826110"/>
            <a:ext cx="1957387" cy="2348864"/>
          </a:xfrm>
          <a:prstGeom prst="rect">
            <a:avLst/>
          </a:prstGeom>
          <a:noFill/>
          <a:ln>
            <a:noFill/>
          </a:ln>
        </p:spPr>
      </p:pic>
      <p:pic>
        <p:nvPicPr>
          <p:cNvPr id="67" name="Picture 67"/>
          <p:cNvPicPr>
            <a:picLocks noChangeAspect="1"/>
          </p:cNvPicPr>
          <p:nvPr/>
        </p:nvPicPr>
        <p:blipFill>
          <a:blip r:embed="rId6" cstate="email">
            <a:extLst>
              <a:ext uri="{28A0092B-C50C-407E-A947-70E740481C1C}">
                <a14:useLocalDpi xmlns:a14="http://schemas.microsoft.com/office/drawing/2010/main"/>
              </a:ext>
            </a:extLst>
          </a:blip>
          <a:stretch/>
        </p:blipFill>
        <p:spPr>
          <a:xfrm>
            <a:off x="4495800" y="3581400"/>
            <a:ext cx="2009775" cy="1504950"/>
          </a:xfrm>
          <a:prstGeom prst="rect">
            <a:avLst/>
          </a:prstGeom>
          <a:noFill/>
          <a:ln>
            <a:noFill/>
          </a:ln>
        </p:spPr>
      </p:pic>
      <p:pic>
        <p:nvPicPr>
          <p:cNvPr id="69" name="Picture 69"/>
          <p:cNvPicPr>
            <a:picLocks noChangeAspect="1"/>
          </p:cNvPicPr>
          <p:nvPr/>
        </p:nvPicPr>
        <p:blipFill>
          <a:blip r:embed="rId7"/>
          <a:stretch/>
        </p:blipFill>
        <p:spPr>
          <a:xfrm>
            <a:off x="2438400" y="3886200"/>
            <a:ext cx="1762125" cy="2590800"/>
          </a:xfrm>
          <a:prstGeom prst="rect">
            <a:avLst/>
          </a:prstGeom>
          <a:noFill/>
          <a:ln>
            <a:noFill/>
          </a:ln>
        </p:spPr>
      </p:pic>
      <p:pic>
        <p:nvPicPr>
          <p:cNvPr id="71" name="Picture 71"/>
          <p:cNvPicPr>
            <a:picLocks noChangeAspect="1"/>
          </p:cNvPicPr>
          <p:nvPr/>
        </p:nvPicPr>
        <p:blipFill>
          <a:blip r:embed="rId3"/>
          <a:stretch/>
        </p:blipFill>
        <p:spPr>
          <a:xfrm flipH="1">
            <a:off x="4207151" y="5126107"/>
            <a:ext cx="2736574" cy="184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3" name="Text Box 73"/>
          <p:cNvSpPr>
            <a:spLocks noGrp="1"/>
          </p:cNvSpPr>
          <p:nvPr>
            <p:ph type="title"/>
          </p:nvPr>
        </p:nvSpPr>
        <p:spPr>
          <a:xfrm>
            <a:off x="304800" y="381000"/>
            <a:ext cx="4921250" cy="6096000"/>
          </a:xfrm>
          <a:prstGeom prst="rect">
            <a:avLst/>
          </a:prstGeom>
        </p:spPr>
        <p:txBody>
          <a:bodyPr wrap="square" lIns="91440" tIns="45720" rIns="91440" bIns="45720" numCol="1" anchor="ctr"/>
          <a:lstStyle/>
          <a:p>
            <a:pPr marL="0" indent="0"/>
            <a:r>
              <a:rPr lang="en-US" sz="4000" baseline="30000" dirty="0">
                <a:solidFill>
                  <a:schemeClr val="bg1"/>
                </a:solidFill>
                <a:latin typeface="Palatino Linotype" pitchFamily="18" charset="0"/>
              </a:rPr>
              <a:t>12</a:t>
            </a:r>
            <a:r>
              <a:rPr lang="en-US" sz="4000" dirty="0">
                <a:solidFill>
                  <a:schemeClr val="bg1"/>
                </a:solidFill>
                <a:latin typeface="Palatino Linotype" pitchFamily="18" charset="0"/>
              </a:rPr>
              <a:t>Then David knew that the Lord had established him as *king over Israel and had exalted his kingdom for the sake of his people Israel.</a:t>
            </a:r>
          </a:p>
        </p:txBody>
      </p:sp>
      <p:sp>
        <p:nvSpPr>
          <p:cNvPr id="77" name="Text Box 77"/>
          <p:cNvSpPr txBox="1">
            <a:spLocks/>
          </p:cNvSpPr>
          <p:nvPr/>
        </p:nvSpPr>
        <p:spPr>
          <a:xfrm>
            <a:off x="5883965" y="381000"/>
            <a:ext cx="2133600" cy="457200"/>
          </a:xfrm>
          <a:prstGeom prst="rect">
            <a:avLst/>
          </a:prstGeom>
          <a:noFill/>
          <a:ln>
            <a:noFill/>
          </a:ln>
        </p:spPr>
        <p:txBody>
          <a:bodyPr numCol="1">
            <a:spAutoFit/>
          </a:bodyPr>
          <a:lstStyle/>
          <a:p>
            <a:pPr marL="0" indent="0" algn="ctr">
              <a:spcBef>
                <a:spcPct val="50000"/>
              </a:spcBef>
            </a:pPr>
            <a:r>
              <a:rPr lang="en-US" dirty="0"/>
              <a:t>King David</a:t>
            </a:r>
          </a:p>
        </p:txBody>
      </p:sp>
      <p:pic>
        <p:nvPicPr>
          <p:cNvPr id="2" name="Picture 65">
            <a:extLst>
              <a:ext uri="{FF2B5EF4-FFF2-40B4-BE49-F238E27FC236}">
                <a16:creationId xmlns:a16="http://schemas.microsoft.com/office/drawing/2014/main" xmlns="" id="{BCC0848B-C549-38C1-5085-C721FB2A471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14958" y="1235849"/>
            <a:ext cx="1957387" cy="2348864"/>
          </a:xfrm>
          <a:prstGeom prst="rect">
            <a:avLst/>
          </a:prstGeom>
          <a:noFill/>
          <a:ln>
            <a:noFill/>
          </a:ln>
        </p:spPr>
      </p:pic>
      <p:pic>
        <p:nvPicPr>
          <p:cNvPr id="3" name="Picture 4" descr="C:\Users\Denise\AppData\Local\Microsoft\Windows\Temporary Internet Files\Content.IE5\5YGUFXWQ\MC900232677[1].wmf">
            <a:extLst>
              <a:ext uri="{FF2B5EF4-FFF2-40B4-BE49-F238E27FC236}">
                <a16:creationId xmlns:a16="http://schemas.microsoft.com/office/drawing/2014/main" xmlns="" id="{17E0425C-DFBD-03A5-CE92-C7467F093E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3885" y="1030495"/>
            <a:ext cx="713760" cy="59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7" name="Text Box 77"/>
          <p:cNvSpPr txBox="1">
            <a:spLocks/>
          </p:cNvSpPr>
          <p:nvPr/>
        </p:nvSpPr>
        <p:spPr>
          <a:xfrm>
            <a:off x="5883965" y="381000"/>
            <a:ext cx="2133600" cy="457200"/>
          </a:xfrm>
          <a:prstGeom prst="rect">
            <a:avLst/>
          </a:prstGeom>
          <a:noFill/>
          <a:ln>
            <a:noFill/>
          </a:ln>
        </p:spPr>
        <p:txBody>
          <a:bodyPr numCol="1">
            <a:spAutoFit/>
          </a:bodyPr>
          <a:lstStyle/>
          <a:p>
            <a:pPr marL="0" indent="0" algn="ctr">
              <a:spcBef>
                <a:spcPct val="50000"/>
              </a:spcBef>
            </a:pPr>
            <a:r>
              <a:rPr lang="en-US" dirty="0"/>
              <a:t>King David</a:t>
            </a:r>
          </a:p>
        </p:txBody>
      </p:sp>
      <p:pic>
        <p:nvPicPr>
          <p:cNvPr id="1026" name="Picture 2">
            <a:extLst>
              <a:ext uri="{FF2B5EF4-FFF2-40B4-BE49-F238E27FC236}">
                <a16:creationId xmlns:a16="http://schemas.microsoft.com/office/drawing/2014/main" xmlns="" id="{EB92FB41-C32E-1A13-9DAB-B95A18AEF4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7939" y="-150118"/>
            <a:ext cx="6771559" cy="81661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5">
            <a:extLst>
              <a:ext uri="{FF2B5EF4-FFF2-40B4-BE49-F238E27FC236}">
                <a16:creationId xmlns:a16="http://schemas.microsoft.com/office/drawing/2014/main" xmlns="" id="{BCC0848B-C549-38C1-5085-C721FB2A471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14958" y="1235849"/>
            <a:ext cx="1957387" cy="2348864"/>
          </a:xfrm>
          <a:prstGeom prst="rect">
            <a:avLst/>
          </a:prstGeom>
          <a:noFill/>
          <a:ln>
            <a:noFill/>
          </a:ln>
        </p:spPr>
      </p:pic>
      <p:pic>
        <p:nvPicPr>
          <p:cNvPr id="3" name="Picture 4" descr="C:\Users\Denise\AppData\Local\Microsoft\Windows\Temporary Internet Files\Content.IE5\5YGUFXWQ\MC900232677[1].wmf">
            <a:extLst>
              <a:ext uri="{FF2B5EF4-FFF2-40B4-BE49-F238E27FC236}">
                <a16:creationId xmlns:a16="http://schemas.microsoft.com/office/drawing/2014/main" xmlns="" id="{17E0425C-DFBD-03A5-CE92-C7467F093E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93885" y="1030495"/>
            <a:ext cx="713760" cy="59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57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0" name="Text Box 80"/>
          <p:cNvSpPr>
            <a:spLocks noGrp="1"/>
          </p:cNvSpPr>
          <p:nvPr>
            <p:ph type="title"/>
          </p:nvPr>
        </p:nvSpPr>
        <p:spPr>
          <a:xfrm>
            <a:off x="304800" y="228600"/>
            <a:ext cx="8229600" cy="2895600"/>
          </a:xfrm>
          <a:prstGeom prst="rect">
            <a:avLst/>
          </a:prstGeom>
        </p:spPr>
        <p:txBody>
          <a:bodyPr wrap="square" lIns="91440" tIns="45720" rIns="91440" bIns="45720" numCol="1" anchor="ctr"/>
          <a:lstStyle/>
          <a:p>
            <a:pPr marL="0" indent="0"/>
            <a:r>
              <a:rPr lang="en-US" sz="4000" baseline="30000" dirty="0">
                <a:solidFill>
                  <a:schemeClr val="bg1"/>
                </a:solidFill>
                <a:latin typeface="Palatino Linotype" pitchFamily="18" charset="0"/>
              </a:rPr>
              <a:t>13</a:t>
            </a:r>
            <a:r>
              <a:rPr lang="en-US" sz="4000" dirty="0">
                <a:solidFill>
                  <a:schemeClr val="bg1"/>
                </a:solidFill>
                <a:latin typeface="Palatino Linotype" pitchFamily="18" charset="0"/>
              </a:rPr>
              <a:t>After he left Hebron, </a:t>
            </a:r>
            <a:br>
              <a:rPr lang="en-US" sz="4000" dirty="0">
                <a:solidFill>
                  <a:schemeClr val="bg1"/>
                </a:solidFill>
                <a:latin typeface="Palatino Linotype" pitchFamily="18" charset="0"/>
              </a:rPr>
            </a:br>
            <a:r>
              <a:rPr lang="en-US" sz="4000" dirty="0">
                <a:solidFill>
                  <a:schemeClr val="bg1"/>
                </a:solidFill>
                <a:latin typeface="Palatino Linotype" pitchFamily="18" charset="0"/>
              </a:rPr>
              <a:t>David took more concubines and wives in Jerusalem, and more sons and daughters were born to him.</a:t>
            </a:r>
          </a:p>
        </p:txBody>
      </p:sp>
      <p:pic>
        <p:nvPicPr>
          <p:cNvPr id="81" name="Picture 81"/>
          <p:cNvPicPr>
            <a:picLocks noChangeAspect="1"/>
          </p:cNvPicPr>
          <p:nvPr/>
        </p:nvPicPr>
        <p:blipFill>
          <a:blip r:embed="rId3" cstate="email">
            <a:extLst>
              <a:ext uri="{28A0092B-C50C-407E-A947-70E740481C1C}">
                <a14:useLocalDpi xmlns:a14="http://schemas.microsoft.com/office/drawing/2010/main"/>
              </a:ext>
            </a:extLst>
          </a:blip>
          <a:stretch/>
        </p:blipFill>
        <p:spPr>
          <a:xfrm>
            <a:off x="304800" y="4572000"/>
            <a:ext cx="1433512" cy="1825625"/>
          </a:xfrm>
          <a:prstGeom prst="rect">
            <a:avLst/>
          </a:prstGeom>
          <a:noFill/>
          <a:ln>
            <a:noFill/>
          </a:ln>
        </p:spPr>
      </p:pic>
      <p:pic>
        <p:nvPicPr>
          <p:cNvPr id="83" name="Picture 83"/>
          <p:cNvPicPr>
            <a:picLocks noChangeAspect="1"/>
          </p:cNvPicPr>
          <p:nvPr/>
        </p:nvPicPr>
        <p:blipFill>
          <a:blip r:embed="rId3" cstate="email">
            <a:extLst>
              <a:ext uri="{28A0092B-C50C-407E-A947-70E740481C1C}">
                <a14:useLocalDpi xmlns:a14="http://schemas.microsoft.com/office/drawing/2010/main"/>
              </a:ext>
            </a:extLst>
          </a:blip>
          <a:stretch/>
        </p:blipFill>
        <p:spPr>
          <a:xfrm>
            <a:off x="2286000" y="4038600"/>
            <a:ext cx="1433512" cy="1825625"/>
          </a:xfrm>
          <a:prstGeom prst="rect">
            <a:avLst/>
          </a:prstGeom>
          <a:noFill/>
          <a:ln>
            <a:noFill/>
          </a:ln>
        </p:spPr>
      </p:pic>
      <p:pic>
        <p:nvPicPr>
          <p:cNvPr id="85" name="Picture 85"/>
          <p:cNvPicPr>
            <a:picLocks noChangeAspect="1"/>
          </p:cNvPicPr>
          <p:nvPr/>
        </p:nvPicPr>
        <p:blipFill>
          <a:blip r:embed="rId4" cstate="email">
            <a:extLst>
              <a:ext uri="{28A0092B-C50C-407E-A947-70E740481C1C}">
                <a14:useLocalDpi xmlns:a14="http://schemas.microsoft.com/office/drawing/2010/main"/>
              </a:ext>
            </a:extLst>
          </a:blip>
          <a:stretch/>
        </p:blipFill>
        <p:spPr>
          <a:xfrm>
            <a:off x="4419600" y="4876800"/>
            <a:ext cx="1827212" cy="1627187"/>
          </a:xfrm>
          <a:prstGeom prst="rect">
            <a:avLst/>
          </a:prstGeom>
          <a:noFill/>
          <a:ln>
            <a:noFill/>
          </a:ln>
        </p:spPr>
      </p:pic>
      <p:pic>
        <p:nvPicPr>
          <p:cNvPr id="87" name="Picture 87"/>
          <p:cNvPicPr>
            <a:picLocks noChangeAspect="1"/>
          </p:cNvPicPr>
          <p:nvPr/>
        </p:nvPicPr>
        <p:blipFill>
          <a:blip r:embed="rId4" cstate="email">
            <a:extLst>
              <a:ext uri="{28A0092B-C50C-407E-A947-70E740481C1C}">
                <a14:useLocalDpi xmlns:a14="http://schemas.microsoft.com/office/drawing/2010/main"/>
              </a:ext>
            </a:extLst>
          </a:blip>
          <a:stretch/>
        </p:blipFill>
        <p:spPr>
          <a:xfrm>
            <a:off x="6858000" y="4114800"/>
            <a:ext cx="1827212" cy="16271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1" name="Text Box 91"/>
          <p:cNvSpPr>
            <a:spLocks noGrp="1"/>
          </p:cNvSpPr>
          <p:nvPr>
            <p:ph type="title"/>
          </p:nvPr>
        </p:nvSpPr>
        <p:spPr>
          <a:xfrm>
            <a:off x="228600" y="228600"/>
            <a:ext cx="8686800" cy="2819400"/>
          </a:xfrm>
          <a:prstGeom prst="rect">
            <a:avLst/>
          </a:prstGeom>
        </p:spPr>
        <p:txBody>
          <a:bodyPr wrap="square" lIns="91440" tIns="45720" rIns="91440" bIns="45720" numCol="1" anchor="ctr"/>
          <a:lstStyle/>
          <a:p>
            <a:pPr marL="0" indent="0"/>
            <a:r>
              <a:rPr lang="en-US" sz="3200" baseline="30000" dirty="0">
                <a:solidFill>
                  <a:schemeClr val="bg1"/>
                </a:solidFill>
                <a:latin typeface="Palatino Linotype" pitchFamily="18" charset="0"/>
              </a:rPr>
              <a:t>14</a:t>
            </a:r>
            <a:r>
              <a:rPr lang="en-US" sz="3200" dirty="0">
                <a:solidFill>
                  <a:schemeClr val="bg1"/>
                </a:solidFill>
                <a:latin typeface="Palatino Linotype" pitchFamily="18" charset="0"/>
              </a:rPr>
              <a:t>These are the names of the children born to him there: Shammua, Shobab, Nathan, Solomon, </a:t>
            </a:r>
            <a:r>
              <a:rPr lang="en-US" sz="3200" baseline="30000" dirty="0">
                <a:solidFill>
                  <a:schemeClr val="bg1"/>
                </a:solidFill>
                <a:latin typeface="Palatino Linotype" pitchFamily="18" charset="0"/>
              </a:rPr>
              <a:t>15</a:t>
            </a:r>
            <a:r>
              <a:rPr lang="en-US" sz="3200" dirty="0">
                <a:solidFill>
                  <a:schemeClr val="bg1"/>
                </a:solidFill>
                <a:latin typeface="Palatino Linotype" pitchFamily="18" charset="0"/>
              </a:rPr>
              <a:t>Ibhar, Elishua, Nepheg, Japhia, </a:t>
            </a:r>
            <a:r>
              <a:rPr lang="en-US" sz="3200" baseline="30000" dirty="0">
                <a:solidFill>
                  <a:schemeClr val="bg1"/>
                </a:solidFill>
                <a:latin typeface="Palatino Linotype" pitchFamily="18" charset="0"/>
              </a:rPr>
              <a:t>16</a:t>
            </a:r>
            <a:r>
              <a:rPr lang="en-US" sz="3200" dirty="0">
                <a:solidFill>
                  <a:schemeClr val="bg1"/>
                </a:solidFill>
                <a:latin typeface="Palatino Linotype" pitchFamily="18" charset="0"/>
              </a:rPr>
              <a:t>Elishama, Eliada, and Eliphelet.</a:t>
            </a:r>
          </a:p>
        </p:txBody>
      </p:sp>
      <p:pic>
        <p:nvPicPr>
          <p:cNvPr id="92" name="Picture 92"/>
          <p:cNvPicPr>
            <a:picLocks noChangeAspect="1"/>
          </p:cNvPicPr>
          <p:nvPr/>
        </p:nvPicPr>
        <p:blipFill>
          <a:blip r:embed="rId3" cstate="email">
            <a:extLst>
              <a:ext uri="{28A0092B-C50C-407E-A947-70E740481C1C}">
                <a14:useLocalDpi xmlns:a14="http://schemas.microsoft.com/office/drawing/2010/main"/>
              </a:ext>
            </a:extLst>
          </a:blip>
          <a:stretch/>
        </p:blipFill>
        <p:spPr>
          <a:xfrm>
            <a:off x="228600" y="3505200"/>
            <a:ext cx="1371600" cy="914400"/>
          </a:xfrm>
          <a:prstGeom prst="rect">
            <a:avLst/>
          </a:prstGeom>
          <a:noFill/>
          <a:ln>
            <a:noFill/>
          </a:ln>
        </p:spPr>
      </p:pic>
      <p:pic>
        <p:nvPicPr>
          <p:cNvPr id="94" name="Picture 94"/>
          <p:cNvPicPr>
            <a:picLocks noChangeAspect="1"/>
          </p:cNvPicPr>
          <p:nvPr/>
        </p:nvPicPr>
        <p:blipFill>
          <a:blip r:embed="rId4" cstate="email">
            <a:extLst>
              <a:ext uri="{28A0092B-C50C-407E-A947-70E740481C1C}">
                <a14:useLocalDpi xmlns:a14="http://schemas.microsoft.com/office/drawing/2010/main"/>
              </a:ext>
            </a:extLst>
          </a:blip>
          <a:stretch/>
        </p:blipFill>
        <p:spPr>
          <a:xfrm flipH="1">
            <a:off x="1431130" y="5280025"/>
            <a:ext cx="1122363" cy="1295400"/>
          </a:xfrm>
          <a:prstGeom prst="rect">
            <a:avLst/>
          </a:prstGeom>
          <a:noFill/>
          <a:ln>
            <a:noFill/>
          </a:ln>
        </p:spPr>
      </p:pic>
      <p:pic>
        <p:nvPicPr>
          <p:cNvPr id="96" name="Picture 96"/>
          <p:cNvPicPr>
            <a:picLocks noChangeAspect="1"/>
          </p:cNvPicPr>
          <p:nvPr/>
        </p:nvPicPr>
        <p:blipFill>
          <a:blip r:embed="rId5" cstate="email">
            <a:extLst>
              <a:ext uri="{28A0092B-C50C-407E-A947-70E740481C1C}">
                <a14:useLocalDpi xmlns:a14="http://schemas.microsoft.com/office/drawing/2010/main"/>
              </a:ext>
            </a:extLst>
          </a:blip>
          <a:stretch/>
        </p:blipFill>
        <p:spPr>
          <a:xfrm>
            <a:off x="228600" y="5257800"/>
            <a:ext cx="915987" cy="1371600"/>
          </a:xfrm>
          <a:prstGeom prst="rect">
            <a:avLst/>
          </a:prstGeom>
          <a:noFill/>
          <a:ln>
            <a:noFill/>
          </a:ln>
        </p:spPr>
      </p:pic>
      <p:pic>
        <p:nvPicPr>
          <p:cNvPr id="98" name="Picture 98"/>
          <p:cNvPicPr>
            <a:picLocks noChangeAspect="1"/>
          </p:cNvPicPr>
          <p:nvPr/>
        </p:nvPicPr>
        <p:blipFill>
          <a:blip r:embed="rId6" cstate="email">
            <a:extLst>
              <a:ext uri="{28A0092B-C50C-407E-A947-70E740481C1C}">
                <a14:useLocalDpi xmlns:a14="http://schemas.microsoft.com/office/drawing/2010/main"/>
              </a:ext>
            </a:extLst>
          </a:blip>
          <a:stretch/>
        </p:blipFill>
        <p:spPr>
          <a:xfrm>
            <a:off x="4419600" y="3124200"/>
            <a:ext cx="1058862" cy="1770062"/>
          </a:xfrm>
          <a:prstGeom prst="rect">
            <a:avLst/>
          </a:prstGeom>
          <a:noFill/>
          <a:ln>
            <a:noFill/>
          </a:ln>
        </p:spPr>
      </p:pic>
      <p:pic>
        <p:nvPicPr>
          <p:cNvPr id="100" name="Picture 100"/>
          <p:cNvPicPr>
            <a:picLocks noChangeAspect="1"/>
          </p:cNvPicPr>
          <p:nvPr/>
        </p:nvPicPr>
        <p:blipFill>
          <a:blip r:embed="rId7" cstate="email">
            <a:extLst>
              <a:ext uri="{28A0092B-C50C-407E-A947-70E740481C1C}">
                <a14:useLocalDpi xmlns:a14="http://schemas.microsoft.com/office/drawing/2010/main"/>
              </a:ext>
            </a:extLst>
          </a:blip>
          <a:stretch/>
        </p:blipFill>
        <p:spPr>
          <a:xfrm>
            <a:off x="2057400" y="3276600"/>
            <a:ext cx="1757362" cy="1171575"/>
          </a:xfrm>
          <a:prstGeom prst="rect">
            <a:avLst/>
          </a:prstGeom>
          <a:noFill/>
          <a:ln>
            <a:noFill/>
          </a:ln>
        </p:spPr>
      </p:pic>
      <p:pic>
        <p:nvPicPr>
          <p:cNvPr id="102" name="Picture 102"/>
          <p:cNvPicPr>
            <a:picLocks noChangeAspect="1"/>
          </p:cNvPicPr>
          <p:nvPr/>
        </p:nvPicPr>
        <p:blipFill>
          <a:blip r:embed="rId8" cstate="email">
            <a:extLst>
              <a:ext uri="{28A0092B-C50C-407E-A947-70E740481C1C}">
                <a14:useLocalDpi xmlns:a14="http://schemas.microsoft.com/office/drawing/2010/main"/>
              </a:ext>
            </a:extLst>
          </a:blip>
          <a:stretch/>
        </p:blipFill>
        <p:spPr>
          <a:xfrm>
            <a:off x="4724400" y="5481637"/>
            <a:ext cx="917575" cy="1376362"/>
          </a:xfrm>
          <a:prstGeom prst="rect">
            <a:avLst/>
          </a:prstGeom>
          <a:noFill/>
          <a:ln>
            <a:noFill/>
          </a:ln>
        </p:spPr>
      </p:pic>
      <p:pic>
        <p:nvPicPr>
          <p:cNvPr id="104" name="Picture 104"/>
          <p:cNvPicPr>
            <a:picLocks noChangeAspect="1"/>
          </p:cNvPicPr>
          <p:nvPr/>
        </p:nvPicPr>
        <p:blipFill>
          <a:blip r:embed="rId9" cstate="email">
            <a:extLst>
              <a:ext uri="{28A0092B-C50C-407E-A947-70E740481C1C}">
                <a14:useLocalDpi xmlns:a14="http://schemas.microsoft.com/office/drawing/2010/main"/>
              </a:ext>
            </a:extLst>
          </a:blip>
          <a:stretch/>
        </p:blipFill>
        <p:spPr>
          <a:xfrm>
            <a:off x="2667000" y="5410200"/>
            <a:ext cx="1757362" cy="1171575"/>
          </a:xfrm>
          <a:prstGeom prst="rect">
            <a:avLst/>
          </a:prstGeom>
          <a:noFill/>
          <a:ln>
            <a:noFill/>
          </a:ln>
        </p:spPr>
      </p:pic>
      <p:pic>
        <p:nvPicPr>
          <p:cNvPr id="106" name="Picture 106"/>
          <p:cNvPicPr>
            <a:picLocks noChangeAspect="1"/>
          </p:cNvPicPr>
          <p:nvPr/>
        </p:nvPicPr>
        <p:blipFill>
          <a:blip r:embed="rId10" cstate="email">
            <a:extLst>
              <a:ext uri="{28A0092B-C50C-407E-A947-70E740481C1C}">
                <a14:useLocalDpi xmlns:a14="http://schemas.microsoft.com/office/drawing/2010/main"/>
              </a:ext>
            </a:extLst>
          </a:blip>
          <a:stretch/>
        </p:blipFill>
        <p:spPr>
          <a:xfrm>
            <a:off x="6019800" y="3200400"/>
            <a:ext cx="1230312" cy="1268412"/>
          </a:xfrm>
          <a:prstGeom prst="rect">
            <a:avLst/>
          </a:prstGeom>
          <a:noFill/>
          <a:ln>
            <a:noFill/>
          </a:ln>
        </p:spPr>
      </p:pic>
      <p:pic>
        <p:nvPicPr>
          <p:cNvPr id="108" name="Picture 108"/>
          <p:cNvPicPr>
            <a:picLocks noChangeAspect="1"/>
          </p:cNvPicPr>
          <p:nvPr/>
        </p:nvPicPr>
        <p:blipFill>
          <a:blip r:embed="rId11" cstate="email">
            <a:extLst>
              <a:ext uri="{28A0092B-C50C-407E-A947-70E740481C1C}">
                <a14:useLocalDpi xmlns:a14="http://schemas.microsoft.com/office/drawing/2010/main"/>
              </a:ext>
            </a:extLst>
          </a:blip>
          <a:stretch/>
        </p:blipFill>
        <p:spPr>
          <a:xfrm>
            <a:off x="7467600" y="3200400"/>
            <a:ext cx="1447800" cy="965200"/>
          </a:xfrm>
          <a:prstGeom prst="rect">
            <a:avLst/>
          </a:prstGeom>
          <a:noFill/>
          <a:ln>
            <a:noFill/>
          </a:ln>
        </p:spPr>
      </p:pic>
      <p:pic>
        <p:nvPicPr>
          <p:cNvPr id="110" name="Picture 110"/>
          <p:cNvPicPr>
            <a:picLocks noChangeAspect="1"/>
          </p:cNvPicPr>
          <p:nvPr/>
        </p:nvPicPr>
        <p:blipFill>
          <a:blip r:embed="rId12" cstate="email">
            <a:extLst>
              <a:ext uri="{28A0092B-C50C-407E-A947-70E740481C1C}">
                <a14:useLocalDpi xmlns:a14="http://schemas.microsoft.com/office/drawing/2010/main"/>
              </a:ext>
            </a:extLst>
          </a:blip>
          <a:stretch/>
        </p:blipFill>
        <p:spPr>
          <a:xfrm>
            <a:off x="5943600" y="5014912"/>
            <a:ext cx="1216025" cy="1843087"/>
          </a:xfrm>
          <a:prstGeom prst="rect">
            <a:avLst/>
          </a:prstGeom>
          <a:noFill/>
          <a:ln>
            <a:noFill/>
          </a:ln>
        </p:spPr>
      </p:pic>
      <p:pic>
        <p:nvPicPr>
          <p:cNvPr id="112" name="Picture 112"/>
          <p:cNvPicPr>
            <a:picLocks noChangeAspect="1"/>
          </p:cNvPicPr>
          <p:nvPr/>
        </p:nvPicPr>
        <p:blipFill>
          <a:blip r:embed="rId13" cstate="email">
            <a:extLst>
              <a:ext uri="{28A0092B-C50C-407E-A947-70E740481C1C}">
                <a14:useLocalDpi xmlns:a14="http://schemas.microsoft.com/office/drawing/2010/main"/>
              </a:ext>
            </a:extLst>
          </a:blip>
          <a:stretch/>
        </p:blipFill>
        <p:spPr>
          <a:xfrm>
            <a:off x="7543800" y="4724400"/>
            <a:ext cx="1323975" cy="1981200"/>
          </a:xfrm>
          <a:prstGeom prst="rect">
            <a:avLst/>
          </a:prstGeom>
          <a:noFill/>
          <a:ln>
            <a:noFill/>
          </a:ln>
        </p:spPr>
      </p:pic>
      <p:sp>
        <p:nvSpPr>
          <p:cNvPr id="114" name="Text Box 114"/>
          <p:cNvSpPr txBox="1">
            <a:spLocks/>
          </p:cNvSpPr>
          <p:nvPr/>
        </p:nvSpPr>
        <p:spPr>
          <a:xfrm>
            <a:off x="114300" y="3016250"/>
            <a:ext cx="1600200" cy="457200"/>
          </a:xfrm>
          <a:prstGeom prst="rect">
            <a:avLst/>
          </a:prstGeom>
          <a:noFill/>
          <a:ln>
            <a:noFill/>
          </a:ln>
        </p:spPr>
        <p:txBody>
          <a:bodyPr numCol="1">
            <a:spAutoFit/>
          </a:bodyPr>
          <a:lstStyle/>
          <a:p>
            <a:pPr marL="0" indent="0" algn="ctr">
              <a:spcBef>
                <a:spcPct val="50000"/>
              </a:spcBef>
            </a:pPr>
            <a:r>
              <a:rPr lang="en-US" dirty="0">
                <a:solidFill>
                  <a:schemeClr val="accent1">
                    <a:lumMod val="90000"/>
                  </a:schemeClr>
                </a:solidFill>
              </a:rPr>
              <a:t>Shammua</a:t>
            </a:r>
          </a:p>
        </p:txBody>
      </p:sp>
      <p:sp>
        <p:nvSpPr>
          <p:cNvPr id="115" name="Text Box 115"/>
          <p:cNvSpPr txBox="1">
            <a:spLocks/>
          </p:cNvSpPr>
          <p:nvPr/>
        </p:nvSpPr>
        <p:spPr>
          <a:xfrm>
            <a:off x="2133600" y="2895600"/>
            <a:ext cx="1600200" cy="457200"/>
          </a:xfrm>
          <a:prstGeom prst="rect">
            <a:avLst/>
          </a:prstGeom>
          <a:noFill/>
          <a:ln>
            <a:noFill/>
          </a:ln>
        </p:spPr>
        <p:txBody>
          <a:bodyPr numCol="1">
            <a:spAutoFit/>
          </a:bodyPr>
          <a:lstStyle/>
          <a:p>
            <a:pPr marL="0" indent="0" algn="ctr">
              <a:spcBef>
                <a:spcPct val="50000"/>
              </a:spcBef>
            </a:pPr>
            <a:r>
              <a:rPr lang="en-US" dirty="0">
                <a:solidFill>
                  <a:schemeClr val="accent1">
                    <a:lumMod val="90000"/>
                  </a:schemeClr>
                </a:solidFill>
              </a:rPr>
              <a:t>Shobab</a:t>
            </a:r>
          </a:p>
        </p:txBody>
      </p:sp>
      <p:sp>
        <p:nvSpPr>
          <p:cNvPr id="116" name="Text Box 116"/>
          <p:cNvSpPr txBox="1">
            <a:spLocks/>
          </p:cNvSpPr>
          <p:nvPr/>
        </p:nvSpPr>
        <p:spPr>
          <a:xfrm>
            <a:off x="4114800" y="2743200"/>
            <a:ext cx="1600200" cy="457200"/>
          </a:xfrm>
          <a:prstGeom prst="rect">
            <a:avLst/>
          </a:prstGeom>
          <a:noFill/>
          <a:ln>
            <a:noFill/>
          </a:ln>
        </p:spPr>
        <p:txBody>
          <a:bodyPr numCol="1">
            <a:spAutoFit/>
          </a:bodyPr>
          <a:lstStyle/>
          <a:p>
            <a:pPr marL="0" indent="0" algn="ctr">
              <a:spcBef>
                <a:spcPct val="50000"/>
              </a:spcBef>
            </a:pPr>
            <a:r>
              <a:rPr lang="en-US" dirty="0">
                <a:solidFill>
                  <a:schemeClr val="accent1">
                    <a:lumMod val="90000"/>
                  </a:schemeClr>
                </a:solidFill>
              </a:rPr>
              <a:t>Nathan</a:t>
            </a:r>
          </a:p>
        </p:txBody>
      </p:sp>
      <p:sp>
        <p:nvSpPr>
          <p:cNvPr id="117" name="Text Box 117"/>
          <p:cNvSpPr txBox="1">
            <a:spLocks/>
          </p:cNvSpPr>
          <p:nvPr/>
        </p:nvSpPr>
        <p:spPr>
          <a:xfrm>
            <a:off x="5867400" y="2743200"/>
            <a:ext cx="1600200" cy="457200"/>
          </a:xfrm>
          <a:prstGeom prst="rect">
            <a:avLst/>
          </a:prstGeom>
          <a:noFill/>
          <a:ln>
            <a:noFill/>
          </a:ln>
        </p:spPr>
        <p:txBody>
          <a:bodyPr numCol="1">
            <a:spAutoFit/>
          </a:bodyPr>
          <a:lstStyle/>
          <a:p>
            <a:pPr marL="0" indent="0" algn="ctr">
              <a:spcBef>
                <a:spcPct val="50000"/>
              </a:spcBef>
            </a:pPr>
            <a:r>
              <a:rPr lang="en-US" dirty="0">
                <a:solidFill>
                  <a:schemeClr val="accent1">
                    <a:lumMod val="90000"/>
                  </a:schemeClr>
                </a:solidFill>
              </a:rPr>
              <a:t>Solomon</a:t>
            </a:r>
          </a:p>
        </p:txBody>
      </p:sp>
      <p:sp>
        <p:nvSpPr>
          <p:cNvPr id="118" name="Text Box 118"/>
          <p:cNvSpPr txBox="1">
            <a:spLocks/>
          </p:cNvSpPr>
          <p:nvPr/>
        </p:nvSpPr>
        <p:spPr>
          <a:xfrm>
            <a:off x="7315200" y="2743200"/>
            <a:ext cx="1600200" cy="457200"/>
          </a:xfrm>
          <a:prstGeom prst="rect">
            <a:avLst/>
          </a:prstGeom>
          <a:noFill/>
          <a:ln>
            <a:noFill/>
          </a:ln>
        </p:spPr>
        <p:txBody>
          <a:bodyPr numCol="1">
            <a:spAutoFit/>
          </a:bodyPr>
          <a:lstStyle/>
          <a:p>
            <a:pPr marL="0" indent="0" algn="ctr">
              <a:spcBef>
                <a:spcPct val="50000"/>
              </a:spcBef>
            </a:pPr>
            <a:r>
              <a:rPr lang="en-US" dirty="0">
                <a:solidFill>
                  <a:schemeClr val="accent1">
                    <a:lumMod val="90000"/>
                  </a:schemeClr>
                </a:solidFill>
              </a:rPr>
              <a:t>Ibhar</a:t>
            </a:r>
          </a:p>
        </p:txBody>
      </p:sp>
      <p:sp>
        <p:nvSpPr>
          <p:cNvPr id="119" name="Text Box 119"/>
          <p:cNvSpPr txBox="1">
            <a:spLocks/>
          </p:cNvSpPr>
          <p:nvPr/>
        </p:nvSpPr>
        <p:spPr>
          <a:xfrm>
            <a:off x="-152400" y="4800600"/>
            <a:ext cx="1600200" cy="457200"/>
          </a:xfrm>
          <a:prstGeom prst="rect">
            <a:avLst/>
          </a:prstGeom>
          <a:noFill/>
          <a:ln>
            <a:noFill/>
          </a:ln>
        </p:spPr>
        <p:txBody>
          <a:bodyPr numCol="1">
            <a:spAutoFit/>
          </a:bodyPr>
          <a:lstStyle/>
          <a:p>
            <a:pPr marL="0" indent="0" algn="ctr">
              <a:spcBef>
                <a:spcPct val="50000"/>
              </a:spcBef>
            </a:pPr>
            <a:r>
              <a:rPr lang="en-US" dirty="0">
                <a:solidFill>
                  <a:schemeClr val="accent1">
                    <a:lumMod val="90000"/>
                  </a:schemeClr>
                </a:solidFill>
              </a:rPr>
              <a:t>Elishua</a:t>
            </a:r>
          </a:p>
        </p:txBody>
      </p:sp>
      <p:sp>
        <p:nvSpPr>
          <p:cNvPr id="120" name="Text Box 120"/>
          <p:cNvSpPr txBox="1">
            <a:spLocks/>
          </p:cNvSpPr>
          <p:nvPr/>
        </p:nvSpPr>
        <p:spPr>
          <a:xfrm>
            <a:off x="1143000" y="4724400"/>
            <a:ext cx="1600200" cy="457200"/>
          </a:xfrm>
          <a:prstGeom prst="rect">
            <a:avLst/>
          </a:prstGeom>
          <a:noFill/>
          <a:ln>
            <a:noFill/>
          </a:ln>
        </p:spPr>
        <p:txBody>
          <a:bodyPr numCol="1">
            <a:spAutoFit/>
          </a:bodyPr>
          <a:lstStyle/>
          <a:p>
            <a:pPr marL="0" indent="0" algn="ctr">
              <a:spcBef>
                <a:spcPct val="50000"/>
              </a:spcBef>
            </a:pPr>
            <a:r>
              <a:rPr lang="en-US" dirty="0">
                <a:solidFill>
                  <a:schemeClr val="accent1">
                    <a:lumMod val="90000"/>
                  </a:schemeClr>
                </a:solidFill>
              </a:rPr>
              <a:t>Nepheg</a:t>
            </a:r>
          </a:p>
        </p:txBody>
      </p:sp>
      <p:sp>
        <p:nvSpPr>
          <p:cNvPr id="121" name="Text Box 121"/>
          <p:cNvSpPr txBox="1">
            <a:spLocks/>
          </p:cNvSpPr>
          <p:nvPr/>
        </p:nvSpPr>
        <p:spPr>
          <a:xfrm>
            <a:off x="2743200" y="4876800"/>
            <a:ext cx="1600200" cy="457200"/>
          </a:xfrm>
          <a:prstGeom prst="rect">
            <a:avLst/>
          </a:prstGeom>
          <a:noFill/>
          <a:ln>
            <a:noFill/>
          </a:ln>
        </p:spPr>
        <p:txBody>
          <a:bodyPr numCol="1">
            <a:spAutoFit/>
          </a:bodyPr>
          <a:lstStyle/>
          <a:p>
            <a:pPr marL="0" indent="0" algn="ctr">
              <a:spcBef>
                <a:spcPct val="50000"/>
              </a:spcBef>
            </a:pPr>
            <a:r>
              <a:rPr lang="en-US" dirty="0">
                <a:solidFill>
                  <a:srgbClr val="FF99FF"/>
                </a:solidFill>
              </a:rPr>
              <a:t>Japhia</a:t>
            </a:r>
          </a:p>
        </p:txBody>
      </p:sp>
      <p:sp>
        <p:nvSpPr>
          <p:cNvPr id="122" name="Text Box 122"/>
          <p:cNvSpPr txBox="1">
            <a:spLocks/>
          </p:cNvSpPr>
          <p:nvPr/>
        </p:nvSpPr>
        <p:spPr>
          <a:xfrm>
            <a:off x="4343400" y="4953000"/>
            <a:ext cx="1600200" cy="457200"/>
          </a:xfrm>
          <a:prstGeom prst="rect">
            <a:avLst/>
          </a:prstGeom>
          <a:noFill/>
          <a:ln>
            <a:noFill/>
          </a:ln>
        </p:spPr>
        <p:txBody>
          <a:bodyPr numCol="1">
            <a:spAutoFit/>
          </a:bodyPr>
          <a:lstStyle/>
          <a:p>
            <a:pPr marL="0" indent="0" algn="ctr">
              <a:spcBef>
                <a:spcPct val="50000"/>
              </a:spcBef>
            </a:pPr>
            <a:r>
              <a:rPr lang="en-US" dirty="0">
                <a:solidFill>
                  <a:srgbClr val="FF99FF"/>
                </a:solidFill>
              </a:rPr>
              <a:t>Elishama</a:t>
            </a:r>
          </a:p>
        </p:txBody>
      </p:sp>
      <p:sp>
        <p:nvSpPr>
          <p:cNvPr id="123" name="Text Box 123"/>
          <p:cNvSpPr txBox="1">
            <a:spLocks/>
          </p:cNvSpPr>
          <p:nvPr/>
        </p:nvSpPr>
        <p:spPr>
          <a:xfrm>
            <a:off x="5934870" y="4735511"/>
            <a:ext cx="1600200" cy="457200"/>
          </a:xfrm>
          <a:prstGeom prst="rect">
            <a:avLst/>
          </a:prstGeom>
          <a:noFill/>
          <a:ln>
            <a:noFill/>
          </a:ln>
        </p:spPr>
        <p:txBody>
          <a:bodyPr numCol="1">
            <a:spAutoFit/>
          </a:bodyPr>
          <a:lstStyle/>
          <a:p>
            <a:pPr marL="0" indent="0" algn="ctr">
              <a:spcBef>
                <a:spcPct val="50000"/>
              </a:spcBef>
            </a:pPr>
            <a:r>
              <a:rPr lang="en-US" dirty="0">
                <a:solidFill>
                  <a:srgbClr val="FF99FF"/>
                </a:solidFill>
              </a:rPr>
              <a:t>Eliada</a:t>
            </a:r>
          </a:p>
        </p:txBody>
      </p:sp>
      <p:sp>
        <p:nvSpPr>
          <p:cNvPr id="124" name="Text Box 124"/>
          <p:cNvSpPr txBox="1">
            <a:spLocks/>
          </p:cNvSpPr>
          <p:nvPr/>
        </p:nvSpPr>
        <p:spPr>
          <a:xfrm>
            <a:off x="7391400" y="4267200"/>
            <a:ext cx="1600200" cy="457200"/>
          </a:xfrm>
          <a:prstGeom prst="rect">
            <a:avLst/>
          </a:prstGeom>
          <a:noFill/>
          <a:ln>
            <a:noFill/>
          </a:ln>
        </p:spPr>
        <p:txBody>
          <a:bodyPr numCol="1">
            <a:spAutoFit/>
          </a:bodyPr>
          <a:lstStyle/>
          <a:p>
            <a:pPr marL="0" indent="0" algn="ctr">
              <a:spcBef>
                <a:spcPct val="50000"/>
              </a:spcBef>
            </a:pPr>
            <a:r>
              <a:rPr lang="en-US" dirty="0">
                <a:solidFill>
                  <a:srgbClr val="FF99FF"/>
                </a:solidFill>
              </a:rPr>
              <a:t>Eliphelet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5" name="Text Box 125"/>
          <p:cNvSpPr>
            <a:spLocks noGrp="1"/>
          </p:cNvSpPr>
          <p:nvPr>
            <p:ph type="title"/>
          </p:nvPr>
        </p:nvSpPr>
        <p:spPr>
          <a:xfrm>
            <a:off x="457200" y="3810000"/>
            <a:ext cx="8077200" cy="26670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17</a:t>
            </a:r>
            <a:r>
              <a:rPr lang="en-US" sz="3600" dirty="0">
                <a:solidFill>
                  <a:schemeClr val="bg1"/>
                </a:solidFill>
                <a:latin typeface="Palatino Linotype" pitchFamily="18" charset="0"/>
              </a:rPr>
              <a:t>When the Philistines heard that David had been anointed king over Israel, they went up in full force to search for him, but David heard about it and it went down to the stronghold.</a:t>
            </a:r>
          </a:p>
        </p:txBody>
      </p:sp>
      <p:pic>
        <p:nvPicPr>
          <p:cNvPr id="126" name="Picture 126"/>
          <p:cNvPicPr>
            <a:picLocks noChangeAspect="1"/>
          </p:cNvPicPr>
          <p:nvPr/>
        </p:nvPicPr>
        <p:blipFill>
          <a:blip r:embed="rId3"/>
          <a:stretch/>
        </p:blipFill>
        <p:spPr>
          <a:xfrm>
            <a:off x="4572000" y="457200"/>
            <a:ext cx="3581400" cy="2854325"/>
          </a:xfrm>
          <a:prstGeom prst="rect">
            <a:avLst/>
          </a:prstGeom>
          <a:noFill/>
          <a:ln>
            <a:noFill/>
          </a:ln>
        </p:spPr>
      </p:pic>
      <p:pic>
        <p:nvPicPr>
          <p:cNvPr id="128" name="Picture 128"/>
          <p:cNvPicPr>
            <a:picLocks noChangeAspect="1"/>
          </p:cNvPicPr>
          <p:nvPr/>
        </p:nvPicPr>
        <p:blipFill>
          <a:blip r:embed="rId4" cstate="email">
            <a:extLst>
              <a:ext uri="{28A0092B-C50C-407E-A947-70E740481C1C}">
                <a14:useLocalDpi xmlns:a14="http://schemas.microsoft.com/office/drawing/2010/main"/>
              </a:ext>
            </a:extLst>
          </a:blip>
          <a:stretch/>
        </p:blipFill>
        <p:spPr>
          <a:xfrm>
            <a:off x="228600" y="914400"/>
            <a:ext cx="1560512" cy="2884487"/>
          </a:xfrm>
          <a:prstGeom prst="rect">
            <a:avLst/>
          </a:prstGeom>
          <a:noFill/>
          <a:ln>
            <a:noFill/>
          </a:ln>
        </p:spPr>
      </p:pic>
      <p:pic>
        <p:nvPicPr>
          <p:cNvPr id="130" name="Picture 130"/>
          <p:cNvPicPr>
            <a:picLocks noChangeAspect="1"/>
          </p:cNvPicPr>
          <p:nvPr/>
        </p:nvPicPr>
        <p:blipFill>
          <a:blip r:embed="rId5" cstate="email">
            <a:extLst>
              <a:ext uri="{28A0092B-C50C-407E-A947-70E740481C1C}">
                <a14:useLocalDpi xmlns:a14="http://schemas.microsoft.com/office/drawing/2010/main"/>
              </a:ext>
            </a:extLst>
          </a:blip>
          <a:stretch/>
        </p:blipFill>
        <p:spPr>
          <a:xfrm>
            <a:off x="1219200" y="46037"/>
            <a:ext cx="2590800" cy="2076450"/>
          </a:xfrm>
          <a:prstGeom prst="rect">
            <a:avLst/>
          </a:prstGeom>
          <a:noFill/>
          <a:ln>
            <a:noFill/>
          </a:ln>
        </p:spPr>
      </p:pic>
      <p:sp>
        <p:nvSpPr>
          <p:cNvPr id="132" name="Text Box 132"/>
          <p:cNvSpPr txBox="1">
            <a:spLocks/>
          </p:cNvSpPr>
          <p:nvPr/>
        </p:nvSpPr>
        <p:spPr>
          <a:xfrm>
            <a:off x="1600200" y="381000"/>
            <a:ext cx="1905000" cy="915987"/>
          </a:xfrm>
          <a:prstGeom prst="rect">
            <a:avLst/>
          </a:prstGeom>
          <a:noFill/>
          <a:ln>
            <a:noFill/>
          </a:ln>
        </p:spPr>
        <p:txBody>
          <a:bodyPr numCol="1">
            <a:spAutoFit/>
          </a:bodyPr>
          <a:lstStyle/>
          <a:p>
            <a:pPr marL="0" indent="0" algn="ctr">
              <a:spcBef>
                <a:spcPct val="50000"/>
              </a:spcBef>
            </a:pPr>
            <a:r>
              <a:rPr lang="en-US" sz="1800" dirty="0"/>
              <a:t>Have you heard? David is king over Israel!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 name="Text Box 133"/>
          <p:cNvSpPr>
            <a:spLocks noGrp="1"/>
          </p:cNvSpPr>
          <p:nvPr>
            <p:ph type="title"/>
          </p:nvPr>
        </p:nvSpPr>
        <p:spPr>
          <a:xfrm>
            <a:off x="65705" y="228600"/>
            <a:ext cx="8925895" cy="2057400"/>
          </a:xfrm>
          <a:prstGeom prst="rect">
            <a:avLst/>
          </a:prstGeom>
        </p:spPr>
        <p:txBody>
          <a:bodyPr wrap="square" lIns="91440" tIns="45720" rIns="91440" bIns="45720" numCol="1" anchor="ctr"/>
          <a:lstStyle/>
          <a:p>
            <a:pPr marL="0" indent="0"/>
            <a:r>
              <a:rPr lang="en-US" sz="3200" baseline="30000" dirty="0">
                <a:solidFill>
                  <a:schemeClr val="bg1"/>
                </a:solidFill>
                <a:latin typeface="Palatino Linotype" pitchFamily="18" charset="0"/>
              </a:rPr>
              <a:t>18</a:t>
            </a:r>
            <a:r>
              <a:rPr lang="en-US" sz="3200" dirty="0">
                <a:solidFill>
                  <a:schemeClr val="bg1"/>
                </a:solidFill>
                <a:latin typeface="Palatino Linotype" pitchFamily="18" charset="0"/>
              </a:rPr>
              <a:t>Now the Philistines had come and spread out in the Valley of Rephaim; </a:t>
            </a:r>
            <a:r>
              <a:rPr lang="en-US" sz="3200" baseline="30000" dirty="0">
                <a:solidFill>
                  <a:schemeClr val="bg1"/>
                </a:solidFill>
                <a:latin typeface="Palatino Linotype" pitchFamily="18" charset="0"/>
              </a:rPr>
              <a:t>19</a:t>
            </a:r>
            <a:r>
              <a:rPr lang="en-US" sz="3200" dirty="0">
                <a:solidFill>
                  <a:schemeClr val="bg1"/>
                </a:solidFill>
                <a:latin typeface="Palatino Linotype" pitchFamily="18" charset="0"/>
              </a:rPr>
              <a:t>so David inquired of the Lord, “Shall I go and attack the Philistines? Will you deliver them into my hands? </a:t>
            </a:r>
          </a:p>
        </p:txBody>
      </p:sp>
      <p:pic>
        <p:nvPicPr>
          <p:cNvPr id="134" name="Picture 134"/>
          <p:cNvPicPr>
            <a:picLocks noChangeAspect="1"/>
          </p:cNvPicPr>
          <p:nvPr/>
        </p:nvPicPr>
        <p:blipFill>
          <a:blip r:embed="rId3"/>
          <a:stretch/>
        </p:blipFill>
        <p:spPr>
          <a:xfrm>
            <a:off x="152400" y="3657600"/>
            <a:ext cx="8763000" cy="3086100"/>
          </a:xfrm>
          <a:prstGeom prst="rect">
            <a:avLst/>
          </a:prstGeom>
          <a:noFill/>
          <a:ln>
            <a:noFill/>
          </a:ln>
        </p:spPr>
      </p:pic>
      <p:pic>
        <p:nvPicPr>
          <p:cNvPr id="136" name="Picture 136"/>
          <p:cNvPicPr>
            <a:picLocks noChangeAspect="1"/>
          </p:cNvPicPr>
          <p:nvPr/>
        </p:nvPicPr>
        <p:blipFill>
          <a:blip r:embed="rId4" cstate="email">
            <a:extLst>
              <a:ext uri="{28A0092B-C50C-407E-A947-70E740481C1C}">
                <a14:useLocalDpi xmlns:a14="http://schemas.microsoft.com/office/drawing/2010/main"/>
              </a:ext>
            </a:extLst>
          </a:blip>
          <a:stretch/>
        </p:blipFill>
        <p:spPr>
          <a:xfrm>
            <a:off x="2590800" y="2590800"/>
            <a:ext cx="1889125" cy="1514475"/>
          </a:xfrm>
          <a:prstGeom prst="rect">
            <a:avLst/>
          </a:prstGeom>
          <a:noFill/>
          <a:ln>
            <a:noFill/>
          </a:ln>
        </p:spPr>
      </p:pic>
      <p:sp>
        <p:nvSpPr>
          <p:cNvPr id="139" name="Text Box 139"/>
          <p:cNvSpPr txBox="1">
            <a:spLocks/>
          </p:cNvSpPr>
          <p:nvPr/>
        </p:nvSpPr>
        <p:spPr>
          <a:xfrm>
            <a:off x="2895600" y="2743200"/>
            <a:ext cx="1371600" cy="730250"/>
          </a:xfrm>
          <a:prstGeom prst="rect">
            <a:avLst/>
          </a:prstGeom>
          <a:noFill/>
          <a:ln>
            <a:noFill/>
          </a:ln>
        </p:spPr>
        <p:txBody>
          <a:bodyPr numCol="1">
            <a:spAutoFit/>
          </a:bodyPr>
          <a:lstStyle/>
          <a:p>
            <a:pPr marL="0" indent="0" algn="ctr">
              <a:spcBef>
                <a:spcPct val="50000"/>
              </a:spcBef>
            </a:pPr>
            <a:r>
              <a:rPr lang="en-US" sz="1400" dirty="0"/>
              <a:t>Shall I go and attack the Philistine?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 name="Text Box 133"/>
          <p:cNvSpPr>
            <a:spLocks noGrp="1"/>
          </p:cNvSpPr>
          <p:nvPr>
            <p:ph type="title"/>
          </p:nvPr>
        </p:nvSpPr>
        <p:spPr>
          <a:xfrm>
            <a:off x="228600" y="228600"/>
            <a:ext cx="8610600" cy="1441412"/>
          </a:xfrm>
          <a:prstGeom prst="rect">
            <a:avLst/>
          </a:prstGeom>
        </p:spPr>
        <p:txBody>
          <a:bodyPr wrap="square" lIns="91440" tIns="45720" rIns="91440" bIns="45720" numCol="1" anchor="ctr"/>
          <a:lstStyle/>
          <a:p>
            <a:pPr marL="0" indent="0"/>
            <a:r>
              <a:rPr lang="en-US" sz="3200" dirty="0">
                <a:solidFill>
                  <a:schemeClr val="bg1"/>
                </a:solidFill>
                <a:latin typeface="Palatino Linotype" pitchFamily="18" charset="0"/>
              </a:rPr>
              <a:t/>
            </a:r>
            <a:br>
              <a:rPr lang="en-US" sz="3200" dirty="0">
                <a:solidFill>
                  <a:schemeClr val="bg1"/>
                </a:solidFill>
                <a:latin typeface="Palatino Linotype" pitchFamily="18" charset="0"/>
              </a:rPr>
            </a:br>
            <a:r>
              <a:rPr lang="en-US" sz="3200" dirty="0">
                <a:solidFill>
                  <a:schemeClr val="bg1"/>
                </a:solidFill>
                <a:latin typeface="Palatino Linotype" pitchFamily="18" charset="0"/>
              </a:rPr>
              <a:t>The Lord answered him,</a:t>
            </a:r>
            <a:br>
              <a:rPr lang="en-US" sz="3200" dirty="0">
                <a:solidFill>
                  <a:schemeClr val="bg1"/>
                </a:solidFill>
                <a:latin typeface="Palatino Linotype" pitchFamily="18" charset="0"/>
              </a:rPr>
            </a:br>
            <a:r>
              <a:rPr lang="en-US" sz="3200" dirty="0">
                <a:solidFill>
                  <a:schemeClr val="bg1"/>
                </a:solidFill>
                <a:latin typeface="Palatino Linotype" pitchFamily="18" charset="0"/>
              </a:rPr>
              <a:t> “Go, for I will surely deliver the Philistines into your hands.</a:t>
            </a:r>
          </a:p>
        </p:txBody>
      </p:sp>
      <p:pic>
        <p:nvPicPr>
          <p:cNvPr id="134" name="Picture 134"/>
          <p:cNvPicPr>
            <a:picLocks noChangeAspect="1"/>
          </p:cNvPicPr>
          <p:nvPr/>
        </p:nvPicPr>
        <p:blipFill>
          <a:blip r:embed="rId3"/>
          <a:stretch/>
        </p:blipFill>
        <p:spPr>
          <a:xfrm>
            <a:off x="190500" y="3657600"/>
            <a:ext cx="8763000" cy="3086100"/>
          </a:xfrm>
          <a:prstGeom prst="rect">
            <a:avLst/>
          </a:prstGeom>
          <a:noFill/>
          <a:ln>
            <a:noFill/>
          </a:ln>
        </p:spPr>
      </p:pic>
      <p:sp>
        <p:nvSpPr>
          <p:cNvPr id="138" name="Text Box 138"/>
          <p:cNvSpPr>
            <a:spLocks/>
          </p:cNvSpPr>
          <p:nvPr/>
        </p:nvSpPr>
        <p:spPr>
          <a:xfrm>
            <a:off x="4572000" y="2209800"/>
            <a:ext cx="2113722" cy="1600200"/>
          </a:xfrm>
          <a:custGeom>
            <a:avLst/>
            <a:gdLst/>
            <a:ahLst/>
            <a:cxnLst/>
            <a:rect l="0" t="0" r="r" b="b"/>
            <a:pathLst>
              <a:path w="21601"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solidFill>
            <a:srgbClr val="CCCCFF"/>
          </a:solidFill>
          <a:ln>
            <a:solidFill>
              <a:srgbClr val="000000"/>
            </a:solidFill>
            <a:round/>
            <a:headEnd/>
            <a:tailEnd/>
          </a:ln>
          <a:effectLst>
            <a:outerShdw blurRad="63500" dist="107763" dir="2700000">
              <a:srgbClr val="808080"/>
            </a:outerShdw>
          </a:effectLst>
        </p:spPr>
        <p:txBody>
          <a:bodyPr numCol="1"/>
          <a:lstStyle/>
          <a:p>
            <a:pPr marL="0" indent="0"/>
            <a:endParaRPr lang="en-US" sz="1400" dirty="0"/>
          </a:p>
          <a:p>
            <a:pPr marL="0" indent="0"/>
            <a:r>
              <a:rPr lang="en-US" sz="1400" dirty="0"/>
              <a:t>  Go, for I will surely  deliver the Philistines</a:t>
            </a:r>
          </a:p>
          <a:p>
            <a:pPr marL="0" indent="0"/>
            <a:r>
              <a:rPr lang="en-US" sz="1400" dirty="0"/>
              <a:t>      into your hands.</a:t>
            </a:r>
          </a:p>
        </p:txBody>
      </p:sp>
    </p:spTree>
    <p:extLst>
      <p:ext uri="{BB962C8B-B14F-4D97-AF65-F5344CB8AC3E}">
        <p14:creationId xmlns:p14="http://schemas.microsoft.com/office/powerpoint/2010/main" val="165697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0" name="Text Box 140"/>
          <p:cNvSpPr>
            <a:spLocks noGrp="1"/>
          </p:cNvSpPr>
          <p:nvPr>
            <p:ph type="title"/>
          </p:nvPr>
        </p:nvSpPr>
        <p:spPr>
          <a:xfrm>
            <a:off x="685800" y="228600"/>
            <a:ext cx="8153400" cy="2971800"/>
          </a:xfrm>
          <a:prstGeom prst="rect">
            <a:avLst/>
          </a:prstGeom>
        </p:spPr>
        <p:txBody>
          <a:bodyPr wrap="square" lIns="91440" tIns="45720" rIns="91440" bIns="45720" numCol="1" anchor="ctr"/>
          <a:lstStyle/>
          <a:p>
            <a:pPr marL="0" indent="0"/>
            <a:r>
              <a:rPr lang="en-US" sz="4000" baseline="30000" dirty="0">
                <a:solidFill>
                  <a:schemeClr val="bg1"/>
                </a:solidFill>
                <a:latin typeface="Palatino Linotype" pitchFamily="18" charset="0"/>
              </a:rPr>
              <a:t>20a</a:t>
            </a:r>
            <a:r>
              <a:rPr lang="en-US" sz="4000" dirty="0">
                <a:solidFill>
                  <a:schemeClr val="bg1"/>
                </a:solidFill>
                <a:latin typeface="Palatino Linotype" pitchFamily="18" charset="0"/>
              </a:rPr>
              <a:t>So David went to Baal Perazim, and there he defeated them. </a:t>
            </a:r>
          </a:p>
        </p:txBody>
      </p:sp>
      <p:pic>
        <p:nvPicPr>
          <p:cNvPr id="141" name="Picture 141"/>
          <p:cNvPicPr>
            <a:picLocks noChangeAspect="1"/>
          </p:cNvPicPr>
          <p:nvPr/>
        </p:nvPicPr>
        <p:blipFill>
          <a:blip r:embed="rId3" cstate="email">
            <a:extLst>
              <a:ext uri="{28A0092B-C50C-407E-A947-70E740481C1C}">
                <a14:useLocalDpi xmlns:a14="http://schemas.microsoft.com/office/drawing/2010/main"/>
              </a:ext>
            </a:extLst>
          </a:blip>
          <a:stretch/>
        </p:blipFill>
        <p:spPr>
          <a:xfrm>
            <a:off x="228600" y="3505200"/>
            <a:ext cx="3328987" cy="3082925"/>
          </a:xfrm>
          <a:prstGeom prst="rect">
            <a:avLst/>
          </a:prstGeom>
          <a:noFill/>
          <a:ln>
            <a:noFill/>
          </a:ln>
        </p:spPr>
      </p:pic>
      <p:pic>
        <p:nvPicPr>
          <p:cNvPr id="143" name="Picture 143"/>
          <p:cNvPicPr>
            <a:picLocks noChangeAspect="1"/>
          </p:cNvPicPr>
          <p:nvPr/>
        </p:nvPicPr>
        <p:blipFill>
          <a:blip r:embed="rId4"/>
          <a:stretch/>
        </p:blipFill>
        <p:spPr>
          <a:xfrm>
            <a:off x="3557587" y="2610196"/>
            <a:ext cx="5999933" cy="3977929"/>
          </a:xfrm>
          <a:prstGeom prst="rect">
            <a:avLst/>
          </a:prstGeom>
          <a:noFill/>
          <a:ln>
            <a:noFill/>
          </a:ln>
        </p:spPr>
      </p:pic>
      <p:sp>
        <p:nvSpPr>
          <p:cNvPr id="2" name="Oval 1">
            <a:extLst>
              <a:ext uri="{FF2B5EF4-FFF2-40B4-BE49-F238E27FC236}">
                <a16:creationId xmlns:a16="http://schemas.microsoft.com/office/drawing/2014/main" xmlns="" id="{72AE92BA-4457-3222-E99A-8ABD8235E97C}"/>
              </a:ext>
            </a:extLst>
          </p:cNvPr>
          <p:cNvSpPr/>
          <p:nvPr/>
        </p:nvSpPr>
        <p:spPr>
          <a:xfrm>
            <a:off x="5486400" y="3763617"/>
            <a:ext cx="1709530" cy="51683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5" name="Text Box 145"/>
          <p:cNvSpPr>
            <a:spLocks noGrp="1"/>
          </p:cNvSpPr>
          <p:nvPr>
            <p:ph type="title"/>
          </p:nvPr>
        </p:nvSpPr>
        <p:spPr>
          <a:xfrm>
            <a:off x="132522" y="228600"/>
            <a:ext cx="8859078" cy="3048000"/>
          </a:xfrm>
          <a:prstGeom prst="rect">
            <a:avLst/>
          </a:prstGeom>
        </p:spPr>
        <p:txBody>
          <a:bodyPr wrap="square" lIns="91440" tIns="45720" rIns="91440" bIns="45720" numCol="1" anchor="ctr"/>
          <a:lstStyle/>
          <a:p>
            <a:pPr marL="0" indent="0"/>
            <a:r>
              <a:rPr lang="en-US" sz="4000" baseline="30000" dirty="0">
                <a:solidFill>
                  <a:schemeClr val="bg1"/>
                </a:solidFill>
                <a:latin typeface="Palatino Linotype" pitchFamily="18" charset="0"/>
              </a:rPr>
              <a:t>20b</a:t>
            </a:r>
            <a:r>
              <a:rPr lang="en-US" sz="4000" dirty="0">
                <a:solidFill>
                  <a:schemeClr val="bg1"/>
                </a:solidFill>
                <a:latin typeface="Palatino Linotype" pitchFamily="18" charset="0"/>
              </a:rPr>
              <a:t>He said, “As waters break out, the Lord has broken out against my enemies before me.” </a:t>
            </a:r>
            <a:br>
              <a:rPr lang="en-US" sz="4000" dirty="0">
                <a:solidFill>
                  <a:schemeClr val="bg1"/>
                </a:solidFill>
                <a:latin typeface="Palatino Linotype" pitchFamily="18" charset="0"/>
              </a:rPr>
            </a:br>
            <a:r>
              <a:rPr lang="en-US" sz="4000" dirty="0">
                <a:solidFill>
                  <a:schemeClr val="bg1"/>
                </a:solidFill>
                <a:latin typeface="Palatino Linotype" pitchFamily="18" charset="0"/>
              </a:rPr>
              <a:t>So that place was called Baal Perazim.</a:t>
            </a:r>
          </a:p>
        </p:txBody>
      </p:sp>
      <p:pic>
        <p:nvPicPr>
          <p:cNvPr id="2" name="Picture 143">
            <a:extLst>
              <a:ext uri="{FF2B5EF4-FFF2-40B4-BE49-F238E27FC236}">
                <a16:creationId xmlns:a16="http://schemas.microsoft.com/office/drawing/2014/main" xmlns="" id="{CE73C148-BDD6-EAD3-A066-FA215487A66D}"/>
              </a:ext>
            </a:extLst>
          </p:cNvPr>
          <p:cNvPicPr>
            <a:picLocks noChangeAspect="1"/>
          </p:cNvPicPr>
          <p:nvPr/>
        </p:nvPicPr>
        <p:blipFill>
          <a:blip r:embed="rId3"/>
          <a:stretch/>
        </p:blipFill>
        <p:spPr>
          <a:xfrm>
            <a:off x="1562094" y="3067396"/>
            <a:ext cx="5999933" cy="3977929"/>
          </a:xfrm>
          <a:prstGeom prst="rect">
            <a:avLst/>
          </a:prstGeom>
          <a:noFill/>
          <a:ln>
            <a:noFill/>
          </a:ln>
        </p:spPr>
      </p:pic>
      <p:sp>
        <p:nvSpPr>
          <p:cNvPr id="3" name="Oval 2">
            <a:extLst>
              <a:ext uri="{FF2B5EF4-FFF2-40B4-BE49-F238E27FC236}">
                <a16:creationId xmlns:a16="http://schemas.microsoft.com/office/drawing/2014/main" xmlns="" id="{966E5422-1F99-28CB-3855-AB5D9F9643BB}"/>
              </a:ext>
            </a:extLst>
          </p:cNvPr>
          <p:cNvSpPr/>
          <p:nvPr/>
        </p:nvSpPr>
        <p:spPr>
          <a:xfrm>
            <a:off x="3531704" y="4194312"/>
            <a:ext cx="1709530" cy="51683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 name="Text Box 15"/>
          <p:cNvSpPr>
            <a:spLocks noGrp="1"/>
          </p:cNvSpPr>
          <p:nvPr>
            <p:ph type="ctrTitle"/>
          </p:nvPr>
        </p:nvSpPr>
        <p:spPr>
          <a:xfrm>
            <a:off x="228600" y="1295400"/>
            <a:ext cx="8305800" cy="2133600"/>
          </a:xfrm>
          <a:prstGeom prst="rect">
            <a:avLst/>
          </a:prstGeom>
        </p:spPr>
        <p:txBody>
          <a:bodyPr wrap="square" lIns="91440" tIns="45720" rIns="91440" bIns="45720" numCol="1" anchor="ctr"/>
          <a:lstStyle>
            <a:lvl1pPr>
              <a:defRPr lang="en-US" dirty="0" smtClean="0"/>
            </a:lvl1pPr>
          </a:lstStyle>
          <a:p>
            <a:r>
              <a:rPr lang="en-US" sz="6000" b="1" dirty="0"/>
              <a:t>“Obedience Brings Blessings”</a:t>
            </a:r>
          </a:p>
        </p:txBody>
      </p:sp>
      <p:sp>
        <p:nvSpPr>
          <p:cNvPr id="16" name="Text Box 16"/>
          <p:cNvSpPr>
            <a:spLocks noGrp="1"/>
          </p:cNvSpPr>
          <p:nvPr>
            <p:ph type="subTitle"/>
          </p:nvPr>
        </p:nvSpPr>
        <p:spPr>
          <a:xfrm>
            <a:off x="228600" y="3886200"/>
            <a:ext cx="8305800" cy="1752600"/>
          </a:xfrm>
          <a:prstGeom prst="rect">
            <a:avLst/>
          </a:prstGeom>
        </p:spPr>
        <p:txBody>
          <a:bodyPr wrap="square" lIns="91440" tIns="45720" rIns="91440" bIns="45720" numCol="1" anchor="t"/>
          <a:lstStyle>
            <a:lvl1pPr marL="0" algn="ctr">
              <a:buNone/>
              <a:defRPr lang="en-US" dirty="0" smtClean="0"/>
            </a:lvl1pPr>
            <a:lvl2pPr marL="457200" algn="ctr">
              <a:buNone/>
              <a:defRPr lang="en-US" dirty="0" smtClean="0"/>
            </a:lvl2pPr>
            <a:lvl3pPr marL="914400" algn="ctr">
              <a:buNone/>
              <a:defRPr lang="en-US" dirty="0" smtClean="0"/>
            </a:lvl3pPr>
            <a:lvl4pPr marL="1371600" algn="ctr">
              <a:buNone/>
              <a:defRPr lang="en-US" dirty="0" smtClean="0"/>
            </a:lvl4pPr>
            <a:lvl5pPr marL="1828800" algn="ctr">
              <a:buNone/>
              <a:defRPr lang="en-US" dirty="0" smtClean="0"/>
            </a:lvl5pPr>
          </a:lstStyle>
          <a:p>
            <a:pPr marL="0"/>
            <a:r>
              <a:rPr lang="en-US" sz="3000" dirty="0"/>
              <a:t>2 Samuel 5:6-6:19</a:t>
            </a:r>
          </a:p>
        </p:txBody>
      </p:sp>
      <p:sp>
        <p:nvSpPr>
          <p:cNvPr id="17" name="Text Box 17"/>
          <p:cNvSpPr>
            <a:spLocks/>
          </p:cNvSpPr>
          <p:nvPr/>
        </p:nvSpPr>
        <p:spPr>
          <a:xfrm>
            <a:off x="3200400" y="844550"/>
            <a:ext cx="2507418" cy="630942"/>
          </a:xfrm>
          <a:prstGeom prst="rect">
            <a:avLst/>
          </a:prstGeom>
          <a:noFill/>
          <a:ln>
            <a:noFill/>
          </a:ln>
        </p:spPr>
        <p:txBody>
          <a:bodyPr wrap="none" numCol="1">
            <a:spAutoFit/>
          </a:bodyPr>
          <a:lstStyle/>
          <a:p>
            <a:pPr marL="0" indent="0"/>
            <a:r>
              <a:rPr lang="en-US" sz="3500" dirty="0"/>
              <a:t>DigSite #17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9" name="Text Box 149"/>
          <p:cNvSpPr>
            <a:spLocks noGrp="1"/>
          </p:cNvSpPr>
          <p:nvPr>
            <p:ph type="title"/>
          </p:nvPr>
        </p:nvSpPr>
        <p:spPr>
          <a:xfrm>
            <a:off x="609600" y="228600"/>
            <a:ext cx="8229600" cy="2286000"/>
          </a:xfrm>
          <a:prstGeom prst="rect">
            <a:avLst/>
          </a:prstGeom>
        </p:spPr>
        <p:txBody>
          <a:bodyPr wrap="square" lIns="91440" tIns="45720" rIns="91440" bIns="45720" numCol="1" anchor="ctr"/>
          <a:lstStyle/>
          <a:p>
            <a:pPr marL="0" indent="0"/>
            <a:r>
              <a:rPr lang="en-US" sz="4000" baseline="30000" dirty="0">
                <a:solidFill>
                  <a:schemeClr val="bg1"/>
                </a:solidFill>
                <a:latin typeface="Palatino Linotype" pitchFamily="18" charset="0"/>
              </a:rPr>
              <a:t>21</a:t>
            </a:r>
            <a:r>
              <a:rPr lang="en-US" sz="4000" dirty="0">
                <a:solidFill>
                  <a:schemeClr val="bg1"/>
                </a:solidFill>
                <a:latin typeface="Palatino Linotype" pitchFamily="18" charset="0"/>
              </a:rPr>
              <a:t>The Philistines abandoned their idols there, and David and his men carried them off.</a:t>
            </a:r>
          </a:p>
        </p:txBody>
      </p:sp>
      <p:grpSp>
        <p:nvGrpSpPr>
          <p:cNvPr id="150" name="Group 150"/>
          <p:cNvGrpSpPr>
            <a:grpSpLocks/>
          </p:cNvGrpSpPr>
          <p:nvPr/>
        </p:nvGrpSpPr>
        <p:grpSpPr>
          <a:xfrm>
            <a:off x="228600" y="3505200"/>
            <a:ext cx="4983162" cy="3082925"/>
            <a:chOff x="144" y="2208"/>
            <a:chExt cx="3139" cy="1942"/>
          </a:xfrm>
        </p:grpSpPr>
        <p:pic>
          <p:nvPicPr>
            <p:cNvPr id="151" name="Picture 151"/>
            <p:cNvPicPr>
              <a:picLocks noChangeAspect="1"/>
            </p:cNvPicPr>
            <p:nvPr/>
          </p:nvPicPr>
          <p:blipFill>
            <a:blip r:embed="rId3" cstate="email">
              <a:extLst>
                <a:ext uri="{28A0092B-C50C-407E-A947-70E740481C1C}">
                  <a14:useLocalDpi xmlns:a14="http://schemas.microsoft.com/office/drawing/2010/main"/>
                </a:ext>
              </a:extLst>
            </a:blip>
            <a:stretch/>
          </p:blipFill>
          <p:spPr>
            <a:xfrm>
              <a:off x="144" y="2208"/>
              <a:ext cx="2097" cy="1942"/>
            </a:xfrm>
            <a:prstGeom prst="rect">
              <a:avLst/>
            </a:prstGeom>
            <a:noFill/>
            <a:ln>
              <a:noFill/>
            </a:ln>
          </p:spPr>
        </p:pic>
        <p:pic>
          <p:nvPicPr>
            <p:cNvPr id="153" name="Picture 153"/>
            <p:cNvPicPr>
              <a:picLocks noChangeAspect="1"/>
            </p:cNvPicPr>
            <p:nvPr/>
          </p:nvPicPr>
          <p:blipFill>
            <a:blip r:embed="rId4" cstate="email">
              <a:extLst>
                <a:ext uri="{28A0092B-C50C-407E-A947-70E740481C1C}">
                  <a14:useLocalDpi xmlns:a14="http://schemas.microsoft.com/office/drawing/2010/main"/>
                </a:ext>
              </a:extLst>
            </a:blip>
            <a:stretch/>
          </p:blipFill>
          <p:spPr>
            <a:xfrm>
              <a:off x="2304" y="2352"/>
              <a:ext cx="979" cy="1776"/>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5" name="Text Box 155"/>
          <p:cNvSpPr>
            <a:spLocks noGrp="1"/>
          </p:cNvSpPr>
          <p:nvPr>
            <p:ph type="title"/>
          </p:nvPr>
        </p:nvSpPr>
        <p:spPr>
          <a:xfrm>
            <a:off x="0" y="228600"/>
            <a:ext cx="9144000" cy="2590800"/>
          </a:xfrm>
          <a:prstGeom prst="rect">
            <a:avLst/>
          </a:prstGeom>
        </p:spPr>
        <p:txBody>
          <a:bodyPr wrap="square" lIns="91440" tIns="45720" rIns="91440" bIns="45720" numCol="1" anchor="ctr"/>
          <a:lstStyle/>
          <a:p>
            <a:pPr marL="0" indent="0"/>
            <a:r>
              <a:rPr lang="en-US" sz="3200" baseline="30000" dirty="0">
                <a:solidFill>
                  <a:schemeClr val="bg1"/>
                </a:solidFill>
                <a:latin typeface="Palatino Linotype" pitchFamily="18" charset="0"/>
              </a:rPr>
              <a:t>22</a:t>
            </a:r>
            <a:r>
              <a:rPr lang="en-US" sz="3200" dirty="0">
                <a:solidFill>
                  <a:schemeClr val="bg1"/>
                </a:solidFill>
                <a:latin typeface="Palatino Linotype" pitchFamily="18" charset="0"/>
              </a:rPr>
              <a:t>Once more the Philistines came up and spread out in the Valley of Rephaim;</a:t>
            </a:r>
            <a:br>
              <a:rPr lang="en-US" sz="3200" dirty="0">
                <a:solidFill>
                  <a:schemeClr val="bg1"/>
                </a:solidFill>
                <a:latin typeface="Palatino Linotype" pitchFamily="18" charset="0"/>
              </a:rPr>
            </a:br>
            <a:r>
              <a:rPr lang="en-US" sz="3200" dirty="0">
                <a:solidFill>
                  <a:schemeClr val="bg1"/>
                </a:solidFill>
                <a:latin typeface="Palatino Linotype" pitchFamily="18" charset="0"/>
              </a:rPr>
              <a:t> </a:t>
            </a:r>
            <a:r>
              <a:rPr lang="en-US" sz="3200" baseline="30000" dirty="0">
                <a:solidFill>
                  <a:schemeClr val="bg1"/>
                </a:solidFill>
                <a:latin typeface="Palatino Linotype" pitchFamily="18" charset="0"/>
              </a:rPr>
              <a:t>23</a:t>
            </a:r>
            <a:r>
              <a:rPr lang="en-US" sz="3200" dirty="0">
                <a:solidFill>
                  <a:schemeClr val="bg1"/>
                </a:solidFill>
                <a:latin typeface="Palatino Linotype" pitchFamily="18" charset="0"/>
              </a:rPr>
              <a:t>so David inquired of the Lord,</a:t>
            </a:r>
            <a:br>
              <a:rPr lang="en-US" sz="3200" dirty="0">
                <a:solidFill>
                  <a:schemeClr val="bg1"/>
                </a:solidFill>
                <a:latin typeface="Palatino Linotype" pitchFamily="18" charset="0"/>
              </a:rPr>
            </a:br>
            <a:r>
              <a:rPr lang="en-US" sz="3200" dirty="0">
                <a:solidFill>
                  <a:schemeClr val="bg1"/>
                </a:solidFill>
                <a:latin typeface="Palatino Linotype" pitchFamily="18" charset="0"/>
              </a:rPr>
              <a:t> and he answered, </a:t>
            </a:r>
          </a:p>
        </p:txBody>
      </p:sp>
      <p:pic>
        <p:nvPicPr>
          <p:cNvPr id="162" name="Picture 162"/>
          <p:cNvPicPr>
            <a:picLocks noChangeAspect="1"/>
          </p:cNvPicPr>
          <p:nvPr/>
        </p:nvPicPr>
        <p:blipFill>
          <a:blip r:embed="rId3">
            <a:extLst>
              <a:ext uri="{28A0092B-C50C-407E-A947-70E740481C1C}">
                <a14:useLocalDpi xmlns:a14="http://schemas.microsoft.com/office/drawing/2010/main"/>
              </a:ext>
            </a:extLst>
          </a:blip>
          <a:srcRect/>
          <a:stretch/>
        </p:blipFill>
        <p:spPr>
          <a:xfrm>
            <a:off x="2539891" y="2702743"/>
            <a:ext cx="4064218" cy="4064218"/>
          </a:xfrm>
          <a:prstGeom prst="rect">
            <a:avLst/>
          </a:prstGeom>
          <a:noFill/>
          <a:ln>
            <a:noFill/>
          </a:ln>
        </p:spPr>
      </p:pic>
    </p:spTree>
    <p:extLst>
      <p:ext uri="{BB962C8B-B14F-4D97-AF65-F5344CB8AC3E}">
        <p14:creationId xmlns:p14="http://schemas.microsoft.com/office/powerpoint/2010/main" val="1395753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5" name="Text Box 155"/>
          <p:cNvSpPr>
            <a:spLocks noGrp="1"/>
          </p:cNvSpPr>
          <p:nvPr>
            <p:ph type="title"/>
          </p:nvPr>
        </p:nvSpPr>
        <p:spPr>
          <a:xfrm>
            <a:off x="0" y="228600"/>
            <a:ext cx="9144000" cy="2590800"/>
          </a:xfrm>
          <a:prstGeom prst="rect">
            <a:avLst/>
          </a:prstGeom>
        </p:spPr>
        <p:txBody>
          <a:bodyPr wrap="square" lIns="91440" tIns="45720" rIns="91440" bIns="45720" numCol="1" anchor="ctr"/>
          <a:lstStyle/>
          <a:p>
            <a:pPr marL="0" indent="0"/>
            <a:r>
              <a:rPr lang="en-US" sz="3200" dirty="0">
                <a:solidFill>
                  <a:schemeClr val="bg1"/>
                </a:solidFill>
                <a:latin typeface="Palatino Linotype" pitchFamily="18" charset="0"/>
              </a:rPr>
              <a:t>“Do not go straight up, </a:t>
            </a:r>
            <a:br>
              <a:rPr lang="en-US" sz="3200" dirty="0">
                <a:solidFill>
                  <a:schemeClr val="bg1"/>
                </a:solidFill>
                <a:latin typeface="Palatino Linotype" pitchFamily="18" charset="0"/>
              </a:rPr>
            </a:br>
            <a:r>
              <a:rPr lang="en-US" sz="3200" dirty="0">
                <a:solidFill>
                  <a:schemeClr val="bg1"/>
                </a:solidFill>
                <a:latin typeface="Palatino Linotype" pitchFamily="18" charset="0"/>
              </a:rPr>
              <a:t>but circle around behind them </a:t>
            </a:r>
            <a:br>
              <a:rPr lang="en-US" sz="3200" dirty="0">
                <a:solidFill>
                  <a:schemeClr val="bg1"/>
                </a:solidFill>
                <a:latin typeface="Palatino Linotype" pitchFamily="18" charset="0"/>
              </a:rPr>
            </a:br>
            <a:r>
              <a:rPr lang="en-US" sz="3200" dirty="0">
                <a:solidFill>
                  <a:schemeClr val="bg1"/>
                </a:solidFill>
                <a:latin typeface="Palatino Linotype" pitchFamily="18" charset="0"/>
              </a:rPr>
              <a:t>and attack them in front of the poplar trees.</a:t>
            </a:r>
          </a:p>
        </p:txBody>
      </p:sp>
      <p:pic>
        <p:nvPicPr>
          <p:cNvPr id="156" name="Picture 156"/>
          <p:cNvPicPr>
            <a:picLocks noChangeAspect="1"/>
          </p:cNvPicPr>
          <p:nvPr/>
        </p:nvPicPr>
        <p:blipFill>
          <a:blip r:embed="rId3" cstate="email">
            <a:extLst>
              <a:ext uri="{28A0092B-C50C-407E-A947-70E740481C1C}">
                <a14:useLocalDpi xmlns:a14="http://schemas.microsoft.com/office/drawing/2010/main"/>
              </a:ext>
            </a:extLst>
          </a:blip>
          <a:stretch/>
        </p:blipFill>
        <p:spPr>
          <a:xfrm>
            <a:off x="228600" y="2743200"/>
            <a:ext cx="1830387" cy="1817687"/>
          </a:xfrm>
          <a:prstGeom prst="rect">
            <a:avLst/>
          </a:prstGeom>
          <a:noFill/>
          <a:ln>
            <a:noFill/>
          </a:ln>
        </p:spPr>
      </p:pic>
      <p:pic>
        <p:nvPicPr>
          <p:cNvPr id="158" name="Picture 158"/>
          <p:cNvPicPr>
            <a:picLocks noChangeAspect="1"/>
          </p:cNvPicPr>
          <p:nvPr/>
        </p:nvPicPr>
        <p:blipFill>
          <a:blip r:embed="rId4" cstate="email">
            <a:extLst>
              <a:ext uri="{28A0092B-C50C-407E-A947-70E740481C1C}">
                <a14:useLocalDpi xmlns:a14="http://schemas.microsoft.com/office/drawing/2010/main"/>
              </a:ext>
            </a:extLst>
          </a:blip>
          <a:stretch/>
        </p:blipFill>
        <p:spPr>
          <a:xfrm>
            <a:off x="533400" y="2819400"/>
            <a:ext cx="1143000" cy="1143000"/>
          </a:xfrm>
          <a:prstGeom prst="rect">
            <a:avLst/>
          </a:prstGeom>
          <a:noFill/>
          <a:ln>
            <a:noFill/>
          </a:ln>
        </p:spPr>
      </p:pic>
      <p:pic>
        <p:nvPicPr>
          <p:cNvPr id="160" name="Picture 160"/>
          <p:cNvPicPr>
            <a:picLocks noChangeAspect="1"/>
          </p:cNvPicPr>
          <p:nvPr/>
        </p:nvPicPr>
        <p:blipFill>
          <a:blip r:embed="rId5" cstate="email">
            <a:extLst>
              <a:ext uri="{28A0092B-C50C-407E-A947-70E740481C1C}">
                <a14:useLocalDpi xmlns:a14="http://schemas.microsoft.com/office/drawing/2010/main"/>
              </a:ext>
            </a:extLst>
          </a:blip>
          <a:stretch/>
        </p:blipFill>
        <p:spPr>
          <a:xfrm>
            <a:off x="4899991" y="2228268"/>
            <a:ext cx="4244009" cy="4822303"/>
          </a:xfrm>
          <a:prstGeom prst="rect">
            <a:avLst/>
          </a:prstGeom>
          <a:noFill/>
          <a:ln>
            <a:noFill/>
          </a:ln>
        </p:spPr>
      </p:pic>
      <p:pic>
        <p:nvPicPr>
          <p:cNvPr id="162" name="Picture 162"/>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703482" y="4038601"/>
            <a:ext cx="2510991" cy="2682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64" name="Picture 164"/>
          <p:cNvPicPr>
            <a:picLocks noChangeAspect="1"/>
          </p:cNvPicPr>
          <p:nvPr/>
        </p:nvPicPr>
        <p:blipFill>
          <a:blip r:embed="rId3"/>
          <a:stretch/>
        </p:blipFill>
        <p:spPr>
          <a:xfrm>
            <a:off x="-34925" y="2077457"/>
            <a:ext cx="9178925" cy="5410200"/>
          </a:xfrm>
          <a:prstGeom prst="rect">
            <a:avLst/>
          </a:prstGeom>
          <a:noFill/>
          <a:ln>
            <a:noFill/>
          </a:ln>
        </p:spPr>
      </p:pic>
      <p:sp>
        <p:nvSpPr>
          <p:cNvPr id="166" name="Text Box 166"/>
          <p:cNvSpPr>
            <a:spLocks noGrp="1"/>
          </p:cNvSpPr>
          <p:nvPr>
            <p:ph type="title"/>
          </p:nvPr>
        </p:nvSpPr>
        <p:spPr>
          <a:xfrm>
            <a:off x="304800" y="471487"/>
            <a:ext cx="8534400" cy="2667000"/>
          </a:xfrm>
          <a:prstGeom prst="rect">
            <a:avLst/>
          </a:prstGeom>
        </p:spPr>
        <p:txBody>
          <a:bodyPr wrap="square" lIns="91440" tIns="45720" rIns="91440" bIns="45720" numCol="1" anchor="ctr"/>
          <a:lstStyle/>
          <a:p>
            <a:pPr marL="0" indent="0" algn="l"/>
            <a:r>
              <a:rPr lang="en-US" sz="3200" baseline="30000" dirty="0">
                <a:solidFill>
                  <a:schemeClr val="bg1"/>
                </a:solidFill>
                <a:latin typeface="Palatino Linotype" pitchFamily="18" charset="0"/>
              </a:rPr>
              <a:t>24</a:t>
            </a:r>
            <a:r>
              <a:rPr lang="en-US" sz="3200" dirty="0">
                <a:solidFill>
                  <a:schemeClr val="bg1"/>
                </a:solidFill>
                <a:latin typeface="Palatino Linotype" pitchFamily="18" charset="0"/>
              </a:rPr>
              <a:t>As soon as you hear the sound of marching in the tops of the poplar trees, move quickly, because that will mean the Lord has gone out in front of you to strike the Philistine army. </a:t>
            </a:r>
            <a:r>
              <a:rPr lang="en-US" sz="3200" dirty="0">
                <a:latin typeface="Palatino Linotype" pitchFamily="18" charset="0"/>
              </a:rPr>
              <a:t/>
            </a:r>
            <a:br>
              <a:rPr lang="en-US" sz="3200" dirty="0">
                <a:latin typeface="Palatino Linotype" pitchFamily="18" charset="0"/>
              </a:rPr>
            </a:br>
            <a:r>
              <a:rPr lang="en-US" sz="3200" dirty="0">
                <a:latin typeface="Palatino Linotype" pitchFamily="18" charset="0"/>
              </a:rPr>
              <a:t/>
            </a:r>
            <a:br>
              <a:rPr lang="en-US" sz="3200" dirty="0">
                <a:latin typeface="Palatino Linotype" pitchFamily="18" charset="0"/>
              </a:rPr>
            </a:br>
            <a:r>
              <a:rPr lang="en-US" sz="3200" dirty="0">
                <a:latin typeface="Palatino Linotype" pitchFamily="18" charset="0"/>
              </a:rPr>
              <a:t/>
            </a:r>
            <a:br>
              <a:rPr lang="en-US" sz="3200" dirty="0">
                <a:latin typeface="Palatino Linotype" pitchFamily="18" charset="0"/>
              </a:rPr>
            </a:br>
            <a:endParaRPr lang="en-US" sz="3200" dirty="0">
              <a:solidFill>
                <a:schemeClr val="tx1"/>
              </a:solidFill>
              <a:latin typeface="Palatino Linotype" pitchFamily="18" charset="0"/>
            </a:endParaRPr>
          </a:p>
        </p:txBody>
      </p:sp>
      <p:sp>
        <p:nvSpPr>
          <p:cNvPr id="167" name="Text Box 167"/>
          <p:cNvSpPr>
            <a:spLocks/>
          </p:cNvSpPr>
          <p:nvPr/>
        </p:nvSpPr>
        <p:spPr>
          <a:xfrm>
            <a:off x="914400" y="609600"/>
            <a:ext cx="0" cy="0"/>
          </a:xfrm>
          <a:prstGeom prst="line">
            <a:avLst/>
          </a:prstGeom>
          <a:noFill/>
          <a:ln>
            <a:solidFill>
              <a:schemeClr val="tx1"/>
            </a:solidFill>
            <a:round/>
            <a:headEnd/>
            <a:tailEnd/>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70" name="Text Box 170"/>
          <p:cNvSpPr>
            <a:spLocks noGrp="1"/>
          </p:cNvSpPr>
          <p:nvPr>
            <p:ph type="title"/>
          </p:nvPr>
        </p:nvSpPr>
        <p:spPr>
          <a:xfrm>
            <a:off x="304800" y="228600"/>
            <a:ext cx="8534400" cy="20574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25</a:t>
            </a:r>
            <a:r>
              <a:rPr lang="en-US" sz="3600" dirty="0">
                <a:solidFill>
                  <a:schemeClr val="bg1"/>
                </a:solidFill>
                <a:latin typeface="Palatino Linotype" pitchFamily="18" charset="0"/>
              </a:rPr>
              <a:t>So David did as the Lord commanded him, and he struck down the Philistines all the way from Gibeon to Gezer.</a:t>
            </a:r>
          </a:p>
        </p:txBody>
      </p:sp>
      <p:sp>
        <p:nvSpPr>
          <p:cNvPr id="171" name="Text Box 171"/>
          <p:cNvSpPr>
            <a:spLocks/>
          </p:cNvSpPr>
          <p:nvPr/>
        </p:nvSpPr>
        <p:spPr>
          <a:xfrm>
            <a:off x="914400" y="609600"/>
            <a:ext cx="0" cy="0"/>
          </a:xfrm>
          <a:prstGeom prst="line">
            <a:avLst/>
          </a:prstGeom>
          <a:noFill/>
          <a:ln>
            <a:solidFill>
              <a:schemeClr val="tx1"/>
            </a:solidFill>
            <a:round/>
            <a:headEnd/>
            <a:tailEnd/>
          </a:ln>
        </p:spPr>
      </p:sp>
      <p:pic>
        <p:nvPicPr>
          <p:cNvPr id="172" name="Picture 172"/>
          <p:cNvPicPr>
            <a:picLocks noChangeAspect="1"/>
          </p:cNvPicPr>
          <p:nvPr/>
        </p:nvPicPr>
        <p:blipFill>
          <a:blip r:embed="rId3"/>
          <a:stretch/>
        </p:blipFill>
        <p:spPr>
          <a:xfrm>
            <a:off x="2439732" y="2286000"/>
            <a:ext cx="2590800" cy="2065337"/>
          </a:xfrm>
          <a:prstGeom prst="rect">
            <a:avLst/>
          </a:prstGeom>
          <a:noFill/>
          <a:ln>
            <a:noFill/>
          </a:ln>
        </p:spPr>
      </p:pic>
      <p:pic>
        <p:nvPicPr>
          <p:cNvPr id="174" name="Picture 174"/>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7569" y="2243139"/>
            <a:ext cx="2179659" cy="2328862"/>
          </a:xfrm>
          <a:prstGeom prst="rect">
            <a:avLst/>
          </a:prstGeom>
          <a:noFill/>
          <a:ln>
            <a:noFill/>
          </a:ln>
        </p:spPr>
      </p:pic>
      <p:sp>
        <p:nvSpPr>
          <p:cNvPr id="176" name="Text Box 176"/>
          <p:cNvSpPr txBox="1">
            <a:spLocks/>
          </p:cNvSpPr>
          <p:nvPr/>
        </p:nvSpPr>
        <p:spPr>
          <a:xfrm>
            <a:off x="4724400" y="2438400"/>
            <a:ext cx="1828800" cy="457200"/>
          </a:xfrm>
          <a:prstGeom prst="rect">
            <a:avLst/>
          </a:prstGeom>
          <a:noFill/>
          <a:ln>
            <a:noFill/>
          </a:ln>
        </p:spPr>
        <p:txBody>
          <a:bodyPr numCol="1">
            <a:spAutoFit/>
          </a:bodyPr>
          <a:lstStyle/>
          <a:p>
            <a:pPr marL="0" indent="0" algn="ctr">
              <a:spcBef>
                <a:spcPct val="50000"/>
              </a:spcBef>
            </a:pPr>
            <a:r>
              <a:rPr lang="en-US" dirty="0"/>
              <a:t>Gibeon</a:t>
            </a:r>
          </a:p>
        </p:txBody>
      </p:sp>
      <p:sp>
        <p:nvSpPr>
          <p:cNvPr id="177" name="Text Box 177"/>
          <p:cNvSpPr txBox="1">
            <a:spLocks/>
          </p:cNvSpPr>
          <p:nvPr/>
        </p:nvSpPr>
        <p:spPr>
          <a:xfrm>
            <a:off x="5348584" y="5308807"/>
            <a:ext cx="1828800" cy="457200"/>
          </a:xfrm>
          <a:prstGeom prst="rect">
            <a:avLst/>
          </a:prstGeom>
          <a:noFill/>
          <a:ln>
            <a:noFill/>
          </a:ln>
        </p:spPr>
        <p:txBody>
          <a:bodyPr numCol="1">
            <a:spAutoFit/>
          </a:bodyPr>
          <a:lstStyle/>
          <a:p>
            <a:pPr marL="0" indent="0" algn="ctr">
              <a:spcBef>
                <a:spcPct val="50000"/>
              </a:spcBef>
            </a:pPr>
            <a:r>
              <a:rPr lang="en-US"/>
              <a:t>Gezer</a:t>
            </a:r>
            <a:endParaRPr lang="en-US" dirty="0"/>
          </a:p>
        </p:txBody>
      </p:sp>
      <p:sp>
        <p:nvSpPr>
          <p:cNvPr id="3" name="TextBox 2">
            <a:extLst>
              <a:ext uri="{FF2B5EF4-FFF2-40B4-BE49-F238E27FC236}">
                <a16:creationId xmlns:a16="http://schemas.microsoft.com/office/drawing/2014/main" xmlns="" id="{656EC19B-5F0C-73AC-3C25-13ABDF4BAAF0}"/>
              </a:ext>
            </a:extLst>
          </p:cNvPr>
          <p:cNvSpPr txBox="1"/>
          <p:nvPr/>
        </p:nvSpPr>
        <p:spPr>
          <a:xfrm>
            <a:off x="2097157" y="3198168"/>
            <a:ext cx="4697894" cy="461665"/>
          </a:xfrm>
          <a:prstGeom prst="rect">
            <a:avLst/>
          </a:prstGeom>
          <a:noFill/>
        </p:spPr>
        <p:txBody>
          <a:bodyPr wrap="square">
            <a:spAutoFit/>
          </a:bodyPr>
          <a:lstStyle/>
          <a:p>
            <a:endParaRPr lang="en-US" dirty="0"/>
          </a:p>
        </p:txBody>
      </p:sp>
      <p:sp>
        <p:nvSpPr>
          <p:cNvPr id="2" name="Arrow: Down 1">
            <a:extLst>
              <a:ext uri="{FF2B5EF4-FFF2-40B4-BE49-F238E27FC236}">
                <a16:creationId xmlns:a16="http://schemas.microsoft.com/office/drawing/2014/main" xmlns="" id="{F8385C2C-CB54-833F-6F25-04AF233A777C}"/>
              </a:ext>
            </a:extLst>
          </p:cNvPr>
          <p:cNvSpPr/>
          <p:nvPr/>
        </p:nvSpPr>
        <p:spPr>
          <a:xfrm rot="20611366">
            <a:off x="5332394" y="2951267"/>
            <a:ext cx="1160795" cy="2328862"/>
          </a:xfrm>
          <a:prstGeom prst="downArrow">
            <a:avLst/>
          </a:prstGeom>
          <a:solidFill>
            <a:srgbClr val="972E1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78" name="Text Box 178"/>
          <p:cNvSpPr>
            <a:spLocks noGrp="1"/>
          </p:cNvSpPr>
          <p:nvPr>
            <p:ph type="title"/>
          </p:nvPr>
        </p:nvSpPr>
        <p:spPr>
          <a:xfrm>
            <a:off x="304800" y="228600"/>
            <a:ext cx="8534400" cy="23622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1</a:t>
            </a:r>
            <a:r>
              <a:rPr lang="en-US" sz="3600" dirty="0">
                <a:solidFill>
                  <a:schemeClr val="bg1"/>
                </a:solidFill>
                <a:latin typeface="Palatino Linotype" pitchFamily="18" charset="0"/>
              </a:rPr>
              <a:t>David again brought together all the able young men of Israel - thirty thousand.</a:t>
            </a:r>
          </a:p>
        </p:txBody>
      </p:sp>
      <p:sp>
        <p:nvSpPr>
          <p:cNvPr id="179" name="Text Box 179"/>
          <p:cNvSpPr>
            <a:spLocks/>
          </p:cNvSpPr>
          <p:nvPr/>
        </p:nvSpPr>
        <p:spPr>
          <a:xfrm>
            <a:off x="914400" y="609600"/>
            <a:ext cx="0" cy="0"/>
          </a:xfrm>
          <a:prstGeom prst="line">
            <a:avLst/>
          </a:prstGeom>
          <a:noFill/>
          <a:ln>
            <a:solidFill>
              <a:schemeClr val="tx1"/>
            </a:solidFill>
            <a:round/>
            <a:headEnd/>
            <a:tailEnd/>
          </a:ln>
        </p:spPr>
      </p:sp>
      <p:pic>
        <p:nvPicPr>
          <p:cNvPr id="180" name="Picture 180"/>
          <p:cNvPicPr>
            <a:picLocks noChangeAspect="1"/>
          </p:cNvPicPr>
          <p:nvPr/>
        </p:nvPicPr>
        <p:blipFill>
          <a:blip r:embed="rId3" cstate="email">
            <a:extLst>
              <a:ext uri="{28A0092B-C50C-407E-A947-70E740481C1C}">
                <a14:useLocalDpi xmlns:a14="http://schemas.microsoft.com/office/drawing/2010/main"/>
              </a:ext>
            </a:extLst>
          </a:blip>
          <a:stretch/>
        </p:blipFill>
        <p:spPr>
          <a:xfrm>
            <a:off x="2514600" y="3657600"/>
            <a:ext cx="3657600" cy="2803525"/>
          </a:xfrm>
          <a:prstGeom prst="rect">
            <a:avLst/>
          </a:prstGeom>
          <a:noFill/>
          <a:ln>
            <a:noFill/>
          </a:ln>
        </p:spPr>
      </p:pic>
      <p:sp>
        <p:nvSpPr>
          <p:cNvPr id="182" name="Text Box 182"/>
          <p:cNvSpPr txBox="1">
            <a:spLocks/>
          </p:cNvSpPr>
          <p:nvPr/>
        </p:nvSpPr>
        <p:spPr>
          <a:xfrm>
            <a:off x="2567609" y="2413337"/>
            <a:ext cx="3657600" cy="1015663"/>
          </a:xfrm>
          <a:prstGeom prst="rect">
            <a:avLst/>
          </a:prstGeom>
          <a:noFill/>
          <a:ln>
            <a:noFill/>
          </a:ln>
        </p:spPr>
        <p:txBody>
          <a:bodyPr numCol="1">
            <a:spAutoFit/>
          </a:bodyPr>
          <a:lstStyle/>
          <a:p>
            <a:pPr marL="0" indent="0" algn="ctr">
              <a:spcBef>
                <a:spcPct val="50000"/>
              </a:spcBef>
            </a:pPr>
            <a:r>
              <a:rPr lang="en-US" sz="6000" b="1" dirty="0">
                <a:solidFill>
                  <a:schemeClr val="bg1"/>
                </a:solidFill>
              </a:rPr>
              <a:t>30,000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3" name="Text Box 183"/>
          <p:cNvSpPr>
            <a:spLocks noGrp="1"/>
          </p:cNvSpPr>
          <p:nvPr>
            <p:ph type="title"/>
          </p:nvPr>
        </p:nvSpPr>
        <p:spPr>
          <a:xfrm>
            <a:off x="304800" y="228600"/>
            <a:ext cx="8534400" cy="2667000"/>
          </a:xfrm>
          <a:prstGeom prst="rect">
            <a:avLst/>
          </a:prstGeom>
        </p:spPr>
        <p:txBody>
          <a:bodyPr wrap="square" lIns="91440" tIns="45720" rIns="91440" bIns="45720" numCol="1" anchor="ctr"/>
          <a:lstStyle/>
          <a:p>
            <a:pPr marL="0" indent="0"/>
            <a:r>
              <a:rPr lang="en-US" sz="3200" baseline="30000" dirty="0">
                <a:solidFill>
                  <a:schemeClr val="bg1"/>
                </a:solidFill>
                <a:latin typeface="Palatino Linotype" pitchFamily="18" charset="0"/>
              </a:rPr>
              <a:t>2</a:t>
            </a:r>
            <a:r>
              <a:rPr lang="en-US" sz="3200" dirty="0">
                <a:solidFill>
                  <a:schemeClr val="bg1"/>
                </a:solidFill>
                <a:latin typeface="Palatino Linotype" pitchFamily="18" charset="0"/>
              </a:rPr>
              <a:t>He and all his men went to Baalah in Judah to bring up from there the ark of God, </a:t>
            </a:r>
            <a:br>
              <a:rPr lang="en-US" sz="3200" dirty="0">
                <a:solidFill>
                  <a:schemeClr val="bg1"/>
                </a:solidFill>
                <a:latin typeface="Palatino Linotype" pitchFamily="18" charset="0"/>
              </a:rPr>
            </a:br>
            <a:r>
              <a:rPr lang="en-US" sz="3200" dirty="0">
                <a:solidFill>
                  <a:schemeClr val="bg1"/>
                </a:solidFill>
                <a:latin typeface="Palatino Linotype" pitchFamily="18" charset="0"/>
              </a:rPr>
              <a:t>which is called by the Name, </a:t>
            </a:r>
            <a:br>
              <a:rPr lang="en-US" sz="3200" dirty="0">
                <a:solidFill>
                  <a:schemeClr val="bg1"/>
                </a:solidFill>
                <a:latin typeface="Palatino Linotype" pitchFamily="18" charset="0"/>
              </a:rPr>
            </a:br>
            <a:r>
              <a:rPr lang="en-US" sz="3200" dirty="0">
                <a:solidFill>
                  <a:schemeClr val="bg1"/>
                </a:solidFill>
                <a:latin typeface="Palatino Linotype" pitchFamily="18" charset="0"/>
              </a:rPr>
              <a:t>the name of the Lord Almighty, </a:t>
            </a:r>
            <a:br>
              <a:rPr lang="en-US" sz="3200" dirty="0">
                <a:solidFill>
                  <a:schemeClr val="bg1"/>
                </a:solidFill>
                <a:latin typeface="Palatino Linotype" pitchFamily="18" charset="0"/>
              </a:rPr>
            </a:br>
            <a:r>
              <a:rPr lang="en-US" sz="3200" dirty="0">
                <a:solidFill>
                  <a:schemeClr val="bg1"/>
                </a:solidFill>
                <a:latin typeface="Palatino Linotype" pitchFamily="18" charset="0"/>
              </a:rPr>
              <a:t>who is enthroned between the cherubim </a:t>
            </a:r>
            <a:br>
              <a:rPr lang="en-US" sz="3200" dirty="0">
                <a:solidFill>
                  <a:schemeClr val="bg1"/>
                </a:solidFill>
                <a:latin typeface="Palatino Linotype" pitchFamily="18" charset="0"/>
              </a:rPr>
            </a:br>
            <a:r>
              <a:rPr lang="en-US" sz="3200" dirty="0">
                <a:solidFill>
                  <a:schemeClr val="bg1"/>
                </a:solidFill>
                <a:latin typeface="Palatino Linotype" pitchFamily="18" charset="0"/>
              </a:rPr>
              <a:t>that are on the ark.</a:t>
            </a:r>
          </a:p>
        </p:txBody>
      </p:sp>
      <p:sp>
        <p:nvSpPr>
          <p:cNvPr id="184" name="Text Box 184"/>
          <p:cNvSpPr>
            <a:spLocks/>
          </p:cNvSpPr>
          <p:nvPr/>
        </p:nvSpPr>
        <p:spPr>
          <a:xfrm>
            <a:off x="914400" y="609600"/>
            <a:ext cx="0" cy="0"/>
          </a:xfrm>
          <a:prstGeom prst="line">
            <a:avLst/>
          </a:prstGeom>
          <a:noFill/>
          <a:ln>
            <a:solidFill>
              <a:schemeClr val="tx1"/>
            </a:solidFill>
            <a:round/>
            <a:headEnd/>
            <a:tailEnd/>
          </a:ln>
        </p:spPr>
      </p:sp>
      <p:pic>
        <p:nvPicPr>
          <p:cNvPr id="185" name="Picture 185"/>
          <p:cNvPicPr>
            <a:picLocks noChangeAspect="1"/>
          </p:cNvPicPr>
          <p:nvPr/>
        </p:nvPicPr>
        <p:blipFill>
          <a:blip r:embed="rId3" cstate="email">
            <a:extLst>
              <a:ext uri="{28A0092B-C50C-407E-A947-70E740481C1C}">
                <a14:useLocalDpi xmlns:a14="http://schemas.microsoft.com/office/drawing/2010/main"/>
              </a:ext>
            </a:extLst>
          </a:blip>
          <a:stretch/>
        </p:blipFill>
        <p:spPr>
          <a:xfrm>
            <a:off x="3124200" y="3124200"/>
            <a:ext cx="2706687" cy="3581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7" name="Text Box 187"/>
          <p:cNvSpPr>
            <a:spLocks noGrp="1"/>
          </p:cNvSpPr>
          <p:nvPr>
            <p:ph type="title"/>
          </p:nvPr>
        </p:nvSpPr>
        <p:spPr>
          <a:xfrm>
            <a:off x="304800" y="228600"/>
            <a:ext cx="8534400" cy="3352800"/>
          </a:xfrm>
          <a:prstGeom prst="rect">
            <a:avLst/>
          </a:prstGeom>
        </p:spPr>
        <p:txBody>
          <a:bodyPr wrap="square" lIns="91440" tIns="45720" rIns="91440" bIns="45720" numCol="1" anchor="ctr"/>
          <a:lstStyle/>
          <a:p>
            <a:pPr marL="0" indent="0"/>
            <a:r>
              <a:rPr lang="en-US" sz="3500" baseline="30000" dirty="0">
                <a:solidFill>
                  <a:schemeClr val="bg1"/>
                </a:solidFill>
                <a:latin typeface="Palatino Linotype" pitchFamily="18" charset="0"/>
              </a:rPr>
              <a:t>3</a:t>
            </a:r>
            <a:r>
              <a:rPr lang="en-US" sz="3500" dirty="0">
                <a:solidFill>
                  <a:schemeClr val="bg1"/>
                </a:solidFill>
                <a:latin typeface="Palatino Linotype" pitchFamily="18" charset="0"/>
              </a:rPr>
              <a:t>They set the ark of God on a new cart and brought it from the house of Abinadab, which was on the hill. </a:t>
            </a:r>
          </a:p>
        </p:txBody>
      </p:sp>
      <p:sp>
        <p:nvSpPr>
          <p:cNvPr id="188" name="Text Box 188"/>
          <p:cNvSpPr>
            <a:spLocks/>
          </p:cNvSpPr>
          <p:nvPr/>
        </p:nvSpPr>
        <p:spPr>
          <a:xfrm>
            <a:off x="914400" y="609600"/>
            <a:ext cx="0" cy="0"/>
          </a:xfrm>
          <a:prstGeom prst="line">
            <a:avLst/>
          </a:prstGeom>
          <a:noFill/>
          <a:ln>
            <a:solidFill>
              <a:schemeClr val="tx1"/>
            </a:solidFill>
            <a:round/>
            <a:headEnd/>
            <a:tailEnd/>
          </a:ln>
        </p:spPr>
      </p:sp>
      <p:pic>
        <p:nvPicPr>
          <p:cNvPr id="189" name="Picture 189"/>
          <p:cNvPicPr>
            <a:picLocks noChangeAspect="1"/>
          </p:cNvPicPr>
          <p:nvPr/>
        </p:nvPicPr>
        <p:blipFill>
          <a:blip r:embed="rId3"/>
          <a:stretch/>
        </p:blipFill>
        <p:spPr>
          <a:xfrm>
            <a:off x="5562600" y="3962400"/>
            <a:ext cx="2514600" cy="2517775"/>
          </a:xfrm>
          <a:prstGeom prst="rect">
            <a:avLst/>
          </a:prstGeom>
          <a:noFill/>
          <a:ln>
            <a:noFill/>
          </a:ln>
        </p:spPr>
      </p:pic>
      <p:pic>
        <p:nvPicPr>
          <p:cNvPr id="191" name="Picture 191"/>
          <p:cNvPicPr>
            <a:picLocks noChangeAspect="1"/>
          </p:cNvPicPr>
          <p:nvPr/>
        </p:nvPicPr>
        <p:blipFill>
          <a:blip r:embed="rId4" cstate="email">
            <a:extLst>
              <a:ext uri="{28A0092B-C50C-407E-A947-70E740481C1C}">
                <a14:useLocalDpi xmlns:a14="http://schemas.microsoft.com/office/drawing/2010/main"/>
              </a:ext>
            </a:extLst>
          </a:blip>
          <a:stretch/>
        </p:blipFill>
        <p:spPr>
          <a:xfrm flipH="1">
            <a:off x="8229600" y="4876800"/>
            <a:ext cx="742950" cy="1504950"/>
          </a:xfrm>
          <a:prstGeom prst="rect">
            <a:avLst/>
          </a:prstGeom>
          <a:noFill/>
          <a:ln>
            <a:noFill/>
          </a:ln>
        </p:spPr>
      </p:pic>
      <p:grpSp>
        <p:nvGrpSpPr>
          <p:cNvPr id="193" name="Group 193"/>
          <p:cNvGrpSpPr>
            <a:grpSpLocks/>
          </p:cNvGrpSpPr>
          <p:nvPr/>
        </p:nvGrpSpPr>
        <p:grpSpPr>
          <a:xfrm>
            <a:off x="2362200" y="4191000"/>
            <a:ext cx="3062287" cy="1905000"/>
            <a:chOff x="1488" y="2640"/>
            <a:chExt cx="1929" cy="1200"/>
          </a:xfrm>
        </p:grpSpPr>
        <p:grpSp>
          <p:nvGrpSpPr>
            <p:cNvPr id="194" name="Group 194"/>
            <p:cNvGrpSpPr>
              <a:grpSpLocks/>
            </p:cNvGrpSpPr>
            <p:nvPr/>
          </p:nvGrpSpPr>
          <p:grpSpPr>
            <a:xfrm>
              <a:off x="2208" y="2640"/>
              <a:ext cx="1209" cy="1194"/>
              <a:chOff x="2208" y="2640"/>
              <a:chExt cx="1209" cy="1194"/>
            </a:xfrm>
          </p:grpSpPr>
          <p:pic>
            <p:nvPicPr>
              <p:cNvPr id="195" name="Picture 195"/>
              <p:cNvPicPr>
                <a:picLocks noChangeAspect="1"/>
              </p:cNvPicPr>
              <p:nvPr/>
            </p:nvPicPr>
            <p:blipFill>
              <a:blip r:embed="rId5" cstate="email">
                <a:extLst>
                  <a:ext uri="{28A0092B-C50C-407E-A947-70E740481C1C}">
                    <a14:useLocalDpi xmlns:a14="http://schemas.microsoft.com/office/drawing/2010/main"/>
                  </a:ext>
                </a:extLst>
              </a:blip>
              <a:stretch/>
            </p:blipFill>
            <p:spPr>
              <a:xfrm>
                <a:off x="2208" y="3264"/>
                <a:ext cx="1209" cy="570"/>
              </a:xfrm>
              <a:prstGeom prst="rect">
                <a:avLst/>
              </a:prstGeom>
              <a:noFill/>
              <a:ln>
                <a:noFill/>
              </a:ln>
            </p:spPr>
          </p:pic>
          <p:pic>
            <p:nvPicPr>
              <p:cNvPr id="197" name="Picture 197"/>
              <p:cNvPicPr>
                <a:picLocks noChangeAspect="1"/>
              </p:cNvPicPr>
              <p:nvPr/>
            </p:nvPicPr>
            <p:blipFill>
              <a:blip r:embed="rId6" cstate="email">
                <a:extLst>
                  <a:ext uri="{28A0092B-C50C-407E-A947-70E740481C1C}">
                    <a14:useLocalDpi xmlns:a14="http://schemas.microsoft.com/office/drawing/2010/main"/>
                  </a:ext>
                </a:extLst>
              </a:blip>
              <a:stretch/>
            </p:blipFill>
            <p:spPr>
              <a:xfrm>
                <a:off x="2736" y="2640"/>
                <a:ext cx="508" cy="672"/>
              </a:xfrm>
              <a:prstGeom prst="rect">
                <a:avLst/>
              </a:prstGeom>
              <a:noFill/>
              <a:ln>
                <a:noFill/>
              </a:ln>
            </p:spPr>
          </p:pic>
        </p:grpSp>
        <p:pic>
          <p:nvPicPr>
            <p:cNvPr id="199" name="Picture 199"/>
            <p:cNvPicPr>
              <a:picLocks noChangeAspect="1"/>
            </p:cNvPicPr>
            <p:nvPr/>
          </p:nvPicPr>
          <p:blipFill>
            <a:blip r:embed="rId7" cstate="email">
              <a:extLst>
                <a:ext uri="{28A0092B-C50C-407E-A947-70E740481C1C}">
                  <a14:useLocalDpi xmlns:a14="http://schemas.microsoft.com/office/drawing/2010/main"/>
                </a:ext>
              </a:extLst>
            </a:blip>
            <a:stretch/>
          </p:blipFill>
          <p:spPr>
            <a:xfrm flipH="1">
              <a:off x="1488" y="2688"/>
              <a:ext cx="504" cy="1152"/>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7" name="Text Box 187"/>
          <p:cNvSpPr>
            <a:spLocks noGrp="1"/>
          </p:cNvSpPr>
          <p:nvPr>
            <p:ph type="title"/>
          </p:nvPr>
        </p:nvSpPr>
        <p:spPr>
          <a:xfrm>
            <a:off x="304800" y="228600"/>
            <a:ext cx="8534400" cy="3352800"/>
          </a:xfrm>
          <a:prstGeom prst="rect">
            <a:avLst/>
          </a:prstGeom>
        </p:spPr>
        <p:txBody>
          <a:bodyPr wrap="square" lIns="91440" tIns="45720" rIns="91440" bIns="45720" numCol="1" anchor="ctr"/>
          <a:lstStyle/>
          <a:p>
            <a:pPr marL="0" indent="0"/>
            <a:r>
              <a:rPr lang="en-US" sz="3500" dirty="0">
                <a:solidFill>
                  <a:schemeClr val="bg1"/>
                </a:solidFill>
                <a:latin typeface="Palatino Linotype" pitchFamily="18" charset="0"/>
              </a:rPr>
              <a:t>Uzzah and Ahio, sons of Abinadab, </a:t>
            </a:r>
            <a:br>
              <a:rPr lang="en-US" sz="3500" dirty="0">
                <a:solidFill>
                  <a:schemeClr val="bg1"/>
                </a:solidFill>
                <a:latin typeface="Palatino Linotype" pitchFamily="18" charset="0"/>
              </a:rPr>
            </a:br>
            <a:r>
              <a:rPr lang="en-US" sz="3500" dirty="0">
                <a:solidFill>
                  <a:schemeClr val="bg1"/>
                </a:solidFill>
                <a:latin typeface="Palatino Linotype" pitchFamily="18" charset="0"/>
              </a:rPr>
              <a:t>were guiding the new cart </a:t>
            </a:r>
            <a:br>
              <a:rPr lang="en-US" sz="3500" dirty="0">
                <a:solidFill>
                  <a:schemeClr val="bg1"/>
                </a:solidFill>
                <a:latin typeface="Palatino Linotype" pitchFamily="18" charset="0"/>
              </a:rPr>
            </a:br>
            <a:r>
              <a:rPr lang="en-US" sz="3500" baseline="30000" dirty="0">
                <a:solidFill>
                  <a:schemeClr val="bg1"/>
                </a:solidFill>
                <a:latin typeface="Palatino Linotype" pitchFamily="18" charset="0"/>
              </a:rPr>
              <a:t>4</a:t>
            </a:r>
            <a:r>
              <a:rPr lang="en-US" sz="3500" dirty="0">
                <a:solidFill>
                  <a:schemeClr val="bg1"/>
                </a:solidFill>
                <a:latin typeface="Palatino Linotype" pitchFamily="18" charset="0"/>
              </a:rPr>
              <a:t>with the ark of God on it, </a:t>
            </a:r>
            <a:br>
              <a:rPr lang="en-US" sz="3500" dirty="0">
                <a:solidFill>
                  <a:schemeClr val="bg1"/>
                </a:solidFill>
                <a:latin typeface="Palatino Linotype" pitchFamily="18" charset="0"/>
              </a:rPr>
            </a:br>
            <a:r>
              <a:rPr lang="en-US" sz="3500" dirty="0">
                <a:solidFill>
                  <a:schemeClr val="bg1"/>
                </a:solidFill>
                <a:latin typeface="Palatino Linotype" pitchFamily="18" charset="0"/>
              </a:rPr>
              <a:t>and Ahio was walking in front of it.</a:t>
            </a:r>
          </a:p>
        </p:txBody>
      </p:sp>
      <p:sp>
        <p:nvSpPr>
          <p:cNvPr id="188" name="Text Box 188"/>
          <p:cNvSpPr>
            <a:spLocks/>
          </p:cNvSpPr>
          <p:nvPr/>
        </p:nvSpPr>
        <p:spPr>
          <a:xfrm>
            <a:off x="914400" y="609600"/>
            <a:ext cx="0" cy="0"/>
          </a:xfrm>
          <a:prstGeom prst="line">
            <a:avLst/>
          </a:prstGeom>
          <a:noFill/>
          <a:ln>
            <a:solidFill>
              <a:schemeClr val="tx1"/>
            </a:solidFill>
            <a:round/>
            <a:headEnd/>
            <a:tailEnd/>
          </a:ln>
        </p:spPr>
      </p:sp>
      <p:pic>
        <p:nvPicPr>
          <p:cNvPr id="189" name="Picture 189"/>
          <p:cNvPicPr>
            <a:picLocks noChangeAspect="1"/>
          </p:cNvPicPr>
          <p:nvPr/>
        </p:nvPicPr>
        <p:blipFill>
          <a:blip r:embed="rId3"/>
          <a:stretch/>
        </p:blipFill>
        <p:spPr>
          <a:xfrm>
            <a:off x="5562600" y="3962400"/>
            <a:ext cx="2514600" cy="2517775"/>
          </a:xfrm>
          <a:prstGeom prst="rect">
            <a:avLst/>
          </a:prstGeom>
          <a:noFill/>
          <a:ln>
            <a:noFill/>
          </a:ln>
        </p:spPr>
      </p:pic>
      <p:pic>
        <p:nvPicPr>
          <p:cNvPr id="191" name="Picture 191"/>
          <p:cNvPicPr>
            <a:picLocks noChangeAspect="1"/>
          </p:cNvPicPr>
          <p:nvPr/>
        </p:nvPicPr>
        <p:blipFill>
          <a:blip r:embed="rId4" cstate="email">
            <a:extLst>
              <a:ext uri="{28A0092B-C50C-407E-A947-70E740481C1C}">
                <a14:useLocalDpi xmlns:a14="http://schemas.microsoft.com/office/drawing/2010/main"/>
              </a:ext>
            </a:extLst>
          </a:blip>
          <a:stretch/>
        </p:blipFill>
        <p:spPr>
          <a:xfrm flipH="1">
            <a:off x="8229600" y="4876800"/>
            <a:ext cx="742950" cy="1504950"/>
          </a:xfrm>
          <a:prstGeom prst="rect">
            <a:avLst/>
          </a:prstGeom>
          <a:noFill/>
          <a:ln>
            <a:noFill/>
          </a:ln>
        </p:spPr>
      </p:pic>
      <p:pic>
        <p:nvPicPr>
          <p:cNvPr id="199" name="Picture 199"/>
          <p:cNvPicPr>
            <a:picLocks noChangeAspect="1"/>
          </p:cNvPicPr>
          <p:nvPr/>
        </p:nvPicPr>
        <p:blipFill>
          <a:blip r:embed="rId5" cstate="email">
            <a:extLst>
              <a:ext uri="{28A0092B-C50C-407E-A947-70E740481C1C}">
                <a14:useLocalDpi xmlns:a14="http://schemas.microsoft.com/office/drawing/2010/main"/>
              </a:ext>
            </a:extLst>
          </a:blip>
          <a:stretch/>
        </p:blipFill>
        <p:spPr>
          <a:xfrm flipH="1">
            <a:off x="1730445" y="4446104"/>
            <a:ext cx="835507" cy="1909730"/>
          </a:xfrm>
          <a:prstGeom prst="rect">
            <a:avLst/>
          </a:prstGeom>
          <a:noFill/>
          <a:ln>
            <a:noFill/>
          </a:ln>
        </p:spPr>
      </p:pic>
      <p:pic>
        <p:nvPicPr>
          <p:cNvPr id="5" name="Picture 199">
            <a:extLst>
              <a:ext uri="{FF2B5EF4-FFF2-40B4-BE49-F238E27FC236}">
                <a16:creationId xmlns:a16="http://schemas.microsoft.com/office/drawing/2014/main" xmlns="" id="{34D63C5C-69EA-7B54-99CD-BA09E6DB05D3}"/>
              </a:ext>
            </a:extLst>
          </p:cNvPr>
          <p:cNvPicPr>
            <a:picLocks noChangeAspect="1"/>
          </p:cNvPicPr>
          <p:nvPr/>
        </p:nvPicPr>
        <p:blipFill>
          <a:blip r:embed="rId5" cstate="email">
            <a:extLst>
              <a:ext uri="{28A0092B-C50C-407E-A947-70E740481C1C}">
                <a14:useLocalDpi xmlns:a14="http://schemas.microsoft.com/office/drawing/2010/main"/>
              </a:ext>
            </a:extLst>
          </a:blip>
          <a:stretch/>
        </p:blipFill>
        <p:spPr>
          <a:xfrm flipH="1">
            <a:off x="3776870" y="3800475"/>
            <a:ext cx="835507" cy="1909730"/>
          </a:xfrm>
          <a:prstGeom prst="rect">
            <a:avLst/>
          </a:prstGeom>
          <a:noFill/>
          <a:ln>
            <a:noFill/>
          </a:ln>
        </p:spPr>
      </p:pic>
      <p:pic>
        <p:nvPicPr>
          <p:cNvPr id="4" name="Picture 199">
            <a:extLst>
              <a:ext uri="{FF2B5EF4-FFF2-40B4-BE49-F238E27FC236}">
                <a16:creationId xmlns:a16="http://schemas.microsoft.com/office/drawing/2014/main" xmlns="" id="{0EF61AC8-6E30-6732-C885-65E69CAFD190}"/>
              </a:ext>
            </a:extLst>
          </p:cNvPr>
          <p:cNvPicPr>
            <a:picLocks noChangeAspect="1"/>
          </p:cNvPicPr>
          <p:nvPr/>
        </p:nvPicPr>
        <p:blipFill>
          <a:blip r:embed="rId5" cstate="email">
            <a:extLst>
              <a:ext uri="{28A0092B-C50C-407E-A947-70E740481C1C}">
                <a14:useLocalDpi xmlns:a14="http://schemas.microsoft.com/office/drawing/2010/main"/>
              </a:ext>
            </a:extLst>
          </a:blip>
          <a:stretch/>
        </p:blipFill>
        <p:spPr>
          <a:xfrm flipH="1">
            <a:off x="4428089" y="4936642"/>
            <a:ext cx="800100" cy="1828800"/>
          </a:xfrm>
          <a:prstGeom prst="rect">
            <a:avLst/>
          </a:prstGeom>
          <a:noFill/>
          <a:ln>
            <a:noFill/>
          </a:ln>
        </p:spPr>
      </p:pic>
      <p:grpSp>
        <p:nvGrpSpPr>
          <p:cNvPr id="194" name="Group 194"/>
          <p:cNvGrpSpPr>
            <a:grpSpLocks/>
          </p:cNvGrpSpPr>
          <p:nvPr/>
        </p:nvGrpSpPr>
        <p:grpSpPr>
          <a:xfrm>
            <a:off x="2908852" y="4369904"/>
            <a:ext cx="1919287" cy="1895475"/>
            <a:chOff x="2208" y="2640"/>
            <a:chExt cx="1209" cy="1194"/>
          </a:xfrm>
        </p:grpSpPr>
        <p:pic>
          <p:nvPicPr>
            <p:cNvPr id="195" name="Picture 195"/>
            <p:cNvPicPr>
              <a:picLocks noChangeAspect="1"/>
            </p:cNvPicPr>
            <p:nvPr/>
          </p:nvPicPr>
          <p:blipFill>
            <a:blip r:embed="rId6" cstate="email">
              <a:extLst>
                <a:ext uri="{28A0092B-C50C-407E-A947-70E740481C1C}">
                  <a14:useLocalDpi xmlns:a14="http://schemas.microsoft.com/office/drawing/2010/main"/>
                </a:ext>
              </a:extLst>
            </a:blip>
            <a:stretch/>
          </p:blipFill>
          <p:spPr>
            <a:xfrm>
              <a:off x="2208" y="3264"/>
              <a:ext cx="1209" cy="570"/>
            </a:xfrm>
            <a:prstGeom prst="rect">
              <a:avLst/>
            </a:prstGeom>
            <a:noFill/>
            <a:ln>
              <a:noFill/>
            </a:ln>
          </p:spPr>
        </p:pic>
        <p:pic>
          <p:nvPicPr>
            <p:cNvPr id="197" name="Picture 197"/>
            <p:cNvPicPr>
              <a:picLocks noChangeAspect="1"/>
            </p:cNvPicPr>
            <p:nvPr/>
          </p:nvPicPr>
          <p:blipFill>
            <a:blip r:embed="rId7" cstate="email">
              <a:extLst>
                <a:ext uri="{28A0092B-C50C-407E-A947-70E740481C1C}">
                  <a14:useLocalDpi xmlns:a14="http://schemas.microsoft.com/office/drawing/2010/main"/>
                </a:ext>
              </a:extLst>
            </a:blip>
            <a:stretch/>
          </p:blipFill>
          <p:spPr>
            <a:xfrm>
              <a:off x="2736" y="2640"/>
              <a:ext cx="508" cy="672"/>
            </a:xfrm>
            <a:prstGeom prst="rect">
              <a:avLst/>
            </a:prstGeom>
            <a:noFill/>
            <a:ln>
              <a:noFill/>
            </a:ln>
          </p:spPr>
        </p:pic>
      </p:grpSp>
    </p:spTree>
    <p:extLst>
      <p:ext uri="{BB962C8B-B14F-4D97-AF65-F5344CB8AC3E}">
        <p14:creationId xmlns:p14="http://schemas.microsoft.com/office/powerpoint/2010/main" val="153405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99"/>
                                        </p:tgtEl>
                                        <p:attrNameLst>
                                          <p:attrName>ppt_x</p:attrName>
                                        </p:attrNameLst>
                                      </p:cBhvr>
                                      <p:tavLst>
                                        <p:tav tm="0">
                                          <p:val>
                                            <p:strVal val="ppt_x"/>
                                          </p:val>
                                        </p:tav>
                                        <p:tav tm="100000">
                                          <p:val>
                                            <p:strVal val="0-ppt_w/2"/>
                                          </p:val>
                                        </p:tav>
                                      </p:tavLst>
                                    </p:anim>
                                    <p:anim calcmode="lin" valueType="num">
                                      <p:cBhvr additive="base">
                                        <p:cTn id="7" dur="5000"/>
                                        <p:tgtEl>
                                          <p:spTgt spid="199"/>
                                        </p:tgtEl>
                                        <p:attrNameLst>
                                          <p:attrName>ppt_y</p:attrName>
                                        </p:attrNameLst>
                                      </p:cBhvr>
                                      <p:tavLst>
                                        <p:tav tm="0">
                                          <p:val>
                                            <p:strVal val="ppt_y"/>
                                          </p:val>
                                        </p:tav>
                                        <p:tav tm="100000">
                                          <p:val>
                                            <p:strVal val="ppt_y"/>
                                          </p:val>
                                        </p:tav>
                                      </p:tavLst>
                                    </p:anim>
                                    <p:set>
                                      <p:cBhvr>
                                        <p:cTn id="8" dur="1" fill="hold">
                                          <p:stCondLst>
                                            <p:cond delay="4999"/>
                                          </p:stCondLst>
                                        </p:cTn>
                                        <p:tgtEl>
                                          <p:spTgt spid="199"/>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5"/>
                                        </p:tgtEl>
                                        <p:attrNameLst>
                                          <p:attrName>ppt_x</p:attrName>
                                        </p:attrNameLst>
                                      </p:cBhvr>
                                      <p:tavLst>
                                        <p:tav tm="0">
                                          <p:val>
                                            <p:strVal val="ppt_x"/>
                                          </p:val>
                                        </p:tav>
                                        <p:tav tm="100000">
                                          <p:val>
                                            <p:strVal val="0-ppt_w/2"/>
                                          </p:val>
                                        </p:tav>
                                      </p:tavLst>
                                    </p:anim>
                                    <p:anim calcmode="lin" valueType="num">
                                      <p:cBhvr additive="base">
                                        <p:cTn id="11" dur="5000"/>
                                        <p:tgtEl>
                                          <p:spTgt spid="5"/>
                                        </p:tgtEl>
                                        <p:attrNameLst>
                                          <p:attrName>ppt_y</p:attrName>
                                        </p:attrNameLst>
                                      </p:cBhvr>
                                      <p:tavLst>
                                        <p:tav tm="0">
                                          <p:val>
                                            <p:strVal val="ppt_y"/>
                                          </p:val>
                                        </p:tav>
                                        <p:tav tm="100000">
                                          <p:val>
                                            <p:strVal val="ppt_y"/>
                                          </p:val>
                                        </p:tav>
                                      </p:tavLst>
                                    </p:anim>
                                    <p:set>
                                      <p:cBhvr>
                                        <p:cTn id="12" dur="1" fill="hold">
                                          <p:stCondLst>
                                            <p:cond delay="4999"/>
                                          </p:stCondLst>
                                        </p:cTn>
                                        <p:tgtEl>
                                          <p:spTgt spid="5"/>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5000"/>
                                        <p:tgtEl>
                                          <p:spTgt spid="194"/>
                                        </p:tgtEl>
                                        <p:attrNameLst>
                                          <p:attrName>ppt_x</p:attrName>
                                        </p:attrNameLst>
                                      </p:cBhvr>
                                      <p:tavLst>
                                        <p:tav tm="0">
                                          <p:val>
                                            <p:strVal val="ppt_x"/>
                                          </p:val>
                                        </p:tav>
                                        <p:tav tm="100000">
                                          <p:val>
                                            <p:strVal val="0-ppt_w/2"/>
                                          </p:val>
                                        </p:tav>
                                      </p:tavLst>
                                    </p:anim>
                                    <p:anim calcmode="lin" valueType="num">
                                      <p:cBhvr additive="base">
                                        <p:cTn id="15" dur="5000"/>
                                        <p:tgtEl>
                                          <p:spTgt spid="194"/>
                                        </p:tgtEl>
                                        <p:attrNameLst>
                                          <p:attrName>ppt_y</p:attrName>
                                        </p:attrNameLst>
                                      </p:cBhvr>
                                      <p:tavLst>
                                        <p:tav tm="0">
                                          <p:val>
                                            <p:strVal val="ppt_y"/>
                                          </p:val>
                                        </p:tav>
                                        <p:tav tm="100000">
                                          <p:val>
                                            <p:strVal val="ppt_y"/>
                                          </p:val>
                                        </p:tav>
                                      </p:tavLst>
                                    </p:anim>
                                    <p:set>
                                      <p:cBhvr>
                                        <p:cTn id="16" dur="1" fill="hold">
                                          <p:stCondLst>
                                            <p:cond delay="4999"/>
                                          </p:stCondLst>
                                        </p:cTn>
                                        <p:tgtEl>
                                          <p:spTgt spid="194"/>
                                        </p:tgtEl>
                                        <p:attrNameLst>
                                          <p:attrName>style.visibility</p:attrName>
                                        </p:attrNameLst>
                                      </p:cBhvr>
                                      <p:to>
                                        <p:strVal val="hidden"/>
                                      </p:to>
                                    </p:set>
                                  </p:childTnLst>
                                </p:cTn>
                              </p:par>
                              <p:par>
                                <p:cTn id="17" presetID="2" presetClass="exit" presetSubtype="8" fill="hold" nodeType="withEffect">
                                  <p:stCondLst>
                                    <p:cond delay="0"/>
                                  </p:stCondLst>
                                  <p:childTnLst>
                                    <p:anim calcmode="lin" valueType="num">
                                      <p:cBhvr additive="base">
                                        <p:cTn id="18" dur="5000"/>
                                        <p:tgtEl>
                                          <p:spTgt spid="4"/>
                                        </p:tgtEl>
                                        <p:attrNameLst>
                                          <p:attrName>ppt_x</p:attrName>
                                        </p:attrNameLst>
                                      </p:cBhvr>
                                      <p:tavLst>
                                        <p:tav tm="0">
                                          <p:val>
                                            <p:strVal val="ppt_x"/>
                                          </p:val>
                                        </p:tav>
                                        <p:tav tm="100000">
                                          <p:val>
                                            <p:strVal val="0-ppt_w/2"/>
                                          </p:val>
                                        </p:tav>
                                      </p:tavLst>
                                    </p:anim>
                                    <p:anim calcmode="lin" valueType="num">
                                      <p:cBhvr additive="base">
                                        <p:cTn id="19" dur="5000"/>
                                        <p:tgtEl>
                                          <p:spTgt spid="4"/>
                                        </p:tgtEl>
                                        <p:attrNameLst>
                                          <p:attrName>ppt_y</p:attrName>
                                        </p:attrNameLst>
                                      </p:cBhvr>
                                      <p:tavLst>
                                        <p:tav tm="0">
                                          <p:val>
                                            <p:strVal val="ppt_y"/>
                                          </p:val>
                                        </p:tav>
                                        <p:tav tm="100000">
                                          <p:val>
                                            <p:strVal val="ppt_y"/>
                                          </p:val>
                                        </p:tav>
                                      </p:tavLst>
                                    </p:anim>
                                    <p:set>
                                      <p:cBhvr>
                                        <p:cTn id="20"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01" name="Text Box 201"/>
          <p:cNvSpPr>
            <a:spLocks noGrp="1"/>
          </p:cNvSpPr>
          <p:nvPr>
            <p:ph type="title"/>
          </p:nvPr>
        </p:nvSpPr>
        <p:spPr>
          <a:xfrm>
            <a:off x="304800" y="228600"/>
            <a:ext cx="8534400" cy="33528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5</a:t>
            </a:r>
            <a:r>
              <a:rPr lang="en-US" sz="3600" dirty="0">
                <a:solidFill>
                  <a:schemeClr val="bg1"/>
                </a:solidFill>
                <a:latin typeface="Palatino Linotype" pitchFamily="18" charset="0"/>
              </a:rPr>
              <a:t>David and all Israel were celebrating with all their might before the Lord, with castanets, harps, lyres, timbrels, sistrums, and cymbals.</a:t>
            </a:r>
          </a:p>
        </p:txBody>
      </p:sp>
      <p:sp>
        <p:nvSpPr>
          <p:cNvPr id="202" name="Text Box 202"/>
          <p:cNvSpPr>
            <a:spLocks/>
          </p:cNvSpPr>
          <p:nvPr/>
        </p:nvSpPr>
        <p:spPr>
          <a:xfrm>
            <a:off x="914400" y="609600"/>
            <a:ext cx="0" cy="0"/>
          </a:xfrm>
          <a:prstGeom prst="line">
            <a:avLst/>
          </a:prstGeom>
          <a:noFill/>
          <a:ln>
            <a:solidFill>
              <a:schemeClr val="tx1"/>
            </a:solidFill>
            <a:round/>
            <a:headEnd/>
            <a:tailEnd/>
          </a:ln>
        </p:spPr>
      </p:sp>
      <p:pic>
        <p:nvPicPr>
          <p:cNvPr id="203" name="Picture 203"/>
          <p:cNvPicPr>
            <a:picLocks noChangeAspect="1"/>
          </p:cNvPicPr>
          <p:nvPr/>
        </p:nvPicPr>
        <p:blipFill>
          <a:blip r:embed="rId3" cstate="email">
            <a:extLst>
              <a:ext uri="{28A0092B-C50C-407E-A947-70E740481C1C}">
                <a14:useLocalDpi xmlns:a14="http://schemas.microsoft.com/office/drawing/2010/main"/>
              </a:ext>
            </a:extLst>
          </a:blip>
          <a:stretch/>
        </p:blipFill>
        <p:spPr>
          <a:xfrm>
            <a:off x="381000" y="4205735"/>
            <a:ext cx="1611312" cy="2057400"/>
          </a:xfrm>
          <a:prstGeom prst="rect">
            <a:avLst/>
          </a:prstGeom>
          <a:noFill/>
          <a:ln>
            <a:noFill/>
          </a:ln>
        </p:spPr>
      </p:pic>
      <p:pic>
        <p:nvPicPr>
          <p:cNvPr id="205" name="Picture 205"/>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438400" y="4375944"/>
            <a:ext cx="1077912" cy="1077912"/>
          </a:xfrm>
          <a:prstGeom prst="rect">
            <a:avLst/>
          </a:prstGeom>
          <a:noFill/>
          <a:ln>
            <a:noFill/>
          </a:ln>
        </p:spPr>
      </p:pic>
      <p:pic>
        <p:nvPicPr>
          <p:cNvPr id="207" name="Picture 207"/>
          <p:cNvPicPr>
            <a:picLocks noChangeAspect="1"/>
          </p:cNvPicPr>
          <p:nvPr/>
        </p:nvPicPr>
        <p:blipFill>
          <a:blip r:embed="rId5" cstate="email">
            <a:extLst>
              <a:ext uri="{28A0092B-C50C-407E-A947-70E740481C1C}">
                <a14:useLocalDpi xmlns:a14="http://schemas.microsoft.com/office/drawing/2010/main"/>
              </a:ext>
            </a:extLst>
          </a:blip>
          <a:stretch/>
        </p:blipFill>
        <p:spPr>
          <a:xfrm>
            <a:off x="4120356" y="4460529"/>
            <a:ext cx="1752600" cy="1547812"/>
          </a:xfrm>
          <a:prstGeom prst="rect">
            <a:avLst/>
          </a:prstGeom>
          <a:noFill/>
          <a:ln>
            <a:noFill/>
          </a:ln>
        </p:spPr>
      </p:pic>
      <p:pic>
        <p:nvPicPr>
          <p:cNvPr id="209" name="Picture 209"/>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8412714">
            <a:off x="6947453" y="2902684"/>
            <a:ext cx="1828800" cy="668593"/>
          </a:xfrm>
          <a:prstGeom prst="rect">
            <a:avLst/>
          </a:prstGeom>
          <a:noFill/>
          <a:ln>
            <a:noFill/>
          </a:ln>
        </p:spPr>
      </p:pic>
      <p:pic>
        <p:nvPicPr>
          <p:cNvPr id="211" name="Picture 211"/>
          <p:cNvPicPr>
            <a:picLocks noChangeAspect="1"/>
          </p:cNvPicPr>
          <p:nvPr/>
        </p:nvPicPr>
        <p:blipFill>
          <a:blip r:embed="rId7" cstate="email">
            <a:extLst>
              <a:ext uri="{28A0092B-C50C-407E-A947-70E740481C1C}">
                <a14:useLocalDpi xmlns:a14="http://schemas.microsoft.com/office/drawing/2010/main"/>
              </a:ext>
            </a:extLst>
          </a:blip>
          <a:stretch/>
        </p:blipFill>
        <p:spPr>
          <a:xfrm>
            <a:off x="6477000" y="4714875"/>
            <a:ext cx="1838325" cy="1838325"/>
          </a:xfrm>
          <a:prstGeom prst="rect">
            <a:avLst/>
          </a:prstGeom>
          <a:noFill/>
          <a:ln>
            <a:noFill/>
          </a:ln>
        </p:spPr>
      </p:pic>
      <p:pic>
        <p:nvPicPr>
          <p:cNvPr id="3" name="Picture 2" descr="A picture containing music, indoor, bones, vegetable&#10;&#10;Description automatically generated">
            <a:extLst>
              <a:ext uri="{FF2B5EF4-FFF2-40B4-BE49-F238E27FC236}">
                <a16:creationId xmlns:a16="http://schemas.microsoft.com/office/drawing/2014/main" xmlns="" id="{B24F5B62-02EA-6610-B907-4D0206D0F43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1570" y="2918618"/>
            <a:ext cx="1618060" cy="10787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 name="Text Box 18"/>
          <p:cNvSpPr>
            <a:spLocks noGrp="1"/>
          </p:cNvSpPr>
          <p:nvPr>
            <p:ph type="title"/>
          </p:nvPr>
        </p:nvSpPr>
        <p:spPr>
          <a:xfrm>
            <a:off x="685800" y="609600"/>
            <a:ext cx="8077200" cy="2279650"/>
          </a:xfrm>
          <a:prstGeom prst="rect">
            <a:avLst/>
          </a:prstGeom>
        </p:spPr>
        <p:txBody>
          <a:bodyPr wrap="square" lIns="91440" tIns="45720" rIns="91440" bIns="45720" numCol="1" anchor="ctr"/>
          <a:lstStyle/>
          <a:p>
            <a:pPr marL="0" indent="0"/>
            <a:r>
              <a:rPr lang="en-US" baseline="30000" dirty="0">
                <a:solidFill>
                  <a:schemeClr val="bg1"/>
                </a:solidFill>
                <a:latin typeface="Palatino Linotype" pitchFamily="18" charset="0"/>
              </a:rPr>
              <a:t>6a</a:t>
            </a:r>
            <a:r>
              <a:rPr lang="en-US" dirty="0">
                <a:solidFill>
                  <a:schemeClr val="bg1"/>
                </a:solidFill>
                <a:latin typeface="Palatino Linotype" pitchFamily="18" charset="0"/>
              </a:rPr>
              <a:t>The king and his men marched to Jerusalem to attack the Jebusites, who lived there.</a:t>
            </a:r>
          </a:p>
        </p:txBody>
      </p:sp>
      <p:pic>
        <p:nvPicPr>
          <p:cNvPr id="19" name="Picture 19"/>
          <p:cNvPicPr>
            <a:picLocks noChangeAspect="1"/>
          </p:cNvPicPr>
          <p:nvPr/>
        </p:nvPicPr>
        <p:blipFill>
          <a:blip r:embed="rId3" cstate="email">
            <a:extLst>
              <a:ext uri="{28A0092B-C50C-407E-A947-70E740481C1C}">
                <a14:useLocalDpi xmlns:a14="http://schemas.microsoft.com/office/drawing/2010/main"/>
              </a:ext>
            </a:extLst>
          </a:blip>
          <a:stretch/>
        </p:blipFill>
        <p:spPr>
          <a:xfrm>
            <a:off x="171450" y="2889250"/>
            <a:ext cx="4057650" cy="375772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13" name="Picture 213"/>
          <p:cNvPicPr>
            <a:picLocks noChangeAspect="1"/>
          </p:cNvPicPr>
          <p:nvPr/>
        </p:nvPicPr>
        <p:blipFill>
          <a:blip r:embed="rId3"/>
          <a:stretch/>
        </p:blipFill>
        <p:spPr>
          <a:xfrm>
            <a:off x="53009" y="-199231"/>
            <a:ext cx="9144000" cy="7256462"/>
          </a:xfrm>
          <a:prstGeom prst="rect">
            <a:avLst/>
          </a:prstGeom>
          <a:noFill/>
          <a:ln>
            <a:noFill/>
          </a:ln>
        </p:spPr>
      </p:pic>
      <p:sp>
        <p:nvSpPr>
          <p:cNvPr id="215" name="Text Box 215"/>
          <p:cNvSpPr>
            <a:spLocks/>
          </p:cNvSpPr>
          <p:nvPr/>
        </p:nvSpPr>
        <p:spPr>
          <a:xfrm>
            <a:off x="914400" y="609600"/>
            <a:ext cx="0" cy="0"/>
          </a:xfrm>
          <a:prstGeom prst="line">
            <a:avLst/>
          </a:prstGeom>
          <a:noFill/>
          <a:ln>
            <a:solidFill>
              <a:schemeClr val="tx1"/>
            </a:solidFill>
            <a:round/>
            <a:headEnd/>
            <a:tailEnd/>
          </a:ln>
        </p:spPr>
      </p:sp>
      <p:sp>
        <p:nvSpPr>
          <p:cNvPr id="216" name="Text Box 216"/>
          <p:cNvSpPr txBox="1">
            <a:spLocks/>
          </p:cNvSpPr>
          <p:nvPr/>
        </p:nvSpPr>
        <p:spPr>
          <a:xfrm>
            <a:off x="152400" y="0"/>
            <a:ext cx="3962400" cy="4486275"/>
          </a:xfrm>
          <a:prstGeom prst="rect">
            <a:avLst/>
          </a:prstGeom>
          <a:solidFill>
            <a:srgbClr val="FFC000"/>
          </a:solidFill>
          <a:ln>
            <a:noFill/>
          </a:ln>
        </p:spPr>
        <p:txBody>
          <a:bodyPr numCol="1">
            <a:spAutoFit/>
          </a:bodyPr>
          <a:lstStyle/>
          <a:p>
            <a:pPr marL="0" indent="0" algn="ctr">
              <a:spcBef>
                <a:spcPct val="50000"/>
              </a:spcBef>
            </a:pPr>
            <a:r>
              <a:rPr lang="en-US" sz="3600" baseline="30000" dirty="0">
                <a:latin typeface="Palatino Linotype" pitchFamily="18" charset="0"/>
              </a:rPr>
              <a:t>6</a:t>
            </a:r>
            <a:r>
              <a:rPr lang="en-US" sz="3600" dirty="0">
                <a:latin typeface="Palatino Linotype" pitchFamily="18" charset="0"/>
              </a:rPr>
              <a:t>When they came to the threshing floor of Nakon, Uzzah reached out and took hold of the ark of God, because the oxen stumbled.</a:t>
            </a:r>
          </a:p>
        </p:txBody>
      </p:sp>
      <p:grpSp>
        <p:nvGrpSpPr>
          <p:cNvPr id="221" name="Group 221"/>
          <p:cNvGrpSpPr>
            <a:grpSpLocks noChangeAspect="1"/>
          </p:cNvGrpSpPr>
          <p:nvPr/>
        </p:nvGrpSpPr>
        <p:grpSpPr>
          <a:xfrm>
            <a:off x="5638800" y="3657600"/>
            <a:ext cx="800100" cy="1828800"/>
            <a:chOff x="3120" y="3024"/>
            <a:chExt cx="504" cy="1152"/>
          </a:xfrm>
        </p:grpSpPr>
        <p:sp>
          <p:nvSpPr>
            <p:cNvPr id="222" name="Text Box 222"/>
            <p:cNvSpPr>
              <a:spLocks/>
            </p:cNvSpPr>
            <p:nvPr/>
          </p:nvSpPr>
          <p:spPr>
            <a:xfrm>
              <a:off x="3120" y="3024"/>
              <a:ext cx="504" cy="1152"/>
            </a:xfrm>
            <a:prstGeom prst="rect">
              <a:avLst/>
            </a:prstGeom>
            <a:noFill/>
            <a:ln>
              <a:noFill/>
            </a:ln>
          </p:spPr>
        </p:sp>
        <p:sp>
          <p:nvSpPr>
            <p:cNvPr id="223" name="Text Box 223"/>
            <p:cNvSpPr>
              <a:spLocks/>
            </p:cNvSpPr>
            <p:nvPr/>
          </p:nvSpPr>
          <p:spPr>
            <a:xfrm>
              <a:off x="3432" y="3222"/>
              <a:ext cx="71" cy="433"/>
            </a:xfrm>
            <a:custGeom>
              <a:avLst/>
              <a:gdLst/>
              <a:ahLst/>
              <a:cxnLst/>
              <a:rect l="0" t="0" r="r" b="b"/>
              <a:pathLst>
                <a:path w="71" h="433">
                  <a:moveTo>
                    <a:pt x="7" y="0"/>
                  </a:moveTo>
                  <a:lnTo>
                    <a:pt x="7" y="0"/>
                  </a:lnTo>
                  <a:lnTo>
                    <a:pt x="13" y="16"/>
                  </a:lnTo>
                  <a:lnTo>
                    <a:pt x="27" y="56"/>
                  </a:lnTo>
                  <a:lnTo>
                    <a:pt x="44" y="117"/>
                  </a:lnTo>
                  <a:lnTo>
                    <a:pt x="55" y="153"/>
                  </a:lnTo>
                  <a:lnTo>
                    <a:pt x="63" y="195"/>
                  </a:lnTo>
                  <a:lnTo>
                    <a:pt x="69" y="234"/>
                  </a:lnTo>
                  <a:lnTo>
                    <a:pt x="71" y="274"/>
                  </a:lnTo>
                  <a:lnTo>
                    <a:pt x="71" y="312"/>
                  </a:lnTo>
                  <a:lnTo>
                    <a:pt x="69" y="345"/>
                  </a:lnTo>
                  <a:lnTo>
                    <a:pt x="63" y="401"/>
                  </a:lnTo>
                  <a:lnTo>
                    <a:pt x="59" y="431"/>
                  </a:lnTo>
                  <a:lnTo>
                    <a:pt x="59" y="433"/>
                  </a:lnTo>
                  <a:lnTo>
                    <a:pt x="57" y="431"/>
                  </a:lnTo>
                  <a:lnTo>
                    <a:pt x="50" y="415"/>
                  </a:lnTo>
                  <a:lnTo>
                    <a:pt x="36" y="351"/>
                  </a:lnTo>
                  <a:lnTo>
                    <a:pt x="21" y="274"/>
                  </a:lnTo>
                  <a:lnTo>
                    <a:pt x="11" y="210"/>
                  </a:lnTo>
                  <a:lnTo>
                    <a:pt x="7" y="151"/>
                  </a:lnTo>
                  <a:lnTo>
                    <a:pt x="0" y="80"/>
                  </a:lnTo>
                  <a:lnTo>
                    <a:pt x="0" y="48"/>
                  </a:lnTo>
                  <a:lnTo>
                    <a:pt x="0" y="22"/>
                  </a:lnTo>
                  <a:lnTo>
                    <a:pt x="2" y="6"/>
                  </a:lnTo>
                  <a:lnTo>
                    <a:pt x="5" y="2"/>
                  </a:lnTo>
                  <a:lnTo>
                    <a:pt x="7" y="0"/>
                  </a:lnTo>
                  <a:close/>
                </a:path>
              </a:pathLst>
            </a:custGeom>
            <a:solidFill>
              <a:srgbClr val="41211C">
                <a:alpha val="99998"/>
              </a:srgbClr>
            </a:solidFill>
            <a:ln>
              <a:noFill/>
            </a:ln>
          </p:spPr>
        </p:sp>
        <p:sp>
          <p:nvSpPr>
            <p:cNvPr id="224" name="Text Box 224"/>
            <p:cNvSpPr>
              <a:spLocks/>
            </p:cNvSpPr>
            <p:nvPr/>
          </p:nvSpPr>
          <p:spPr>
            <a:xfrm>
              <a:off x="3432" y="3222"/>
              <a:ext cx="71" cy="433"/>
            </a:xfrm>
            <a:custGeom>
              <a:avLst/>
              <a:gdLst/>
              <a:ahLst/>
              <a:cxnLst/>
              <a:rect l="0" t="0" r="r" b="b"/>
              <a:pathLst>
                <a:path w="71" h="433">
                  <a:moveTo>
                    <a:pt x="7" y="0"/>
                  </a:moveTo>
                  <a:lnTo>
                    <a:pt x="7" y="0"/>
                  </a:lnTo>
                  <a:lnTo>
                    <a:pt x="13" y="16"/>
                  </a:lnTo>
                  <a:lnTo>
                    <a:pt x="27" y="56"/>
                  </a:lnTo>
                  <a:lnTo>
                    <a:pt x="44" y="117"/>
                  </a:lnTo>
                  <a:lnTo>
                    <a:pt x="55" y="153"/>
                  </a:lnTo>
                  <a:lnTo>
                    <a:pt x="63" y="195"/>
                  </a:lnTo>
                  <a:lnTo>
                    <a:pt x="69" y="234"/>
                  </a:lnTo>
                  <a:lnTo>
                    <a:pt x="71" y="274"/>
                  </a:lnTo>
                  <a:lnTo>
                    <a:pt x="71" y="312"/>
                  </a:lnTo>
                  <a:lnTo>
                    <a:pt x="69" y="345"/>
                  </a:lnTo>
                  <a:lnTo>
                    <a:pt x="63" y="401"/>
                  </a:lnTo>
                  <a:lnTo>
                    <a:pt x="59" y="431"/>
                  </a:lnTo>
                  <a:lnTo>
                    <a:pt x="59" y="433"/>
                  </a:lnTo>
                  <a:lnTo>
                    <a:pt x="57" y="431"/>
                  </a:lnTo>
                  <a:lnTo>
                    <a:pt x="50" y="415"/>
                  </a:lnTo>
                  <a:lnTo>
                    <a:pt x="36" y="351"/>
                  </a:lnTo>
                  <a:lnTo>
                    <a:pt x="21" y="274"/>
                  </a:lnTo>
                  <a:lnTo>
                    <a:pt x="11" y="210"/>
                  </a:lnTo>
                  <a:lnTo>
                    <a:pt x="7" y="151"/>
                  </a:lnTo>
                  <a:lnTo>
                    <a:pt x="0" y="80"/>
                  </a:lnTo>
                  <a:lnTo>
                    <a:pt x="0" y="48"/>
                  </a:lnTo>
                  <a:lnTo>
                    <a:pt x="0" y="22"/>
                  </a:lnTo>
                  <a:lnTo>
                    <a:pt x="2" y="6"/>
                  </a:lnTo>
                  <a:lnTo>
                    <a:pt x="5" y="2"/>
                  </a:lnTo>
                  <a:lnTo>
                    <a:pt x="7" y="0"/>
                  </a:lnTo>
                </a:path>
              </a:pathLst>
            </a:custGeom>
            <a:noFill/>
            <a:ln>
              <a:noFill/>
            </a:ln>
          </p:spPr>
        </p:sp>
        <p:sp>
          <p:nvSpPr>
            <p:cNvPr id="225" name="Text Box 225"/>
            <p:cNvSpPr>
              <a:spLocks/>
            </p:cNvSpPr>
            <p:nvPr/>
          </p:nvSpPr>
          <p:spPr>
            <a:xfrm>
              <a:off x="3124" y="4053"/>
              <a:ext cx="144" cy="119"/>
            </a:xfrm>
            <a:custGeom>
              <a:avLst/>
              <a:gdLst/>
              <a:ahLst/>
              <a:cxnLst/>
              <a:rect l="0" t="0" r="r" b="b"/>
              <a:pathLst>
                <a:path w="144" h="119">
                  <a:moveTo>
                    <a:pt x="144" y="111"/>
                  </a:moveTo>
                  <a:lnTo>
                    <a:pt x="144" y="111"/>
                  </a:lnTo>
                  <a:lnTo>
                    <a:pt x="140" y="115"/>
                  </a:lnTo>
                  <a:lnTo>
                    <a:pt x="136" y="119"/>
                  </a:lnTo>
                  <a:lnTo>
                    <a:pt x="127" y="119"/>
                  </a:lnTo>
                  <a:lnTo>
                    <a:pt x="117" y="115"/>
                  </a:lnTo>
                  <a:lnTo>
                    <a:pt x="94" y="105"/>
                  </a:lnTo>
                  <a:lnTo>
                    <a:pt x="71" y="91"/>
                  </a:lnTo>
                  <a:lnTo>
                    <a:pt x="61" y="81"/>
                  </a:lnTo>
                  <a:lnTo>
                    <a:pt x="50" y="71"/>
                  </a:lnTo>
                  <a:lnTo>
                    <a:pt x="33" y="56"/>
                  </a:lnTo>
                  <a:lnTo>
                    <a:pt x="17" y="44"/>
                  </a:lnTo>
                  <a:lnTo>
                    <a:pt x="0" y="32"/>
                  </a:lnTo>
                  <a:lnTo>
                    <a:pt x="0" y="28"/>
                  </a:lnTo>
                  <a:lnTo>
                    <a:pt x="4" y="18"/>
                  </a:lnTo>
                  <a:lnTo>
                    <a:pt x="13" y="8"/>
                  </a:lnTo>
                  <a:lnTo>
                    <a:pt x="19" y="4"/>
                  </a:lnTo>
                  <a:lnTo>
                    <a:pt x="25" y="0"/>
                  </a:lnTo>
                  <a:lnTo>
                    <a:pt x="31" y="0"/>
                  </a:lnTo>
                  <a:lnTo>
                    <a:pt x="38" y="2"/>
                  </a:lnTo>
                  <a:lnTo>
                    <a:pt x="54" y="14"/>
                  </a:lnTo>
                  <a:lnTo>
                    <a:pt x="73" y="32"/>
                  </a:lnTo>
                  <a:lnTo>
                    <a:pt x="94" y="54"/>
                  </a:lnTo>
                  <a:lnTo>
                    <a:pt x="129" y="93"/>
                  </a:lnTo>
                  <a:lnTo>
                    <a:pt x="144" y="111"/>
                  </a:lnTo>
                  <a:close/>
                </a:path>
              </a:pathLst>
            </a:custGeom>
            <a:solidFill>
              <a:srgbClr val="614239">
                <a:alpha val="99998"/>
              </a:srgbClr>
            </a:solidFill>
            <a:ln>
              <a:noFill/>
            </a:ln>
          </p:spPr>
        </p:sp>
        <p:sp>
          <p:nvSpPr>
            <p:cNvPr id="226" name="Text Box 226"/>
            <p:cNvSpPr>
              <a:spLocks/>
            </p:cNvSpPr>
            <p:nvPr/>
          </p:nvSpPr>
          <p:spPr>
            <a:xfrm>
              <a:off x="3124" y="4053"/>
              <a:ext cx="144" cy="119"/>
            </a:xfrm>
            <a:custGeom>
              <a:avLst/>
              <a:gdLst/>
              <a:ahLst/>
              <a:cxnLst/>
              <a:rect l="0" t="0" r="r" b="b"/>
              <a:pathLst>
                <a:path w="144" h="119">
                  <a:moveTo>
                    <a:pt x="144" y="111"/>
                  </a:moveTo>
                  <a:lnTo>
                    <a:pt x="144" y="111"/>
                  </a:lnTo>
                  <a:lnTo>
                    <a:pt x="140" y="115"/>
                  </a:lnTo>
                  <a:lnTo>
                    <a:pt x="136" y="119"/>
                  </a:lnTo>
                  <a:lnTo>
                    <a:pt x="127" y="119"/>
                  </a:lnTo>
                  <a:lnTo>
                    <a:pt x="117" y="115"/>
                  </a:lnTo>
                  <a:lnTo>
                    <a:pt x="94" y="105"/>
                  </a:lnTo>
                  <a:lnTo>
                    <a:pt x="71" y="91"/>
                  </a:lnTo>
                  <a:lnTo>
                    <a:pt x="61" y="81"/>
                  </a:lnTo>
                  <a:lnTo>
                    <a:pt x="50" y="71"/>
                  </a:lnTo>
                  <a:lnTo>
                    <a:pt x="33" y="56"/>
                  </a:lnTo>
                  <a:lnTo>
                    <a:pt x="17" y="44"/>
                  </a:lnTo>
                  <a:lnTo>
                    <a:pt x="0" y="32"/>
                  </a:lnTo>
                  <a:lnTo>
                    <a:pt x="0" y="28"/>
                  </a:lnTo>
                  <a:lnTo>
                    <a:pt x="4" y="18"/>
                  </a:lnTo>
                  <a:lnTo>
                    <a:pt x="13" y="8"/>
                  </a:lnTo>
                  <a:lnTo>
                    <a:pt x="19" y="4"/>
                  </a:lnTo>
                  <a:lnTo>
                    <a:pt x="25" y="0"/>
                  </a:lnTo>
                  <a:lnTo>
                    <a:pt x="31" y="0"/>
                  </a:lnTo>
                  <a:lnTo>
                    <a:pt x="38" y="2"/>
                  </a:lnTo>
                  <a:lnTo>
                    <a:pt x="54" y="14"/>
                  </a:lnTo>
                  <a:lnTo>
                    <a:pt x="73" y="32"/>
                  </a:lnTo>
                  <a:lnTo>
                    <a:pt x="94" y="54"/>
                  </a:lnTo>
                  <a:lnTo>
                    <a:pt x="129" y="93"/>
                  </a:lnTo>
                  <a:lnTo>
                    <a:pt x="144" y="111"/>
                  </a:lnTo>
                </a:path>
              </a:pathLst>
            </a:custGeom>
            <a:noFill/>
            <a:ln>
              <a:noFill/>
            </a:ln>
          </p:spPr>
        </p:sp>
        <p:sp>
          <p:nvSpPr>
            <p:cNvPr id="227" name="Text Box 227"/>
            <p:cNvSpPr>
              <a:spLocks/>
            </p:cNvSpPr>
            <p:nvPr/>
          </p:nvSpPr>
          <p:spPr>
            <a:xfrm>
              <a:off x="3137" y="3869"/>
              <a:ext cx="200" cy="251"/>
            </a:xfrm>
            <a:custGeom>
              <a:avLst/>
              <a:gdLst/>
              <a:ahLst/>
              <a:cxnLst/>
              <a:rect l="0" t="0" r="r" b="b"/>
              <a:pathLst>
                <a:path w="200" h="251">
                  <a:moveTo>
                    <a:pt x="200" y="49"/>
                  </a:moveTo>
                  <a:lnTo>
                    <a:pt x="200" y="49"/>
                  </a:lnTo>
                  <a:lnTo>
                    <a:pt x="181" y="67"/>
                  </a:lnTo>
                  <a:lnTo>
                    <a:pt x="141" y="113"/>
                  </a:lnTo>
                  <a:lnTo>
                    <a:pt x="118" y="140"/>
                  </a:lnTo>
                  <a:lnTo>
                    <a:pt x="102" y="166"/>
                  </a:lnTo>
                  <a:lnTo>
                    <a:pt x="93" y="176"/>
                  </a:lnTo>
                  <a:lnTo>
                    <a:pt x="89" y="188"/>
                  </a:lnTo>
                  <a:lnTo>
                    <a:pt x="87" y="198"/>
                  </a:lnTo>
                  <a:lnTo>
                    <a:pt x="87" y="204"/>
                  </a:lnTo>
                  <a:lnTo>
                    <a:pt x="95" y="242"/>
                  </a:lnTo>
                  <a:lnTo>
                    <a:pt x="95" y="251"/>
                  </a:lnTo>
                  <a:lnTo>
                    <a:pt x="66" y="240"/>
                  </a:lnTo>
                  <a:lnTo>
                    <a:pt x="43" y="228"/>
                  </a:lnTo>
                  <a:lnTo>
                    <a:pt x="33" y="222"/>
                  </a:lnTo>
                  <a:lnTo>
                    <a:pt x="27" y="214"/>
                  </a:lnTo>
                  <a:lnTo>
                    <a:pt x="16" y="204"/>
                  </a:lnTo>
                  <a:lnTo>
                    <a:pt x="8" y="196"/>
                  </a:lnTo>
                  <a:lnTo>
                    <a:pt x="0" y="188"/>
                  </a:lnTo>
                  <a:lnTo>
                    <a:pt x="6" y="186"/>
                  </a:lnTo>
                  <a:lnTo>
                    <a:pt x="20" y="176"/>
                  </a:lnTo>
                  <a:lnTo>
                    <a:pt x="39" y="160"/>
                  </a:lnTo>
                  <a:lnTo>
                    <a:pt x="50" y="150"/>
                  </a:lnTo>
                  <a:lnTo>
                    <a:pt x="58" y="138"/>
                  </a:lnTo>
                  <a:lnTo>
                    <a:pt x="68" y="125"/>
                  </a:lnTo>
                  <a:lnTo>
                    <a:pt x="79" y="107"/>
                  </a:lnTo>
                  <a:lnTo>
                    <a:pt x="100" y="69"/>
                  </a:lnTo>
                  <a:lnTo>
                    <a:pt x="123" y="31"/>
                  </a:lnTo>
                  <a:lnTo>
                    <a:pt x="133" y="18"/>
                  </a:lnTo>
                  <a:lnTo>
                    <a:pt x="143" y="6"/>
                  </a:lnTo>
                  <a:lnTo>
                    <a:pt x="148" y="2"/>
                  </a:lnTo>
                  <a:lnTo>
                    <a:pt x="154" y="0"/>
                  </a:lnTo>
                  <a:lnTo>
                    <a:pt x="158" y="0"/>
                  </a:lnTo>
                  <a:lnTo>
                    <a:pt x="164" y="2"/>
                  </a:lnTo>
                  <a:lnTo>
                    <a:pt x="175" y="8"/>
                  </a:lnTo>
                  <a:lnTo>
                    <a:pt x="183" y="18"/>
                  </a:lnTo>
                  <a:lnTo>
                    <a:pt x="189" y="27"/>
                  </a:lnTo>
                  <a:lnTo>
                    <a:pt x="195" y="37"/>
                  </a:lnTo>
                  <a:lnTo>
                    <a:pt x="200" y="49"/>
                  </a:lnTo>
                  <a:close/>
                </a:path>
              </a:pathLst>
            </a:custGeom>
            <a:solidFill>
              <a:srgbClr val="733523">
                <a:alpha val="99998"/>
              </a:srgbClr>
            </a:solidFill>
            <a:ln>
              <a:noFill/>
            </a:ln>
          </p:spPr>
        </p:sp>
        <p:sp>
          <p:nvSpPr>
            <p:cNvPr id="228" name="Text Box 228"/>
            <p:cNvSpPr>
              <a:spLocks/>
            </p:cNvSpPr>
            <p:nvPr/>
          </p:nvSpPr>
          <p:spPr>
            <a:xfrm>
              <a:off x="3137" y="3869"/>
              <a:ext cx="200" cy="251"/>
            </a:xfrm>
            <a:custGeom>
              <a:avLst/>
              <a:gdLst/>
              <a:ahLst/>
              <a:cxnLst/>
              <a:rect l="0" t="0" r="r" b="b"/>
              <a:pathLst>
                <a:path w="200" h="251">
                  <a:moveTo>
                    <a:pt x="200" y="49"/>
                  </a:moveTo>
                  <a:lnTo>
                    <a:pt x="200" y="49"/>
                  </a:lnTo>
                  <a:lnTo>
                    <a:pt x="181" y="67"/>
                  </a:lnTo>
                  <a:lnTo>
                    <a:pt x="141" y="113"/>
                  </a:lnTo>
                  <a:lnTo>
                    <a:pt x="118" y="140"/>
                  </a:lnTo>
                  <a:lnTo>
                    <a:pt x="102" y="166"/>
                  </a:lnTo>
                  <a:lnTo>
                    <a:pt x="93" y="176"/>
                  </a:lnTo>
                  <a:lnTo>
                    <a:pt x="89" y="188"/>
                  </a:lnTo>
                  <a:lnTo>
                    <a:pt x="87" y="198"/>
                  </a:lnTo>
                  <a:lnTo>
                    <a:pt x="87" y="204"/>
                  </a:lnTo>
                  <a:lnTo>
                    <a:pt x="95" y="242"/>
                  </a:lnTo>
                  <a:lnTo>
                    <a:pt x="95" y="251"/>
                  </a:lnTo>
                  <a:lnTo>
                    <a:pt x="66" y="240"/>
                  </a:lnTo>
                  <a:lnTo>
                    <a:pt x="43" y="228"/>
                  </a:lnTo>
                  <a:lnTo>
                    <a:pt x="33" y="222"/>
                  </a:lnTo>
                  <a:lnTo>
                    <a:pt x="27" y="214"/>
                  </a:lnTo>
                  <a:lnTo>
                    <a:pt x="16" y="204"/>
                  </a:lnTo>
                  <a:lnTo>
                    <a:pt x="8" y="196"/>
                  </a:lnTo>
                  <a:lnTo>
                    <a:pt x="0" y="188"/>
                  </a:lnTo>
                  <a:lnTo>
                    <a:pt x="6" y="186"/>
                  </a:lnTo>
                  <a:lnTo>
                    <a:pt x="20" y="176"/>
                  </a:lnTo>
                  <a:lnTo>
                    <a:pt x="39" y="160"/>
                  </a:lnTo>
                  <a:lnTo>
                    <a:pt x="50" y="150"/>
                  </a:lnTo>
                  <a:lnTo>
                    <a:pt x="58" y="138"/>
                  </a:lnTo>
                  <a:lnTo>
                    <a:pt x="68" y="125"/>
                  </a:lnTo>
                  <a:lnTo>
                    <a:pt x="79" y="107"/>
                  </a:lnTo>
                  <a:lnTo>
                    <a:pt x="100" y="69"/>
                  </a:lnTo>
                  <a:lnTo>
                    <a:pt x="123" y="31"/>
                  </a:lnTo>
                  <a:lnTo>
                    <a:pt x="133" y="18"/>
                  </a:lnTo>
                  <a:lnTo>
                    <a:pt x="143" y="6"/>
                  </a:lnTo>
                  <a:lnTo>
                    <a:pt x="148" y="2"/>
                  </a:lnTo>
                  <a:lnTo>
                    <a:pt x="154" y="0"/>
                  </a:lnTo>
                  <a:lnTo>
                    <a:pt x="158" y="0"/>
                  </a:lnTo>
                  <a:lnTo>
                    <a:pt x="164" y="2"/>
                  </a:lnTo>
                  <a:lnTo>
                    <a:pt x="175" y="8"/>
                  </a:lnTo>
                  <a:lnTo>
                    <a:pt x="183" y="18"/>
                  </a:lnTo>
                  <a:lnTo>
                    <a:pt x="189" y="27"/>
                  </a:lnTo>
                  <a:lnTo>
                    <a:pt x="195" y="37"/>
                  </a:lnTo>
                  <a:lnTo>
                    <a:pt x="200" y="49"/>
                  </a:lnTo>
                </a:path>
              </a:pathLst>
            </a:custGeom>
            <a:noFill/>
            <a:ln>
              <a:noFill/>
            </a:ln>
          </p:spPr>
        </p:sp>
        <p:sp>
          <p:nvSpPr>
            <p:cNvPr id="229" name="Text Box 229"/>
            <p:cNvSpPr>
              <a:spLocks/>
            </p:cNvSpPr>
            <p:nvPr/>
          </p:nvSpPr>
          <p:spPr>
            <a:xfrm>
              <a:off x="3216" y="4013"/>
              <a:ext cx="35" cy="58"/>
            </a:xfrm>
            <a:custGeom>
              <a:avLst/>
              <a:gdLst/>
              <a:ahLst/>
              <a:cxnLst/>
              <a:rect l="0" t="0" r="r" b="b"/>
              <a:pathLst>
                <a:path w="35" h="58">
                  <a:moveTo>
                    <a:pt x="8" y="58"/>
                  </a:moveTo>
                  <a:lnTo>
                    <a:pt x="8" y="58"/>
                  </a:lnTo>
                  <a:lnTo>
                    <a:pt x="2" y="46"/>
                  </a:lnTo>
                  <a:lnTo>
                    <a:pt x="0" y="34"/>
                  </a:lnTo>
                  <a:lnTo>
                    <a:pt x="0" y="18"/>
                  </a:lnTo>
                  <a:lnTo>
                    <a:pt x="14" y="10"/>
                  </a:lnTo>
                  <a:lnTo>
                    <a:pt x="27" y="4"/>
                  </a:lnTo>
                  <a:lnTo>
                    <a:pt x="35" y="0"/>
                  </a:lnTo>
                  <a:lnTo>
                    <a:pt x="23" y="22"/>
                  </a:lnTo>
                  <a:lnTo>
                    <a:pt x="12" y="40"/>
                  </a:lnTo>
                  <a:lnTo>
                    <a:pt x="8" y="48"/>
                  </a:lnTo>
                  <a:lnTo>
                    <a:pt x="8" y="58"/>
                  </a:lnTo>
                  <a:close/>
                </a:path>
              </a:pathLst>
            </a:custGeom>
            <a:solidFill>
              <a:srgbClr val="501106">
                <a:alpha val="99998"/>
              </a:srgbClr>
            </a:solidFill>
            <a:ln>
              <a:noFill/>
            </a:ln>
          </p:spPr>
        </p:sp>
        <p:sp>
          <p:nvSpPr>
            <p:cNvPr id="230" name="Text Box 230"/>
            <p:cNvSpPr>
              <a:spLocks/>
            </p:cNvSpPr>
            <p:nvPr/>
          </p:nvSpPr>
          <p:spPr>
            <a:xfrm>
              <a:off x="3216" y="4013"/>
              <a:ext cx="35" cy="58"/>
            </a:xfrm>
            <a:custGeom>
              <a:avLst/>
              <a:gdLst/>
              <a:ahLst/>
              <a:cxnLst/>
              <a:rect l="0" t="0" r="r" b="b"/>
              <a:pathLst>
                <a:path w="35" h="58">
                  <a:moveTo>
                    <a:pt x="8" y="58"/>
                  </a:moveTo>
                  <a:lnTo>
                    <a:pt x="8" y="58"/>
                  </a:lnTo>
                  <a:lnTo>
                    <a:pt x="2" y="46"/>
                  </a:lnTo>
                  <a:lnTo>
                    <a:pt x="0" y="34"/>
                  </a:lnTo>
                  <a:lnTo>
                    <a:pt x="0" y="18"/>
                  </a:lnTo>
                  <a:lnTo>
                    <a:pt x="14" y="10"/>
                  </a:lnTo>
                  <a:lnTo>
                    <a:pt x="27" y="4"/>
                  </a:lnTo>
                  <a:lnTo>
                    <a:pt x="35" y="0"/>
                  </a:lnTo>
                  <a:lnTo>
                    <a:pt x="23" y="22"/>
                  </a:lnTo>
                  <a:lnTo>
                    <a:pt x="12" y="40"/>
                  </a:lnTo>
                  <a:lnTo>
                    <a:pt x="8" y="48"/>
                  </a:lnTo>
                  <a:lnTo>
                    <a:pt x="8" y="58"/>
                  </a:lnTo>
                </a:path>
              </a:pathLst>
            </a:custGeom>
            <a:noFill/>
            <a:ln>
              <a:noFill/>
            </a:ln>
          </p:spPr>
        </p:sp>
        <p:sp>
          <p:nvSpPr>
            <p:cNvPr id="231" name="Text Box 231"/>
            <p:cNvSpPr>
              <a:spLocks/>
            </p:cNvSpPr>
            <p:nvPr/>
          </p:nvSpPr>
          <p:spPr>
            <a:xfrm>
              <a:off x="3260" y="3936"/>
              <a:ext cx="58" cy="67"/>
            </a:xfrm>
            <a:custGeom>
              <a:avLst/>
              <a:gdLst/>
              <a:ahLst/>
              <a:cxnLst/>
              <a:rect l="0" t="0" r="r" b="b"/>
              <a:pathLst>
                <a:path w="58" h="67">
                  <a:moveTo>
                    <a:pt x="2" y="67"/>
                  </a:moveTo>
                  <a:lnTo>
                    <a:pt x="2" y="67"/>
                  </a:lnTo>
                  <a:lnTo>
                    <a:pt x="0" y="50"/>
                  </a:lnTo>
                  <a:lnTo>
                    <a:pt x="2" y="32"/>
                  </a:lnTo>
                  <a:lnTo>
                    <a:pt x="6" y="18"/>
                  </a:lnTo>
                  <a:lnTo>
                    <a:pt x="27" y="8"/>
                  </a:lnTo>
                  <a:lnTo>
                    <a:pt x="43" y="4"/>
                  </a:lnTo>
                  <a:lnTo>
                    <a:pt x="58" y="0"/>
                  </a:lnTo>
                  <a:lnTo>
                    <a:pt x="2" y="67"/>
                  </a:lnTo>
                  <a:close/>
                </a:path>
              </a:pathLst>
            </a:custGeom>
            <a:solidFill>
              <a:srgbClr val="501106">
                <a:alpha val="99998"/>
              </a:srgbClr>
            </a:solidFill>
            <a:ln>
              <a:noFill/>
            </a:ln>
          </p:spPr>
        </p:sp>
        <p:sp>
          <p:nvSpPr>
            <p:cNvPr id="232" name="Text Box 232"/>
            <p:cNvSpPr>
              <a:spLocks/>
            </p:cNvSpPr>
            <p:nvPr/>
          </p:nvSpPr>
          <p:spPr>
            <a:xfrm>
              <a:off x="3218" y="3910"/>
              <a:ext cx="42" cy="62"/>
            </a:xfrm>
            <a:custGeom>
              <a:avLst/>
              <a:gdLst/>
              <a:ahLst/>
              <a:cxnLst/>
              <a:rect l="0" t="0" r="r" b="b"/>
              <a:pathLst>
                <a:path w="42" h="62">
                  <a:moveTo>
                    <a:pt x="35" y="0"/>
                  </a:moveTo>
                  <a:lnTo>
                    <a:pt x="42" y="42"/>
                  </a:lnTo>
                  <a:lnTo>
                    <a:pt x="23" y="50"/>
                  </a:lnTo>
                  <a:lnTo>
                    <a:pt x="0" y="62"/>
                  </a:lnTo>
                  <a:lnTo>
                    <a:pt x="14" y="34"/>
                  </a:lnTo>
                  <a:lnTo>
                    <a:pt x="27" y="14"/>
                  </a:lnTo>
                  <a:lnTo>
                    <a:pt x="35" y="0"/>
                  </a:lnTo>
                  <a:close/>
                </a:path>
              </a:pathLst>
            </a:custGeom>
            <a:solidFill>
              <a:srgbClr val="501106">
                <a:alpha val="99998"/>
              </a:srgbClr>
            </a:solidFill>
            <a:ln>
              <a:noFill/>
            </a:ln>
          </p:spPr>
        </p:sp>
        <p:sp>
          <p:nvSpPr>
            <p:cNvPr id="233" name="Text Box 233"/>
            <p:cNvSpPr>
              <a:spLocks/>
            </p:cNvSpPr>
            <p:nvPr/>
          </p:nvSpPr>
          <p:spPr>
            <a:xfrm>
              <a:off x="3218" y="3910"/>
              <a:ext cx="42" cy="62"/>
            </a:xfrm>
            <a:custGeom>
              <a:avLst/>
              <a:gdLst/>
              <a:ahLst/>
              <a:cxnLst/>
              <a:rect l="0" t="0" r="r" b="b"/>
              <a:pathLst>
                <a:path w="42" h="62">
                  <a:moveTo>
                    <a:pt x="35" y="0"/>
                  </a:moveTo>
                  <a:lnTo>
                    <a:pt x="42" y="42"/>
                  </a:lnTo>
                  <a:lnTo>
                    <a:pt x="23" y="50"/>
                  </a:lnTo>
                  <a:lnTo>
                    <a:pt x="0" y="62"/>
                  </a:lnTo>
                  <a:lnTo>
                    <a:pt x="14" y="34"/>
                  </a:lnTo>
                  <a:lnTo>
                    <a:pt x="27" y="14"/>
                  </a:lnTo>
                  <a:lnTo>
                    <a:pt x="35" y="0"/>
                  </a:lnTo>
                </a:path>
              </a:pathLst>
            </a:custGeom>
            <a:noFill/>
            <a:ln>
              <a:noFill/>
            </a:ln>
          </p:spPr>
        </p:sp>
        <p:sp>
          <p:nvSpPr>
            <p:cNvPr id="234" name="Text Box 234"/>
            <p:cNvSpPr>
              <a:spLocks/>
            </p:cNvSpPr>
            <p:nvPr/>
          </p:nvSpPr>
          <p:spPr>
            <a:xfrm>
              <a:off x="3174" y="3984"/>
              <a:ext cx="38" cy="49"/>
            </a:xfrm>
            <a:custGeom>
              <a:avLst/>
              <a:gdLst/>
              <a:ahLst/>
              <a:cxnLst/>
              <a:rect l="0" t="0" r="r" b="b"/>
              <a:pathLst>
                <a:path w="38" h="49">
                  <a:moveTo>
                    <a:pt x="38" y="0"/>
                  </a:moveTo>
                  <a:lnTo>
                    <a:pt x="38" y="0"/>
                  </a:lnTo>
                  <a:lnTo>
                    <a:pt x="23" y="19"/>
                  </a:lnTo>
                  <a:lnTo>
                    <a:pt x="11" y="35"/>
                  </a:lnTo>
                  <a:lnTo>
                    <a:pt x="0" y="47"/>
                  </a:lnTo>
                  <a:lnTo>
                    <a:pt x="11" y="49"/>
                  </a:lnTo>
                  <a:lnTo>
                    <a:pt x="23" y="47"/>
                  </a:lnTo>
                  <a:lnTo>
                    <a:pt x="33" y="45"/>
                  </a:lnTo>
                  <a:lnTo>
                    <a:pt x="38" y="0"/>
                  </a:lnTo>
                  <a:close/>
                </a:path>
              </a:pathLst>
            </a:custGeom>
            <a:solidFill>
              <a:srgbClr val="501106">
                <a:alpha val="99998"/>
              </a:srgbClr>
            </a:solidFill>
            <a:ln>
              <a:noFill/>
            </a:ln>
          </p:spPr>
        </p:sp>
        <p:sp>
          <p:nvSpPr>
            <p:cNvPr id="235" name="Text Box 235"/>
            <p:cNvSpPr>
              <a:spLocks/>
            </p:cNvSpPr>
            <p:nvPr/>
          </p:nvSpPr>
          <p:spPr>
            <a:xfrm>
              <a:off x="3130" y="4039"/>
              <a:ext cx="142" cy="129"/>
            </a:xfrm>
            <a:custGeom>
              <a:avLst/>
              <a:gdLst/>
              <a:ahLst/>
              <a:cxnLst/>
              <a:rect l="0" t="0" r="r" b="b"/>
              <a:pathLst>
                <a:path w="142" h="129">
                  <a:moveTo>
                    <a:pt x="34" y="0"/>
                  </a:moveTo>
                  <a:lnTo>
                    <a:pt x="34" y="0"/>
                  </a:lnTo>
                  <a:lnTo>
                    <a:pt x="48" y="16"/>
                  </a:lnTo>
                  <a:lnTo>
                    <a:pt x="71" y="44"/>
                  </a:lnTo>
                  <a:lnTo>
                    <a:pt x="80" y="54"/>
                  </a:lnTo>
                  <a:lnTo>
                    <a:pt x="84" y="56"/>
                  </a:lnTo>
                  <a:lnTo>
                    <a:pt x="88" y="56"/>
                  </a:lnTo>
                  <a:lnTo>
                    <a:pt x="88" y="48"/>
                  </a:lnTo>
                  <a:lnTo>
                    <a:pt x="88" y="38"/>
                  </a:lnTo>
                  <a:lnTo>
                    <a:pt x="90" y="36"/>
                  </a:lnTo>
                  <a:lnTo>
                    <a:pt x="94" y="36"/>
                  </a:lnTo>
                  <a:lnTo>
                    <a:pt x="98" y="38"/>
                  </a:lnTo>
                  <a:lnTo>
                    <a:pt x="102" y="44"/>
                  </a:lnTo>
                  <a:lnTo>
                    <a:pt x="107" y="62"/>
                  </a:lnTo>
                  <a:lnTo>
                    <a:pt x="111" y="74"/>
                  </a:lnTo>
                  <a:lnTo>
                    <a:pt x="117" y="87"/>
                  </a:lnTo>
                  <a:lnTo>
                    <a:pt x="125" y="97"/>
                  </a:lnTo>
                  <a:lnTo>
                    <a:pt x="134" y="105"/>
                  </a:lnTo>
                  <a:lnTo>
                    <a:pt x="140" y="111"/>
                  </a:lnTo>
                  <a:lnTo>
                    <a:pt x="142" y="117"/>
                  </a:lnTo>
                  <a:lnTo>
                    <a:pt x="142" y="123"/>
                  </a:lnTo>
                  <a:lnTo>
                    <a:pt x="138" y="127"/>
                  </a:lnTo>
                  <a:lnTo>
                    <a:pt x="134" y="129"/>
                  </a:lnTo>
                  <a:lnTo>
                    <a:pt x="127" y="129"/>
                  </a:lnTo>
                  <a:lnTo>
                    <a:pt x="113" y="123"/>
                  </a:lnTo>
                  <a:lnTo>
                    <a:pt x="90" y="111"/>
                  </a:lnTo>
                  <a:lnTo>
                    <a:pt x="67" y="93"/>
                  </a:lnTo>
                  <a:lnTo>
                    <a:pt x="48" y="78"/>
                  </a:lnTo>
                  <a:lnTo>
                    <a:pt x="36" y="66"/>
                  </a:lnTo>
                  <a:lnTo>
                    <a:pt x="23" y="56"/>
                  </a:lnTo>
                  <a:lnTo>
                    <a:pt x="5" y="40"/>
                  </a:lnTo>
                  <a:lnTo>
                    <a:pt x="0" y="34"/>
                  </a:lnTo>
                  <a:lnTo>
                    <a:pt x="0" y="30"/>
                  </a:lnTo>
                  <a:lnTo>
                    <a:pt x="5" y="22"/>
                  </a:lnTo>
                  <a:lnTo>
                    <a:pt x="13" y="14"/>
                  </a:lnTo>
                  <a:lnTo>
                    <a:pt x="27" y="4"/>
                  </a:lnTo>
                  <a:lnTo>
                    <a:pt x="34" y="0"/>
                  </a:lnTo>
                  <a:close/>
                </a:path>
              </a:pathLst>
            </a:custGeom>
            <a:solidFill>
              <a:srgbClr val="010000">
                <a:alpha val="99998"/>
              </a:srgbClr>
            </a:solidFill>
            <a:ln>
              <a:noFill/>
            </a:ln>
          </p:spPr>
        </p:sp>
        <p:sp>
          <p:nvSpPr>
            <p:cNvPr id="236" name="Text Box 236"/>
            <p:cNvSpPr>
              <a:spLocks/>
            </p:cNvSpPr>
            <p:nvPr/>
          </p:nvSpPr>
          <p:spPr>
            <a:xfrm>
              <a:off x="3447" y="4124"/>
              <a:ext cx="171" cy="48"/>
            </a:xfrm>
            <a:custGeom>
              <a:avLst/>
              <a:gdLst/>
              <a:ahLst/>
              <a:cxnLst/>
              <a:rect l="0" t="0" r="r" b="b"/>
              <a:pathLst>
                <a:path w="171" h="48">
                  <a:moveTo>
                    <a:pt x="171" y="16"/>
                  </a:moveTo>
                  <a:lnTo>
                    <a:pt x="171" y="16"/>
                  </a:lnTo>
                  <a:lnTo>
                    <a:pt x="171" y="20"/>
                  </a:lnTo>
                  <a:lnTo>
                    <a:pt x="169" y="28"/>
                  </a:lnTo>
                  <a:lnTo>
                    <a:pt x="162" y="32"/>
                  </a:lnTo>
                  <a:lnTo>
                    <a:pt x="152" y="36"/>
                  </a:lnTo>
                  <a:lnTo>
                    <a:pt x="129" y="44"/>
                  </a:lnTo>
                  <a:lnTo>
                    <a:pt x="102" y="46"/>
                  </a:lnTo>
                  <a:lnTo>
                    <a:pt x="87" y="46"/>
                  </a:lnTo>
                  <a:lnTo>
                    <a:pt x="73" y="46"/>
                  </a:lnTo>
                  <a:lnTo>
                    <a:pt x="48" y="44"/>
                  </a:lnTo>
                  <a:lnTo>
                    <a:pt x="29" y="46"/>
                  </a:lnTo>
                  <a:lnTo>
                    <a:pt x="8" y="48"/>
                  </a:lnTo>
                  <a:lnTo>
                    <a:pt x="4" y="44"/>
                  </a:lnTo>
                  <a:lnTo>
                    <a:pt x="2" y="36"/>
                  </a:lnTo>
                  <a:lnTo>
                    <a:pt x="0" y="22"/>
                  </a:lnTo>
                  <a:lnTo>
                    <a:pt x="2" y="14"/>
                  </a:lnTo>
                  <a:lnTo>
                    <a:pt x="4" y="8"/>
                  </a:lnTo>
                  <a:lnTo>
                    <a:pt x="8" y="4"/>
                  </a:lnTo>
                  <a:lnTo>
                    <a:pt x="15" y="2"/>
                  </a:lnTo>
                  <a:lnTo>
                    <a:pt x="35" y="0"/>
                  </a:lnTo>
                  <a:lnTo>
                    <a:pt x="62" y="2"/>
                  </a:lnTo>
                  <a:lnTo>
                    <a:pt x="92" y="4"/>
                  </a:lnTo>
                  <a:lnTo>
                    <a:pt x="146" y="12"/>
                  </a:lnTo>
                  <a:lnTo>
                    <a:pt x="171" y="16"/>
                  </a:lnTo>
                  <a:close/>
                </a:path>
              </a:pathLst>
            </a:custGeom>
            <a:solidFill>
              <a:srgbClr val="614239">
                <a:alpha val="99998"/>
              </a:srgbClr>
            </a:solidFill>
            <a:ln>
              <a:noFill/>
            </a:ln>
          </p:spPr>
        </p:sp>
        <p:sp>
          <p:nvSpPr>
            <p:cNvPr id="237" name="Text Box 237"/>
            <p:cNvSpPr>
              <a:spLocks/>
            </p:cNvSpPr>
            <p:nvPr/>
          </p:nvSpPr>
          <p:spPr>
            <a:xfrm>
              <a:off x="3447" y="4124"/>
              <a:ext cx="171" cy="48"/>
            </a:xfrm>
            <a:custGeom>
              <a:avLst/>
              <a:gdLst/>
              <a:ahLst/>
              <a:cxnLst/>
              <a:rect l="0" t="0" r="r" b="b"/>
              <a:pathLst>
                <a:path w="171" h="48">
                  <a:moveTo>
                    <a:pt x="171" y="16"/>
                  </a:moveTo>
                  <a:lnTo>
                    <a:pt x="171" y="16"/>
                  </a:lnTo>
                  <a:lnTo>
                    <a:pt x="171" y="20"/>
                  </a:lnTo>
                  <a:lnTo>
                    <a:pt x="169" y="28"/>
                  </a:lnTo>
                  <a:lnTo>
                    <a:pt x="162" y="32"/>
                  </a:lnTo>
                  <a:lnTo>
                    <a:pt x="152" y="36"/>
                  </a:lnTo>
                  <a:lnTo>
                    <a:pt x="129" y="44"/>
                  </a:lnTo>
                  <a:lnTo>
                    <a:pt x="102" y="46"/>
                  </a:lnTo>
                  <a:lnTo>
                    <a:pt x="87" y="46"/>
                  </a:lnTo>
                  <a:lnTo>
                    <a:pt x="73" y="46"/>
                  </a:lnTo>
                  <a:lnTo>
                    <a:pt x="48" y="44"/>
                  </a:lnTo>
                  <a:lnTo>
                    <a:pt x="29" y="46"/>
                  </a:lnTo>
                  <a:lnTo>
                    <a:pt x="8" y="48"/>
                  </a:lnTo>
                  <a:lnTo>
                    <a:pt x="4" y="44"/>
                  </a:lnTo>
                  <a:lnTo>
                    <a:pt x="2" y="36"/>
                  </a:lnTo>
                  <a:lnTo>
                    <a:pt x="0" y="22"/>
                  </a:lnTo>
                  <a:lnTo>
                    <a:pt x="2" y="14"/>
                  </a:lnTo>
                  <a:lnTo>
                    <a:pt x="4" y="8"/>
                  </a:lnTo>
                  <a:lnTo>
                    <a:pt x="8" y="4"/>
                  </a:lnTo>
                  <a:lnTo>
                    <a:pt x="15" y="2"/>
                  </a:lnTo>
                  <a:lnTo>
                    <a:pt x="35" y="0"/>
                  </a:lnTo>
                  <a:lnTo>
                    <a:pt x="62" y="2"/>
                  </a:lnTo>
                  <a:lnTo>
                    <a:pt x="92" y="4"/>
                  </a:lnTo>
                  <a:lnTo>
                    <a:pt x="146" y="12"/>
                  </a:lnTo>
                  <a:lnTo>
                    <a:pt x="171" y="16"/>
                  </a:lnTo>
                </a:path>
              </a:pathLst>
            </a:custGeom>
            <a:noFill/>
            <a:ln>
              <a:noFill/>
            </a:ln>
          </p:spPr>
        </p:sp>
        <p:sp>
          <p:nvSpPr>
            <p:cNvPr id="238" name="Text Box 238"/>
            <p:cNvSpPr>
              <a:spLocks/>
            </p:cNvSpPr>
            <p:nvPr/>
          </p:nvSpPr>
          <p:spPr>
            <a:xfrm>
              <a:off x="3422" y="3898"/>
              <a:ext cx="140" cy="248"/>
            </a:xfrm>
            <a:custGeom>
              <a:avLst/>
              <a:gdLst/>
              <a:ahLst/>
              <a:cxnLst/>
              <a:rect l="0" t="0" r="r" b="b"/>
              <a:pathLst>
                <a:path w="140" h="248">
                  <a:moveTo>
                    <a:pt x="73" y="14"/>
                  </a:moveTo>
                  <a:lnTo>
                    <a:pt x="73" y="14"/>
                  </a:lnTo>
                  <a:lnTo>
                    <a:pt x="73" y="40"/>
                  </a:lnTo>
                  <a:lnTo>
                    <a:pt x="75" y="102"/>
                  </a:lnTo>
                  <a:lnTo>
                    <a:pt x="77" y="133"/>
                  </a:lnTo>
                  <a:lnTo>
                    <a:pt x="81" y="165"/>
                  </a:lnTo>
                  <a:lnTo>
                    <a:pt x="85" y="177"/>
                  </a:lnTo>
                  <a:lnTo>
                    <a:pt x="90" y="189"/>
                  </a:lnTo>
                  <a:lnTo>
                    <a:pt x="94" y="197"/>
                  </a:lnTo>
                  <a:lnTo>
                    <a:pt x="98" y="203"/>
                  </a:lnTo>
                  <a:lnTo>
                    <a:pt x="131" y="224"/>
                  </a:lnTo>
                  <a:lnTo>
                    <a:pt x="140" y="232"/>
                  </a:lnTo>
                  <a:lnTo>
                    <a:pt x="108" y="242"/>
                  </a:lnTo>
                  <a:lnTo>
                    <a:pt x="83" y="248"/>
                  </a:lnTo>
                  <a:lnTo>
                    <a:pt x="71" y="248"/>
                  </a:lnTo>
                  <a:lnTo>
                    <a:pt x="60" y="248"/>
                  </a:lnTo>
                  <a:lnTo>
                    <a:pt x="46" y="246"/>
                  </a:lnTo>
                  <a:lnTo>
                    <a:pt x="33" y="246"/>
                  </a:lnTo>
                  <a:lnTo>
                    <a:pt x="23" y="246"/>
                  </a:lnTo>
                  <a:lnTo>
                    <a:pt x="25" y="240"/>
                  </a:lnTo>
                  <a:lnTo>
                    <a:pt x="29" y="224"/>
                  </a:lnTo>
                  <a:lnTo>
                    <a:pt x="33" y="201"/>
                  </a:lnTo>
                  <a:lnTo>
                    <a:pt x="33" y="187"/>
                  </a:lnTo>
                  <a:lnTo>
                    <a:pt x="31" y="171"/>
                  </a:lnTo>
                  <a:lnTo>
                    <a:pt x="29" y="155"/>
                  </a:lnTo>
                  <a:lnTo>
                    <a:pt x="25" y="135"/>
                  </a:lnTo>
                  <a:lnTo>
                    <a:pt x="15" y="94"/>
                  </a:lnTo>
                  <a:lnTo>
                    <a:pt x="4" y="52"/>
                  </a:lnTo>
                  <a:lnTo>
                    <a:pt x="2" y="34"/>
                  </a:lnTo>
                  <a:lnTo>
                    <a:pt x="0" y="18"/>
                  </a:lnTo>
                  <a:lnTo>
                    <a:pt x="2" y="12"/>
                  </a:lnTo>
                  <a:lnTo>
                    <a:pt x="4" y="8"/>
                  </a:lnTo>
                  <a:lnTo>
                    <a:pt x="8" y="4"/>
                  </a:lnTo>
                  <a:lnTo>
                    <a:pt x="12" y="2"/>
                  </a:lnTo>
                  <a:lnTo>
                    <a:pt x="25" y="0"/>
                  </a:lnTo>
                  <a:lnTo>
                    <a:pt x="37" y="2"/>
                  </a:lnTo>
                  <a:lnTo>
                    <a:pt x="52" y="6"/>
                  </a:lnTo>
                  <a:lnTo>
                    <a:pt x="62" y="10"/>
                  </a:lnTo>
                  <a:lnTo>
                    <a:pt x="73" y="14"/>
                  </a:lnTo>
                  <a:close/>
                </a:path>
              </a:pathLst>
            </a:custGeom>
            <a:solidFill>
              <a:srgbClr val="733523">
                <a:alpha val="99998"/>
              </a:srgbClr>
            </a:solidFill>
            <a:ln>
              <a:noFill/>
            </a:ln>
          </p:spPr>
        </p:sp>
        <p:sp>
          <p:nvSpPr>
            <p:cNvPr id="239" name="Text Box 239"/>
            <p:cNvSpPr>
              <a:spLocks/>
            </p:cNvSpPr>
            <p:nvPr/>
          </p:nvSpPr>
          <p:spPr>
            <a:xfrm>
              <a:off x="3422" y="3898"/>
              <a:ext cx="140" cy="248"/>
            </a:xfrm>
            <a:custGeom>
              <a:avLst/>
              <a:gdLst/>
              <a:ahLst/>
              <a:cxnLst/>
              <a:rect l="0" t="0" r="r" b="b"/>
              <a:pathLst>
                <a:path w="140" h="248">
                  <a:moveTo>
                    <a:pt x="73" y="14"/>
                  </a:moveTo>
                  <a:lnTo>
                    <a:pt x="73" y="14"/>
                  </a:lnTo>
                  <a:lnTo>
                    <a:pt x="73" y="40"/>
                  </a:lnTo>
                  <a:lnTo>
                    <a:pt x="75" y="102"/>
                  </a:lnTo>
                  <a:lnTo>
                    <a:pt x="77" y="133"/>
                  </a:lnTo>
                  <a:lnTo>
                    <a:pt x="81" y="165"/>
                  </a:lnTo>
                  <a:lnTo>
                    <a:pt x="85" y="177"/>
                  </a:lnTo>
                  <a:lnTo>
                    <a:pt x="90" y="189"/>
                  </a:lnTo>
                  <a:lnTo>
                    <a:pt x="94" y="197"/>
                  </a:lnTo>
                  <a:lnTo>
                    <a:pt x="98" y="203"/>
                  </a:lnTo>
                  <a:lnTo>
                    <a:pt x="131" y="224"/>
                  </a:lnTo>
                  <a:lnTo>
                    <a:pt x="140" y="232"/>
                  </a:lnTo>
                  <a:lnTo>
                    <a:pt x="108" y="242"/>
                  </a:lnTo>
                  <a:lnTo>
                    <a:pt x="83" y="248"/>
                  </a:lnTo>
                  <a:lnTo>
                    <a:pt x="71" y="248"/>
                  </a:lnTo>
                  <a:lnTo>
                    <a:pt x="60" y="248"/>
                  </a:lnTo>
                  <a:lnTo>
                    <a:pt x="46" y="246"/>
                  </a:lnTo>
                  <a:lnTo>
                    <a:pt x="33" y="246"/>
                  </a:lnTo>
                  <a:lnTo>
                    <a:pt x="23" y="246"/>
                  </a:lnTo>
                  <a:lnTo>
                    <a:pt x="25" y="240"/>
                  </a:lnTo>
                  <a:lnTo>
                    <a:pt x="29" y="224"/>
                  </a:lnTo>
                  <a:lnTo>
                    <a:pt x="33" y="201"/>
                  </a:lnTo>
                  <a:lnTo>
                    <a:pt x="33" y="187"/>
                  </a:lnTo>
                  <a:lnTo>
                    <a:pt x="31" y="171"/>
                  </a:lnTo>
                  <a:lnTo>
                    <a:pt x="29" y="155"/>
                  </a:lnTo>
                  <a:lnTo>
                    <a:pt x="25" y="135"/>
                  </a:lnTo>
                  <a:lnTo>
                    <a:pt x="15" y="94"/>
                  </a:lnTo>
                  <a:lnTo>
                    <a:pt x="4" y="52"/>
                  </a:lnTo>
                  <a:lnTo>
                    <a:pt x="2" y="34"/>
                  </a:lnTo>
                  <a:lnTo>
                    <a:pt x="0" y="18"/>
                  </a:lnTo>
                  <a:lnTo>
                    <a:pt x="2" y="12"/>
                  </a:lnTo>
                  <a:lnTo>
                    <a:pt x="4" y="8"/>
                  </a:lnTo>
                  <a:lnTo>
                    <a:pt x="8" y="4"/>
                  </a:lnTo>
                  <a:lnTo>
                    <a:pt x="12" y="2"/>
                  </a:lnTo>
                  <a:lnTo>
                    <a:pt x="25" y="0"/>
                  </a:lnTo>
                  <a:lnTo>
                    <a:pt x="37" y="2"/>
                  </a:lnTo>
                  <a:lnTo>
                    <a:pt x="52" y="6"/>
                  </a:lnTo>
                  <a:lnTo>
                    <a:pt x="62" y="10"/>
                  </a:lnTo>
                  <a:lnTo>
                    <a:pt x="73" y="14"/>
                  </a:lnTo>
                </a:path>
              </a:pathLst>
            </a:custGeom>
            <a:noFill/>
            <a:ln>
              <a:noFill/>
            </a:ln>
          </p:spPr>
        </p:sp>
        <p:sp>
          <p:nvSpPr>
            <p:cNvPr id="240" name="Text Box 240"/>
            <p:cNvSpPr>
              <a:spLocks/>
            </p:cNvSpPr>
            <p:nvPr/>
          </p:nvSpPr>
          <p:spPr>
            <a:xfrm>
              <a:off x="3484" y="4039"/>
              <a:ext cx="34" cy="60"/>
            </a:xfrm>
            <a:custGeom>
              <a:avLst/>
              <a:gdLst/>
              <a:ahLst/>
              <a:cxnLst/>
              <a:rect l="0" t="0" r="r" b="b"/>
              <a:pathLst>
                <a:path w="34" h="60">
                  <a:moveTo>
                    <a:pt x="34" y="60"/>
                  </a:moveTo>
                  <a:lnTo>
                    <a:pt x="34" y="60"/>
                  </a:lnTo>
                  <a:lnTo>
                    <a:pt x="23" y="54"/>
                  </a:lnTo>
                  <a:lnTo>
                    <a:pt x="11" y="48"/>
                  </a:lnTo>
                  <a:lnTo>
                    <a:pt x="0" y="34"/>
                  </a:lnTo>
                  <a:lnTo>
                    <a:pt x="7" y="20"/>
                  </a:lnTo>
                  <a:lnTo>
                    <a:pt x="11" y="8"/>
                  </a:lnTo>
                  <a:lnTo>
                    <a:pt x="15" y="0"/>
                  </a:lnTo>
                  <a:lnTo>
                    <a:pt x="19" y="24"/>
                  </a:lnTo>
                  <a:lnTo>
                    <a:pt x="25" y="44"/>
                  </a:lnTo>
                  <a:lnTo>
                    <a:pt x="30" y="52"/>
                  </a:lnTo>
                  <a:lnTo>
                    <a:pt x="34" y="60"/>
                  </a:lnTo>
                  <a:close/>
                </a:path>
              </a:pathLst>
            </a:custGeom>
            <a:solidFill>
              <a:srgbClr val="501106">
                <a:alpha val="99998"/>
              </a:srgbClr>
            </a:solidFill>
            <a:ln>
              <a:noFill/>
            </a:ln>
          </p:spPr>
        </p:sp>
        <p:sp>
          <p:nvSpPr>
            <p:cNvPr id="241" name="Text Box 241"/>
            <p:cNvSpPr>
              <a:spLocks/>
            </p:cNvSpPr>
            <p:nvPr/>
          </p:nvSpPr>
          <p:spPr>
            <a:xfrm>
              <a:off x="3484" y="4039"/>
              <a:ext cx="34" cy="60"/>
            </a:xfrm>
            <a:custGeom>
              <a:avLst/>
              <a:gdLst/>
              <a:ahLst/>
              <a:cxnLst/>
              <a:rect l="0" t="0" r="r" b="b"/>
              <a:pathLst>
                <a:path w="34" h="60">
                  <a:moveTo>
                    <a:pt x="34" y="60"/>
                  </a:moveTo>
                  <a:lnTo>
                    <a:pt x="34" y="60"/>
                  </a:lnTo>
                  <a:lnTo>
                    <a:pt x="23" y="54"/>
                  </a:lnTo>
                  <a:lnTo>
                    <a:pt x="11" y="48"/>
                  </a:lnTo>
                  <a:lnTo>
                    <a:pt x="0" y="34"/>
                  </a:lnTo>
                  <a:lnTo>
                    <a:pt x="7" y="20"/>
                  </a:lnTo>
                  <a:lnTo>
                    <a:pt x="11" y="8"/>
                  </a:lnTo>
                  <a:lnTo>
                    <a:pt x="15" y="0"/>
                  </a:lnTo>
                  <a:lnTo>
                    <a:pt x="19" y="24"/>
                  </a:lnTo>
                  <a:lnTo>
                    <a:pt x="25" y="44"/>
                  </a:lnTo>
                  <a:lnTo>
                    <a:pt x="30" y="52"/>
                  </a:lnTo>
                  <a:lnTo>
                    <a:pt x="34" y="60"/>
                  </a:lnTo>
                </a:path>
              </a:pathLst>
            </a:custGeom>
            <a:noFill/>
            <a:ln>
              <a:noFill/>
            </a:ln>
          </p:spPr>
        </p:sp>
        <p:sp>
          <p:nvSpPr>
            <p:cNvPr id="242" name="Text Box 242"/>
            <p:cNvSpPr>
              <a:spLocks/>
            </p:cNvSpPr>
            <p:nvPr/>
          </p:nvSpPr>
          <p:spPr>
            <a:xfrm>
              <a:off x="3468" y="3938"/>
              <a:ext cx="31" cy="85"/>
            </a:xfrm>
            <a:custGeom>
              <a:avLst/>
              <a:gdLst/>
              <a:ahLst/>
              <a:cxnLst/>
              <a:rect l="0" t="0" r="r" b="b"/>
              <a:pathLst>
                <a:path w="31" h="85">
                  <a:moveTo>
                    <a:pt x="31" y="85"/>
                  </a:moveTo>
                  <a:lnTo>
                    <a:pt x="31" y="85"/>
                  </a:lnTo>
                  <a:lnTo>
                    <a:pt x="19" y="73"/>
                  </a:lnTo>
                  <a:lnTo>
                    <a:pt x="8" y="62"/>
                  </a:lnTo>
                  <a:lnTo>
                    <a:pt x="0" y="46"/>
                  </a:lnTo>
                  <a:lnTo>
                    <a:pt x="8" y="28"/>
                  </a:lnTo>
                  <a:lnTo>
                    <a:pt x="19" y="12"/>
                  </a:lnTo>
                  <a:lnTo>
                    <a:pt x="27" y="0"/>
                  </a:lnTo>
                  <a:lnTo>
                    <a:pt x="31" y="85"/>
                  </a:lnTo>
                  <a:close/>
                </a:path>
              </a:pathLst>
            </a:custGeom>
            <a:solidFill>
              <a:srgbClr val="501106">
                <a:alpha val="99998"/>
              </a:srgbClr>
            </a:solidFill>
            <a:ln>
              <a:noFill/>
            </a:ln>
          </p:spPr>
        </p:sp>
        <p:sp>
          <p:nvSpPr>
            <p:cNvPr id="243" name="Text Box 243"/>
            <p:cNvSpPr>
              <a:spLocks/>
            </p:cNvSpPr>
            <p:nvPr/>
          </p:nvSpPr>
          <p:spPr>
            <a:xfrm>
              <a:off x="3428" y="3960"/>
              <a:ext cx="34" cy="67"/>
            </a:xfrm>
            <a:custGeom>
              <a:avLst/>
              <a:gdLst/>
              <a:ahLst/>
              <a:cxnLst/>
              <a:rect l="0" t="0" r="r" b="b"/>
              <a:pathLst>
                <a:path w="34" h="67">
                  <a:moveTo>
                    <a:pt x="0" y="0"/>
                  </a:moveTo>
                  <a:lnTo>
                    <a:pt x="34" y="28"/>
                  </a:lnTo>
                  <a:lnTo>
                    <a:pt x="25" y="45"/>
                  </a:lnTo>
                  <a:lnTo>
                    <a:pt x="17" y="67"/>
                  </a:lnTo>
                  <a:lnTo>
                    <a:pt x="9" y="38"/>
                  </a:lnTo>
                  <a:lnTo>
                    <a:pt x="2" y="16"/>
                  </a:lnTo>
                  <a:lnTo>
                    <a:pt x="0" y="0"/>
                  </a:lnTo>
                  <a:close/>
                </a:path>
              </a:pathLst>
            </a:custGeom>
            <a:solidFill>
              <a:srgbClr val="501106">
                <a:alpha val="99998"/>
              </a:srgbClr>
            </a:solidFill>
            <a:ln>
              <a:noFill/>
            </a:ln>
          </p:spPr>
        </p:sp>
        <p:sp>
          <p:nvSpPr>
            <p:cNvPr id="244" name="Text Box 244"/>
            <p:cNvSpPr>
              <a:spLocks/>
            </p:cNvSpPr>
            <p:nvPr/>
          </p:nvSpPr>
          <p:spPr>
            <a:xfrm>
              <a:off x="3428" y="3960"/>
              <a:ext cx="34" cy="67"/>
            </a:xfrm>
            <a:custGeom>
              <a:avLst/>
              <a:gdLst/>
              <a:ahLst/>
              <a:cxnLst/>
              <a:rect l="0" t="0" r="r" b="b"/>
              <a:pathLst>
                <a:path w="34" h="67">
                  <a:moveTo>
                    <a:pt x="0" y="0"/>
                  </a:moveTo>
                  <a:lnTo>
                    <a:pt x="34" y="28"/>
                  </a:lnTo>
                  <a:lnTo>
                    <a:pt x="25" y="45"/>
                  </a:lnTo>
                  <a:lnTo>
                    <a:pt x="17" y="67"/>
                  </a:lnTo>
                  <a:lnTo>
                    <a:pt x="9" y="38"/>
                  </a:lnTo>
                  <a:lnTo>
                    <a:pt x="2" y="16"/>
                  </a:lnTo>
                  <a:lnTo>
                    <a:pt x="0" y="0"/>
                  </a:lnTo>
                </a:path>
              </a:pathLst>
            </a:custGeom>
            <a:noFill/>
            <a:ln>
              <a:noFill/>
            </a:ln>
          </p:spPr>
        </p:sp>
        <p:sp>
          <p:nvSpPr>
            <p:cNvPr id="245" name="Text Box 245"/>
            <p:cNvSpPr>
              <a:spLocks/>
            </p:cNvSpPr>
            <p:nvPr/>
          </p:nvSpPr>
          <p:spPr>
            <a:xfrm>
              <a:off x="3449" y="4041"/>
              <a:ext cx="27" cy="60"/>
            </a:xfrm>
            <a:custGeom>
              <a:avLst/>
              <a:gdLst/>
              <a:ahLst/>
              <a:cxnLst/>
              <a:rect l="0" t="0" r="r" b="b"/>
              <a:pathLst>
                <a:path w="27" h="60">
                  <a:moveTo>
                    <a:pt x="0" y="0"/>
                  </a:moveTo>
                  <a:lnTo>
                    <a:pt x="0" y="0"/>
                  </a:lnTo>
                  <a:lnTo>
                    <a:pt x="2" y="24"/>
                  </a:lnTo>
                  <a:lnTo>
                    <a:pt x="4" y="44"/>
                  </a:lnTo>
                  <a:lnTo>
                    <a:pt x="4" y="60"/>
                  </a:lnTo>
                  <a:lnTo>
                    <a:pt x="15" y="54"/>
                  </a:lnTo>
                  <a:lnTo>
                    <a:pt x="23" y="46"/>
                  </a:lnTo>
                  <a:lnTo>
                    <a:pt x="27" y="38"/>
                  </a:lnTo>
                  <a:lnTo>
                    <a:pt x="0" y="0"/>
                  </a:lnTo>
                  <a:close/>
                </a:path>
              </a:pathLst>
            </a:custGeom>
            <a:solidFill>
              <a:srgbClr val="501106">
                <a:alpha val="99998"/>
              </a:srgbClr>
            </a:solidFill>
            <a:ln>
              <a:noFill/>
            </a:ln>
          </p:spPr>
        </p:sp>
        <p:sp>
          <p:nvSpPr>
            <p:cNvPr id="246" name="Text Box 246"/>
            <p:cNvSpPr>
              <a:spLocks/>
            </p:cNvSpPr>
            <p:nvPr/>
          </p:nvSpPr>
          <p:spPr>
            <a:xfrm>
              <a:off x="3447" y="4101"/>
              <a:ext cx="173" cy="61"/>
            </a:xfrm>
            <a:custGeom>
              <a:avLst/>
              <a:gdLst/>
              <a:ahLst/>
              <a:cxnLst/>
              <a:rect l="0" t="0" r="r" b="b"/>
              <a:pathLst>
                <a:path w="173" h="61">
                  <a:moveTo>
                    <a:pt x="4" y="12"/>
                  </a:moveTo>
                  <a:lnTo>
                    <a:pt x="4" y="12"/>
                  </a:lnTo>
                  <a:lnTo>
                    <a:pt x="27" y="14"/>
                  </a:lnTo>
                  <a:lnTo>
                    <a:pt x="65" y="21"/>
                  </a:lnTo>
                  <a:lnTo>
                    <a:pt x="77" y="23"/>
                  </a:lnTo>
                  <a:lnTo>
                    <a:pt x="83" y="21"/>
                  </a:lnTo>
                  <a:lnTo>
                    <a:pt x="85" y="19"/>
                  </a:lnTo>
                  <a:lnTo>
                    <a:pt x="85" y="17"/>
                  </a:lnTo>
                  <a:lnTo>
                    <a:pt x="79" y="14"/>
                  </a:lnTo>
                  <a:lnTo>
                    <a:pt x="71" y="6"/>
                  </a:lnTo>
                  <a:lnTo>
                    <a:pt x="71" y="2"/>
                  </a:lnTo>
                  <a:lnTo>
                    <a:pt x="75" y="0"/>
                  </a:lnTo>
                  <a:lnTo>
                    <a:pt x="81" y="0"/>
                  </a:lnTo>
                  <a:lnTo>
                    <a:pt x="85" y="2"/>
                  </a:lnTo>
                  <a:lnTo>
                    <a:pt x="102" y="12"/>
                  </a:lnTo>
                  <a:lnTo>
                    <a:pt x="115" y="17"/>
                  </a:lnTo>
                  <a:lnTo>
                    <a:pt x="127" y="23"/>
                  </a:lnTo>
                  <a:lnTo>
                    <a:pt x="142" y="25"/>
                  </a:lnTo>
                  <a:lnTo>
                    <a:pt x="152" y="25"/>
                  </a:lnTo>
                  <a:lnTo>
                    <a:pt x="160" y="27"/>
                  </a:lnTo>
                  <a:lnTo>
                    <a:pt x="167" y="29"/>
                  </a:lnTo>
                  <a:lnTo>
                    <a:pt x="171" y="35"/>
                  </a:lnTo>
                  <a:lnTo>
                    <a:pt x="173" y="39"/>
                  </a:lnTo>
                  <a:lnTo>
                    <a:pt x="171" y="45"/>
                  </a:lnTo>
                  <a:lnTo>
                    <a:pt x="167" y="49"/>
                  </a:lnTo>
                  <a:lnTo>
                    <a:pt x="152" y="53"/>
                  </a:lnTo>
                  <a:lnTo>
                    <a:pt x="125" y="57"/>
                  </a:lnTo>
                  <a:lnTo>
                    <a:pt x="96" y="61"/>
                  </a:lnTo>
                  <a:lnTo>
                    <a:pt x="71" y="61"/>
                  </a:lnTo>
                  <a:lnTo>
                    <a:pt x="52" y="59"/>
                  </a:lnTo>
                  <a:lnTo>
                    <a:pt x="35" y="59"/>
                  </a:lnTo>
                  <a:lnTo>
                    <a:pt x="10" y="59"/>
                  </a:lnTo>
                  <a:lnTo>
                    <a:pt x="4" y="59"/>
                  </a:lnTo>
                  <a:lnTo>
                    <a:pt x="0" y="55"/>
                  </a:lnTo>
                  <a:lnTo>
                    <a:pt x="0" y="47"/>
                  </a:lnTo>
                  <a:lnTo>
                    <a:pt x="0" y="35"/>
                  </a:lnTo>
                  <a:lnTo>
                    <a:pt x="2" y="19"/>
                  </a:lnTo>
                  <a:lnTo>
                    <a:pt x="4" y="12"/>
                  </a:lnTo>
                  <a:close/>
                </a:path>
              </a:pathLst>
            </a:custGeom>
            <a:solidFill>
              <a:srgbClr val="010000">
                <a:alpha val="99998"/>
              </a:srgbClr>
            </a:solidFill>
            <a:ln>
              <a:noFill/>
            </a:ln>
          </p:spPr>
        </p:sp>
        <p:sp>
          <p:nvSpPr>
            <p:cNvPr id="247" name="Text Box 247"/>
            <p:cNvSpPr>
              <a:spLocks/>
            </p:cNvSpPr>
            <p:nvPr/>
          </p:nvSpPr>
          <p:spPr>
            <a:xfrm>
              <a:off x="3339" y="3054"/>
              <a:ext cx="145" cy="154"/>
            </a:xfrm>
            <a:custGeom>
              <a:avLst/>
              <a:gdLst/>
              <a:ahLst/>
              <a:cxnLst/>
              <a:rect l="0" t="0" r="r" b="b"/>
              <a:pathLst>
                <a:path w="145" h="154">
                  <a:moveTo>
                    <a:pt x="123" y="0"/>
                  </a:moveTo>
                  <a:lnTo>
                    <a:pt x="123" y="0"/>
                  </a:lnTo>
                  <a:lnTo>
                    <a:pt x="129" y="14"/>
                  </a:lnTo>
                  <a:lnTo>
                    <a:pt x="131" y="28"/>
                  </a:lnTo>
                  <a:lnTo>
                    <a:pt x="131" y="43"/>
                  </a:lnTo>
                  <a:lnTo>
                    <a:pt x="131" y="45"/>
                  </a:lnTo>
                  <a:lnTo>
                    <a:pt x="133" y="49"/>
                  </a:lnTo>
                  <a:lnTo>
                    <a:pt x="137" y="57"/>
                  </a:lnTo>
                  <a:lnTo>
                    <a:pt x="141" y="71"/>
                  </a:lnTo>
                  <a:lnTo>
                    <a:pt x="145" y="85"/>
                  </a:lnTo>
                  <a:lnTo>
                    <a:pt x="141" y="87"/>
                  </a:lnTo>
                  <a:lnTo>
                    <a:pt x="137" y="87"/>
                  </a:lnTo>
                  <a:lnTo>
                    <a:pt x="131" y="87"/>
                  </a:lnTo>
                  <a:lnTo>
                    <a:pt x="133" y="97"/>
                  </a:lnTo>
                  <a:lnTo>
                    <a:pt x="129" y="99"/>
                  </a:lnTo>
                  <a:lnTo>
                    <a:pt x="131" y="101"/>
                  </a:lnTo>
                  <a:lnTo>
                    <a:pt x="131" y="105"/>
                  </a:lnTo>
                  <a:lnTo>
                    <a:pt x="129" y="107"/>
                  </a:lnTo>
                  <a:lnTo>
                    <a:pt x="127" y="113"/>
                  </a:lnTo>
                  <a:lnTo>
                    <a:pt x="129" y="125"/>
                  </a:lnTo>
                  <a:lnTo>
                    <a:pt x="125" y="129"/>
                  </a:lnTo>
                  <a:lnTo>
                    <a:pt x="123" y="131"/>
                  </a:lnTo>
                  <a:lnTo>
                    <a:pt x="118" y="131"/>
                  </a:lnTo>
                  <a:lnTo>
                    <a:pt x="95" y="129"/>
                  </a:lnTo>
                  <a:lnTo>
                    <a:pt x="83" y="129"/>
                  </a:lnTo>
                  <a:lnTo>
                    <a:pt x="79" y="133"/>
                  </a:lnTo>
                  <a:lnTo>
                    <a:pt x="77" y="143"/>
                  </a:lnTo>
                  <a:lnTo>
                    <a:pt x="75" y="154"/>
                  </a:lnTo>
                  <a:lnTo>
                    <a:pt x="0" y="135"/>
                  </a:lnTo>
                  <a:lnTo>
                    <a:pt x="6" y="119"/>
                  </a:lnTo>
                  <a:lnTo>
                    <a:pt x="10" y="101"/>
                  </a:lnTo>
                  <a:lnTo>
                    <a:pt x="10" y="81"/>
                  </a:lnTo>
                  <a:lnTo>
                    <a:pt x="8" y="43"/>
                  </a:lnTo>
                  <a:lnTo>
                    <a:pt x="8" y="31"/>
                  </a:lnTo>
                  <a:lnTo>
                    <a:pt x="10" y="26"/>
                  </a:lnTo>
                  <a:lnTo>
                    <a:pt x="16" y="24"/>
                  </a:lnTo>
                  <a:lnTo>
                    <a:pt x="29" y="20"/>
                  </a:lnTo>
                  <a:lnTo>
                    <a:pt x="68" y="12"/>
                  </a:lnTo>
                  <a:lnTo>
                    <a:pt x="123" y="0"/>
                  </a:lnTo>
                  <a:close/>
                </a:path>
              </a:pathLst>
            </a:custGeom>
            <a:solidFill>
              <a:srgbClr val="BC6E40">
                <a:alpha val="99998"/>
              </a:srgbClr>
            </a:solidFill>
            <a:ln>
              <a:noFill/>
            </a:ln>
          </p:spPr>
        </p:sp>
        <p:sp>
          <p:nvSpPr>
            <p:cNvPr id="248" name="Text Box 248"/>
            <p:cNvSpPr>
              <a:spLocks/>
            </p:cNvSpPr>
            <p:nvPr/>
          </p:nvSpPr>
          <p:spPr>
            <a:xfrm>
              <a:off x="3339" y="3054"/>
              <a:ext cx="145" cy="154"/>
            </a:xfrm>
            <a:custGeom>
              <a:avLst/>
              <a:gdLst/>
              <a:ahLst/>
              <a:cxnLst/>
              <a:rect l="0" t="0" r="r" b="b"/>
              <a:pathLst>
                <a:path w="145" h="154">
                  <a:moveTo>
                    <a:pt x="123" y="0"/>
                  </a:moveTo>
                  <a:lnTo>
                    <a:pt x="123" y="0"/>
                  </a:lnTo>
                  <a:lnTo>
                    <a:pt x="129" y="14"/>
                  </a:lnTo>
                  <a:lnTo>
                    <a:pt x="131" y="28"/>
                  </a:lnTo>
                  <a:lnTo>
                    <a:pt x="131" y="43"/>
                  </a:lnTo>
                  <a:lnTo>
                    <a:pt x="131" y="45"/>
                  </a:lnTo>
                  <a:lnTo>
                    <a:pt x="133" y="49"/>
                  </a:lnTo>
                  <a:lnTo>
                    <a:pt x="137" y="57"/>
                  </a:lnTo>
                  <a:lnTo>
                    <a:pt x="141" y="71"/>
                  </a:lnTo>
                  <a:lnTo>
                    <a:pt x="145" y="85"/>
                  </a:lnTo>
                  <a:lnTo>
                    <a:pt x="141" y="87"/>
                  </a:lnTo>
                  <a:lnTo>
                    <a:pt x="137" y="87"/>
                  </a:lnTo>
                  <a:lnTo>
                    <a:pt x="131" y="87"/>
                  </a:lnTo>
                  <a:lnTo>
                    <a:pt x="133" y="97"/>
                  </a:lnTo>
                  <a:lnTo>
                    <a:pt x="129" y="99"/>
                  </a:lnTo>
                  <a:lnTo>
                    <a:pt x="131" y="101"/>
                  </a:lnTo>
                  <a:lnTo>
                    <a:pt x="131" y="105"/>
                  </a:lnTo>
                  <a:lnTo>
                    <a:pt x="129" y="107"/>
                  </a:lnTo>
                  <a:lnTo>
                    <a:pt x="127" y="113"/>
                  </a:lnTo>
                  <a:lnTo>
                    <a:pt x="129" y="125"/>
                  </a:lnTo>
                  <a:lnTo>
                    <a:pt x="125" y="129"/>
                  </a:lnTo>
                  <a:lnTo>
                    <a:pt x="123" y="131"/>
                  </a:lnTo>
                  <a:lnTo>
                    <a:pt x="118" y="131"/>
                  </a:lnTo>
                  <a:lnTo>
                    <a:pt x="95" y="129"/>
                  </a:lnTo>
                  <a:lnTo>
                    <a:pt x="83" y="129"/>
                  </a:lnTo>
                  <a:lnTo>
                    <a:pt x="79" y="133"/>
                  </a:lnTo>
                  <a:lnTo>
                    <a:pt x="77" y="143"/>
                  </a:lnTo>
                  <a:lnTo>
                    <a:pt x="75" y="154"/>
                  </a:lnTo>
                  <a:lnTo>
                    <a:pt x="0" y="135"/>
                  </a:lnTo>
                  <a:lnTo>
                    <a:pt x="6" y="119"/>
                  </a:lnTo>
                  <a:lnTo>
                    <a:pt x="10" y="101"/>
                  </a:lnTo>
                  <a:lnTo>
                    <a:pt x="10" y="81"/>
                  </a:lnTo>
                  <a:lnTo>
                    <a:pt x="8" y="43"/>
                  </a:lnTo>
                  <a:lnTo>
                    <a:pt x="8" y="31"/>
                  </a:lnTo>
                  <a:lnTo>
                    <a:pt x="10" y="26"/>
                  </a:lnTo>
                  <a:lnTo>
                    <a:pt x="16" y="24"/>
                  </a:lnTo>
                  <a:lnTo>
                    <a:pt x="29" y="20"/>
                  </a:lnTo>
                  <a:lnTo>
                    <a:pt x="68" y="12"/>
                  </a:lnTo>
                  <a:lnTo>
                    <a:pt x="123" y="0"/>
                  </a:lnTo>
                </a:path>
              </a:pathLst>
            </a:custGeom>
            <a:noFill/>
            <a:ln>
              <a:noFill/>
            </a:ln>
          </p:spPr>
        </p:sp>
        <p:sp>
          <p:nvSpPr>
            <p:cNvPr id="249" name="Text Box 249"/>
            <p:cNvSpPr>
              <a:spLocks/>
            </p:cNvSpPr>
            <p:nvPr/>
          </p:nvSpPr>
          <p:spPr>
            <a:xfrm>
              <a:off x="3160" y="3272"/>
              <a:ext cx="166" cy="462"/>
            </a:xfrm>
            <a:custGeom>
              <a:avLst/>
              <a:gdLst/>
              <a:ahLst/>
              <a:cxnLst/>
              <a:rect l="0" t="0" r="r" b="b"/>
              <a:pathLst>
                <a:path w="166" h="462">
                  <a:moveTo>
                    <a:pt x="120" y="14"/>
                  </a:moveTo>
                  <a:lnTo>
                    <a:pt x="120" y="14"/>
                  </a:lnTo>
                  <a:lnTo>
                    <a:pt x="104" y="47"/>
                  </a:lnTo>
                  <a:lnTo>
                    <a:pt x="66" y="123"/>
                  </a:lnTo>
                  <a:lnTo>
                    <a:pt x="27" y="210"/>
                  </a:lnTo>
                  <a:lnTo>
                    <a:pt x="12" y="246"/>
                  </a:lnTo>
                  <a:lnTo>
                    <a:pt x="4" y="273"/>
                  </a:lnTo>
                  <a:lnTo>
                    <a:pt x="2" y="295"/>
                  </a:lnTo>
                  <a:lnTo>
                    <a:pt x="0" y="321"/>
                  </a:lnTo>
                  <a:lnTo>
                    <a:pt x="2" y="349"/>
                  </a:lnTo>
                  <a:lnTo>
                    <a:pt x="4" y="377"/>
                  </a:lnTo>
                  <a:lnTo>
                    <a:pt x="10" y="404"/>
                  </a:lnTo>
                  <a:lnTo>
                    <a:pt x="16" y="428"/>
                  </a:lnTo>
                  <a:lnTo>
                    <a:pt x="27" y="448"/>
                  </a:lnTo>
                  <a:lnTo>
                    <a:pt x="33" y="454"/>
                  </a:lnTo>
                  <a:lnTo>
                    <a:pt x="39" y="460"/>
                  </a:lnTo>
                  <a:lnTo>
                    <a:pt x="43" y="462"/>
                  </a:lnTo>
                  <a:lnTo>
                    <a:pt x="47" y="460"/>
                  </a:lnTo>
                  <a:lnTo>
                    <a:pt x="52" y="454"/>
                  </a:lnTo>
                  <a:lnTo>
                    <a:pt x="58" y="444"/>
                  </a:lnTo>
                  <a:lnTo>
                    <a:pt x="70" y="420"/>
                  </a:lnTo>
                  <a:lnTo>
                    <a:pt x="85" y="386"/>
                  </a:lnTo>
                  <a:lnTo>
                    <a:pt x="100" y="347"/>
                  </a:lnTo>
                  <a:lnTo>
                    <a:pt x="114" y="301"/>
                  </a:lnTo>
                  <a:lnTo>
                    <a:pt x="127" y="254"/>
                  </a:lnTo>
                  <a:lnTo>
                    <a:pt x="141" y="206"/>
                  </a:lnTo>
                  <a:lnTo>
                    <a:pt x="152" y="158"/>
                  </a:lnTo>
                  <a:lnTo>
                    <a:pt x="160" y="113"/>
                  </a:lnTo>
                  <a:lnTo>
                    <a:pt x="164" y="73"/>
                  </a:lnTo>
                  <a:lnTo>
                    <a:pt x="166" y="40"/>
                  </a:lnTo>
                  <a:lnTo>
                    <a:pt x="164" y="28"/>
                  </a:lnTo>
                  <a:lnTo>
                    <a:pt x="162" y="16"/>
                  </a:lnTo>
                  <a:lnTo>
                    <a:pt x="160" y="8"/>
                  </a:lnTo>
                  <a:lnTo>
                    <a:pt x="154" y="2"/>
                  </a:lnTo>
                  <a:lnTo>
                    <a:pt x="147" y="0"/>
                  </a:lnTo>
                  <a:lnTo>
                    <a:pt x="141" y="0"/>
                  </a:lnTo>
                  <a:lnTo>
                    <a:pt x="131" y="6"/>
                  </a:lnTo>
                  <a:lnTo>
                    <a:pt x="120" y="14"/>
                  </a:lnTo>
                  <a:close/>
                </a:path>
              </a:pathLst>
            </a:custGeom>
            <a:solidFill>
              <a:srgbClr val="210B09">
                <a:alpha val="99998"/>
              </a:srgbClr>
            </a:solidFill>
            <a:ln>
              <a:noFill/>
            </a:ln>
          </p:spPr>
        </p:sp>
        <p:sp>
          <p:nvSpPr>
            <p:cNvPr id="250" name="Text Box 250"/>
            <p:cNvSpPr>
              <a:spLocks/>
            </p:cNvSpPr>
            <p:nvPr/>
          </p:nvSpPr>
          <p:spPr>
            <a:xfrm>
              <a:off x="3160" y="3272"/>
              <a:ext cx="166" cy="462"/>
            </a:xfrm>
            <a:custGeom>
              <a:avLst/>
              <a:gdLst/>
              <a:ahLst/>
              <a:cxnLst/>
              <a:rect l="0" t="0" r="r" b="b"/>
              <a:pathLst>
                <a:path w="166" h="462">
                  <a:moveTo>
                    <a:pt x="120" y="14"/>
                  </a:moveTo>
                  <a:lnTo>
                    <a:pt x="120" y="14"/>
                  </a:lnTo>
                  <a:lnTo>
                    <a:pt x="104" y="47"/>
                  </a:lnTo>
                  <a:lnTo>
                    <a:pt x="66" y="123"/>
                  </a:lnTo>
                  <a:lnTo>
                    <a:pt x="27" y="210"/>
                  </a:lnTo>
                  <a:lnTo>
                    <a:pt x="12" y="246"/>
                  </a:lnTo>
                  <a:lnTo>
                    <a:pt x="4" y="273"/>
                  </a:lnTo>
                  <a:lnTo>
                    <a:pt x="2" y="295"/>
                  </a:lnTo>
                  <a:lnTo>
                    <a:pt x="0" y="321"/>
                  </a:lnTo>
                  <a:lnTo>
                    <a:pt x="2" y="349"/>
                  </a:lnTo>
                  <a:lnTo>
                    <a:pt x="4" y="377"/>
                  </a:lnTo>
                  <a:lnTo>
                    <a:pt x="10" y="404"/>
                  </a:lnTo>
                  <a:lnTo>
                    <a:pt x="16" y="428"/>
                  </a:lnTo>
                  <a:lnTo>
                    <a:pt x="27" y="448"/>
                  </a:lnTo>
                  <a:lnTo>
                    <a:pt x="33" y="454"/>
                  </a:lnTo>
                  <a:lnTo>
                    <a:pt x="39" y="460"/>
                  </a:lnTo>
                  <a:lnTo>
                    <a:pt x="43" y="462"/>
                  </a:lnTo>
                  <a:lnTo>
                    <a:pt x="47" y="460"/>
                  </a:lnTo>
                  <a:lnTo>
                    <a:pt x="52" y="454"/>
                  </a:lnTo>
                  <a:lnTo>
                    <a:pt x="58" y="444"/>
                  </a:lnTo>
                  <a:lnTo>
                    <a:pt x="70" y="420"/>
                  </a:lnTo>
                  <a:lnTo>
                    <a:pt x="85" y="386"/>
                  </a:lnTo>
                  <a:lnTo>
                    <a:pt x="100" y="347"/>
                  </a:lnTo>
                  <a:lnTo>
                    <a:pt x="114" y="301"/>
                  </a:lnTo>
                  <a:lnTo>
                    <a:pt x="127" y="254"/>
                  </a:lnTo>
                  <a:lnTo>
                    <a:pt x="141" y="206"/>
                  </a:lnTo>
                  <a:lnTo>
                    <a:pt x="152" y="158"/>
                  </a:lnTo>
                  <a:lnTo>
                    <a:pt x="160" y="113"/>
                  </a:lnTo>
                  <a:lnTo>
                    <a:pt x="164" y="73"/>
                  </a:lnTo>
                  <a:lnTo>
                    <a:pt x="166" y="40"/>
                  </a:lnTo>
                  <a:lnTo>
                    <a:pt x="164" y="28"/>
                  </a:lnTo>
                  <a:lnTo>
                    <a:pt x="162" y="16"/>
                  </a:lnTo>
                  <a:lnTo>
                    <a:pt x="160" y="8"/>
                  </a:lnTo>
                  <a:lnTo>
                    <a:pt x="154" y="2"/>
                  </a:lnTo>
                  <a:lnTo>
                    <a:pt x="147" y="0"/>
                  </a:lnTo>
                  <a:lnTo>
                    <a:pt x="141" y="0"/>
                  </a:lnTo>
                  <a:lnTo>
                    <a:pt x="131" y="6"/>
                  </a:lnTo>
                  <a:lnTo>
                    <a:pt x="120" y="14"/>
                  </a:lnTo>
                </a:path>
              </a:pathLst>
            </a:custGeom>
            <a:noFill/>
            <a:ln>
              <a:noFill/>
            </a:ln>
          </p:spPr>
        </p:sp>
        <p:sp>
          <p:nvSpPr>
            <p:cNvPr id="251" name="Text Box 251"/>
            <p:cNvSpPr>
              <a:spLocks/>
            </p:cNvSpPr>
            <p:nvPr/>
          </p:nvSpPr>
          <p:spPr>
            <a:xfrm>
              <a:off x="3343" y="3082"/>
              <a:ext cx="79" cy="67"/>
            </a:xfrm>
            <a:custGeom>
              <a:avLst/>
              <a:gdLst/>
              <a:ahLst/>
              <a:cxnLst/>
              <a:rect l="0" t="0" r="r" b="b"/>
              <a:pathLst>
                <a:path w="79" h="67">
                  <a:moveTo>
                    <a:pt x="79" y="0"/>
                  </a:moveTo>
                  <a:lnTo>
                    <a:pt x="79" y="0"/>
                  </a:lnTo>
                  <a:lnTo>
                    <a:pt x="79" y="7"/>
                  </a:lnTo>
                  <a:lnTo>
                    <a:pt x="77" y="13"/>
                  </a:lnTo>
                  <a:lnTo>
                    <a:pt x="73" y="19"/>
                  </a:lnTo>
                  <a:lnTo>
                    <a:pt x="71" y="27"/>
                  </a:lnTo>
                  <a:lnTo>
                    <a:pt x="71" y="35"/>
                  </a:lnTo>
                  <a:lnTo>
                    <a:pt x="73" y="43"/>
                  </a:lnTo>
                  <a:lnTo>
                    <a:pt x="66" y="43"/>
                  </a:lnTo>
                  <a:lnTo>
                    <a:pt x="60" y="41"/>
                  </a:lnTo>
                  <a:lnTo>
                    <a:pt x="54" y="37"/>
                  </a:lnTo>
                  <a:lnTo>
                    <a:pt x="48" y="35"/>
                  </a:lnTo>
                  <a:lnTo>
                    <a:pt x="41" y="35"/>
                  </a:lnTo>
                  <a:lnTo>
                    <a:pt x="37" y="39"/>
                  </a:lnTo>
                  <a:lnTo>
                    <a:pt x="33" y="43"/>
                  </a:lnTo>
                  <a:lnTo>
                    <a:pt x="29" y="49"/>
                  </a:lnTo>
                  <a:lnTo>
                    <a:pt x="23" y="57"/>
                  </a:lnTo>
                  <a:lnTo>
                    <a:pt x="14" y="63"/>
                  </a:lnTo>
                  <a:lnTo>
                    <a:pt x="6" y="67"/>
                  </a:lnTo>
                  <a:lnTo>
                    <a:pt x="2" y="49"/>
                  </a:lnTo>
                  <a:lnTo>
                    <a:pt x="0" y="33"/>
                  </a:lnTo>
                  <a:lnTo>
                    <a:pt x="2" y="27"/>
                  </a:lnTo>
                  <a:lnTo>
                    <a:pt x="4" y="21"/>
                  </a:lnTo>
                  <a:lnTo>
                    <a:pt x="10" y="15"/>
                  </a:lnTo>
                  <a:lnTo>
                    <a:pt x="21" y="11"/>
                  </a:lnTo>
                  <a:lnTo>
                    <a:pt x="46" y="5"/>
                  </a:lnTo>
                  <a:lnTo>
                    <a:pt x="79" y="0"/>
                  </a:lnTo>
                  <a:close/>
                </a:path>
              </a:pathLst>
            </a:custGeom>
            <a:solidFill>
              <a:srgbClr val="3F3B30">
                <a:alpha val="99998"/>
              </a:srgbClr>
            </a:solidFill>
            <a:ln>
              <a:noFill/>
            </a:ln>
          </p:spPr>
        </p:sp>
        <p:sp>
          <p:nvSpPr>
            <p:cNvPr id="252" name="Text Box 252"/>
            <p:cNvSpPr>
              <a:spLocks/>
            </p:cNvSpPr>
            <p:nvPr/>
          </p:nvSpPr>
          <p:spPr>
            <a:xfrm>
              <a:off x="3343" y="3082"/>
              <a:ext cx="79" cy="67"/>
            </a:xfrm>
            <a:custGeom>
              <a:avLst/>
              <a:gdLst/>
              <a:ahLst/>
              <a:cxnLst/>
              <a:rect l="0" t="0" r="r" b="b"/>
              <a:pathLst>
                <a:path w="79" h="67">
                  <a:moveTo>
                    <a:pt x="79" y="0"/>
                  </a:moveTo>
                  <a:lnTo>
                    <a:pt x="79" y="0"/>
                  </a:lnTo>
                  <a:lnTo>
                    <a:pt x="79" y="7"/>
                  </a:lnTo>
                  <a:lnTo>
                    <a:pt x="77" y="13"/>
                  </a:lnTo>
                  <a:lnTo>
                    <a:pt x="73" y="19"/>
                  </a:lnTo>
                  <a:lnTo>
                    <a:pt x="71" y="27"/>
                  </a:lnTo>
                  <a:lnTo>
                    <a:pt x="71" y="35"/>
                  </a:lnTo>
                  <a:lnTo>
                    <a:pt x="73" y="43"/>
                  </a:lnTo>
                  <a:lnTo>
                    <a:pt x="66" y="43"/>
                  </a:lnTo>
                  <a:lnTo>
                    <a:pt x="60" y="41"/>
                  </a:lnTo>
                  <a:lnTo>
                    <a:pt x="54" y="37"/>
                  </a:lnTo>
                  <a:lnTo>
                    <a:pt x="48" y="35"/>
                  </a:lnTo>
                  <a:lnTo>
                    <a:pt x="41" y="35"/>
                  </a:lnTo>
                  <a:lnTo>
                    <a:pt x="37" y="39"/>
                  </a:lnTo>
                  <a:lnTo>
                    <a:pt x="33" y="43"/>
                  </a:lnTo>
                  <a:lnTo>
                    <a:pt x="29" y="49"/>
                  </a:lnTo>
                  <a:lnTo>
                    <a:pt x="23" y="57"/>
                  </a:lnTo>
                  <a:lnTo>
                    <a:pt x="14" y="63"/>
                  </a:lnTo>
                  <a:lnTo>
                    <a:pt x="6" y="67"/>
                  </a:lnTo>
                  <a:lnTo>
                    <a:pt x="2" y="49"/>
                  </a:lnTo>
                  <a:lnTo>
                    <a:pt x="0" y="33"/>
                  </a:lnTo>
                  <a:lnTo>
                    <a:pt x="2" y="27"/>
                  </a:lnTo>
                  <a:lnTo>
                    <a:pt x="4" y="21"/>
                  </a:lnTo>
                  <a:lnTo>
                    <a:pt x="10" y="15"/>
                  </a:lnTo>
                  <a:lnTo>
                    <a:pt x="21" y="11"/>
                  </a:lnTo>
                  <a:lnTo>
                    <a:pt x="46" y="5"/>
                  </a:lnTo>
                  <a:lnTo>
                    <a:pt x="79" y="0"/>
                  </a:lnTo>
                </a:path>
              </a:pathLst>
            </a:custGeom>
            <a:noFill/>
            <a:ln>
              <a:noFill/>
            </a:ln>
          </p:spPr>
        </p:sp>
        <p:sp>
          <p:nvSpPr>
            <p:cNvPr id="253" name="Text Box 253"/>
            <p:cNvSpPr>
              <a:spLocks/>
            </p:cNvSpPr>
            <p:nvPr/>
          </p:nvSpPr>
          <p:spPr>
            <a:xfrm>
              <a:off x="3337" y="3028"/>
              <a:ext cx="133" cy="83"/>
            </a:xfrm>
            <a:custGeom>
              <a:avLst/>
              <a:gdLst/>
              <a:ahLst/>
              <a:cxnLst/>
              <a:rect l="0" t="0" r="r" b="b"/>
              <a:pathLst>
                <a:path w="133" h="83">
                  <a:moveTo>
                    <a:pt x="120" y="14"/>
                  </a:moveTo>
                  <a:lnTo>
                    <a:pt x="120" y="14"/>
                  </a:lnTo>
                  <a:lnTo>
                    <a:pt x="127" y="26"/>
                  </a:lnTo>
                  <a:lnTo>
                    <a:pt x="131" y="36"/>
                  </a:lnTo>
                  <a:lnTo>
                    <a:pt x="133" y="48"/>
                  </a:lnTo>
                  <a:lnTo>
                    <a:pt x="87" y="61"/>
                  </a:lnTo>
                  <a:lnTo>
                    <a:pt x="45" y="73"/>
                  </a:lnTo>
                  <a:lnTo>
                    <a:pt x="6" y="83"/>
                  </a:lnTo>
                  <a:lnTo>
                    <a:pt x="4" y="79"/>
                  </a:lnTo>
                  <a:lnTo>
                    <a:pt x="2" y="65"/>
                  </a:lnTo>
                  <a:lnTo>
                    <a:pt x="0" y="50"/>
                  </a:lnTo>
                  <a:lnTo>
                    <a:pt x="0" y="40"/>
                  </a:lnTo>
                  <a:lnTo>
                    <a:pt x="4" y="32"/>
                  </a:lnTo>
                  <a:lnTo>
                    <a:pt x="10" y="24"/>
                  </a:lnTo>
                  <a:lnTo>
                    <a:pt x="23" y="16"/>
                  </a:lnTo>
                  <a:lnTo>
                    <a:pt x="39" y="10"/>
                  </a:lnTo>
                  <a:lnTo>
                    <a:pt x="58" y="4"/>
                  </a:lnTo>
                  <a:lnTo>
                    <a:pt x="77" y="0"/>
                  </a:lnTo>
                  <a:lnTo>
                    <a:pt x="93" y="2"/>
                  </a:lnTo>
                  <a:lnTo>
                    <a:pt x="102" y="2"/>
                  </a:lnTo>
                  <a:lnTo>
                    <a:pt x="110" y="6"/>
                  </a:lnTo>
                  <a:lnTo>
                    <a:pt x="116" y="10"/>
                  </a:lnTo>
                  <a:lnTo>
                    <a:pt x="120" y="14"/>
                  </a:lnTo>
                  <a:close/>
                </a:path>
              </a:pathLst>
            </a:custGeom>
            <a:solidFill>
              <a:srgbClr val="E6AF53">
                <a:alpha val="99998"/>
              </a:srgbClr>
            </a:solidFill>
            <a:ln>
              <a:noFill/>
            </a:ln>
          </p:spPr>
        </p:sp>
        <p:sp>
          <p:nvSpPr>
            <p:cNvPr id="254" name="Text Box 254"/>
            <p:cNvSpPr>
              <a:spLocks/>
            </p:cNvSpPr>
            <p:nvPr/>
          </p:nvSpPr>
          <p:spPr>
            <a:xfrm>
              <a:off x="3337" y="3028"/>
              <a:ext cx="133" cy="83"/>
            </a:xfrm>
            <a:custGeom>
              <a:avLst/>
              <a:gdLst/>
              <a:ahLst/>
              <a:cxnLst/>
              <a:rect l="0" t="0" r="r" b="b"/>
              <a:pathLst>
                <a:path w="133" h="83">
                  <a:moveTo>
                    <a:pt x="120" y="14"/>
                  </a:moveTo>
                  <a:lnTo>
                    <a:pt x="120" y="14"/>
                  </a:lnTo>
                  <a:lnTo>
                    <a:pt x="127" y="26"/>
                  </a:lnTo>
                  <a:lnTo>
                    <a:pt x="131" y="36"/>
                  </a:lnTo>
                  <a:lnTo>
                    <a:pt x="133" y="48"/>
                  </a:lnTo>
                  <a:lnTo>
                    <a:pt x="87" y="61"/>
                  </a:lnTo>
                  <a:lnTo>
                    <a:pt x="45" y="73"/>
                  </a:lnTo>
                  <a:lnTo>
                    <a:pt x="6" y="83"/>
                  </a:lnTo>
                  <a:lnTo>
                    <a:pt x="4" y="79"/>
                  </a:lnTo>
                  <a:lnTo>
                    <a:pt x="2" y="65"/>
                  </a:lnTo>
                  <a:lnTo>
                    <a:pt x="0" y="50"/>
                  </a:lnTo>
                  <a:lnTo>
                    <a:pt x="0" y="40"/>
                  </a:lnTo>
                  <a:lnTo>
                    <a:pt x="4" y="32"/>
                  </a:lnTo>
                  <a:lnTo>
                    <a:pt x="10" y="24"/>
                  </a:lnTo>
                  <a:lnTo>
                    <a:pt x="23" y="16"/>
                  </a:lnTo>
                  <a:lnTo>
                    <a:pt x="39" y="10"/>
                  </a:lnTo>
                  <a:lnTo>
                    <a:pt x="58" y="4"/>
                  </a:lnTo>
                  <a:lnTo>
                    <a:pt x="77" y="0"/>
                  </a:lnTo>
                  <a:lnTo>
                    <a:pt x="93" y="2"/>
                  </a:lnTo>
                  <a:lnTo>
                    <a:pt x="102" y="2"/>
                  </a:lnTo>
                  <a:lnTo>
                    <a:pt x="110" y="6"/>
                  </a:lnTo>
                  <a:lnTo>
                    <a:pt x="116" y="10"/>
                  </a:lnTo>
                  <a:lnTo>
                    <a:pt x="120" y="14"/>
                  </a:lnTo>
                </a:path>
              </a:pathLst>
            </a:custGeom>
            <a:noFill/>
            <a:ln>
              <a:noFill/>
            </a:ln>
          </p:spPr>
        </p:sp>
        <p:sp>
          <p:nvSpPr>
            <p:cNvPr id="255" name="Text Box 255"/>
            <p:cNvSpPr>
              <a:spLocks/>
            </p:cNvSpPr>
            <p:nvPr/>
          </p:nvSpPr>
          <p:spPr>
            <a:xfrm>
              <a:off x="3374" y="3107"/>
              <a:ext cx="33" cy="42"/>
            </a:xfrm>
            <a:custGeom>
              <a:avLst/>
              <a:gdLst/>
              <a:ahLst/>
              <a:cxnLst/>
              <a:rect l="0" t="0" r="r" b="b"/>
              <a:pathLst>
                <a:path w="33" h="42">
                  <a:moveTo>
                    <a:pt x="29" y="16"/>
                  </a:moveTo>
                  <a:lnTo>
                    <a:pt x="29" y="16"/>
                  </a:lnTo>
                  <a:lnTo>
                    <a:pt x="29" y="14"/>
                  </a:lnTo>
                  <a:lnTo>
                    <a:pt x="25" y="6"/>
                  </a:lnTo>
                  <a:lnTo>
                    <a:pt x="19" y="2"/>
                  </a:lnTo>
                  <a:lnTo>
                    <a:pt x="15" y="0"/>
                  </a:lnTo>
                  <a:lnTo>
                    <a:pt x="10" y="0"/>
                  </a:lnTo>
                  <a:lnTo>
                    <a:pt x="4" y="4"/>
                  </a:lnTo>
                  <a:lnTo>
                    <a:pt x="2" y="10"/>
                  </a:lnTo>
                  <a:lnTo>
                    <a:pt x="0" y="16"/>
                  </a:lnTo>
                  <a:lnTo>
                    <a:pt x="2" y="24"/>
                  </a:lnTo>
                  <a:lnTo>
                    <a:pt x="6" y="32"/>
                  </a:lnTo>
                  <a:lnTo>
                    <a:pt x="10" y="38"/>
                  </a:lnTo>
                  <a:lnTo>
                    <a:pt x="19" y="40"/>
                  </a:lnTo>
                  <a:lnTo>
                    <a:pt x="29" y="42"/>
                  </a:lnTo>
                  <a:lnTo>
                    <a:pt x="29" y="40"/>
                  </a:lnTo>
                  <a:lnTo>
                    <a:pt x="31" y="36"/>
                  </a:lnTo>
                  <a:lnTo>
                    <a:pt x="33" y="28"/>
                  </a:lnTo>
                  <a:lnTo>
                    <a:pt x="29" y="16"/>
                  </a:lnTo>
                  <a:close/>
                </a:path>
              </a:pathLst>
            </a:custGeom>
            <a:solidFill>
              <a:srgbClr val="BC6E40">
                <a:alpha val="99998"/>
              </a:srgbClr>
            </a:solidFill>
            <a:ln>
              <a:noFill/>
            </a:ln>
          </p:spPr>
        </p:sp>
        <p:sp>
          <p:nvSpPr>
            <p:cNvPr id="256" name="Text Box 256"/>
            <p:cNvSpPr>
              <a:spLocks/>
            </p:cNvSpPr>
            <p:nvPr/>
          </p:nvSpPr>
          <p:spPr>
            <a:xfrm>
              <a:off x="3374" y="3107"/>
              <a:ext cx="33" cy="42"/>
            </a:xfrm>
            <a:custGeom>
              <a:avLst/>
              <a:gdLst/>
              <a:ahLst/>
              <a:cxnLst/>
              <a:rect l="0" t="0" r="r" b="b"/>
              <a:pathLst>
                <a:path w="33" h="42">
                  <a:moveTo>
                    <a:pt x="29" y="16"/>
                  </a:moveTo>
                  <a:lnTo>
                    <a:pt x="29" y="16"/>
                  </a:lnTo>
                  <a:lnTo>
                    <a:pt x="29" y="14"/>
                  </a:lnTo>
                  <a:lnTo>
                    <a:pt x="25" y="6"/>
                  </a:lnTo>
                  <a:lnTo>
                    <a:pt x="19" y="2"/>
                  </a:lnTo>
                  <a:lnTo>
                    <a:pt x="15" y="0"/>
                  </a:lnTo>
                  <a:lnTo>
                    <a:pt x="10" y="0"/>
                  </a:lnTo>
                  <a:lnTo>
                    <a:pt x="4" y="4"/>
                  </a:lnTo>
                  <a:lnTo>
                    <a:pt x="2" y="10"/>
                  </a:lnTo>
                  <a:lnTo>
                    <a:pt x="0" y="16"/>
                  </a:lnTo>
                  <a:lnTo>
                    <a:pt x="2" y="24"/>
                  </a:lnTo>
                  <a:lnTo>
                    <a:pt x="6" y="32"/>
                  </a:lnTo>
                  <a:lnTo>
                    <a:pt x="10" y="38"/>
                  </a:lnTo>
                  <a:lnTo>
                    <a:pt x="19" y="40"/>
                  </a:lnTo>
                  <a:lnTo>
                    <a:pt x="29" y="42"/>
                  </a:lnTo>
                  <a:lnTo>
                    <a:pt x="29" y="40"/>
                  </a:lnTo>
                  <a:lnTo>
                    <a:pt x="31" y="36"/>
                  </a:lnTo>
                  <a:lnTo>
                    <a:pt x="33" y="28"/>
                  </a:lnTo>
                  <a:lnTo>
                    <a:pt x="29" y="16"/>
                  </a:lnTo>
                </a:path>
              </a:pathLst>
            </a:custGeom>
            <a:noFill/>
            <a:ln>
              <a:noFill/>
            </a:ln>
          </p:spPr>
        </p:sp>
        <p:sp>
          <p:nvSpPr>
            <p:cNvPr id="257" name="Text Box 257"/>
            <p:cNvSpPr>
              <a:spLocks/>
            </p:cNvSpPr>
            <p:nvPr/>
          </p:nvSpPr>
          <p:spPr>
            <a:xfrm>
              <a:off x="3339" y="3054"/>
              <a:ext cx="45" cy="53"/>
            </a:xfrm>
            <a:custGeom>
              <a:avLst/>
              <a:gdLst/>
              <a:ahLst/>
              <a:cxnLst/>
              <a:rect l="0" t="0" r="r" b="b"/>
              <a:pathLst>
                <a:path w="45" h="53">
                  <a:moveTo>
                    <a:pt x="45" y="0"/>
                  </a:moveTo>
                  <a:lnTo>
                    <a:pt x="45" y="0"/>
                  </a:lnTo>
                  <a:lnTo>
                    <a:pt x="39" y="2"/>
                  </a:lnTo>
                  <a:lnTo>
                    <a:pt x="27" y="4"/>
                  </a:lnTo>
                  <a:lnTo>
                    <a:pt x="21" y="8"/>
                  </a:lnTo>
                  <a:lnTo>
                    <a:pt x="14" y="10"/>
                  </a:lnTo>
                  <a:lnTo>
                    <a:pt x="10" y="16"/>
                  </a:lnTo>
                  <a:lnTo>
                    <a:pt x="6" y="22"/>
                  </a:lnTo>
                  <a:lnTo>
                    <a:pt x="4" y="33"/>
                  </a:lnTo>
                  <a:lnTo>
                    <a:pt x="4" y="39"/>
                  </a:lnTo>
                  <a:lnTo>
                    <a:pt x="6" y="43"/>
                  </a:lnTo>
                  <a:lnTo>
                    <a:pt x="8" y="47"/>
                  </a:lnTo>
                  <a:lnTo>
                    <a:pt x="12" y="49"/>
                  </a:lnTo>
                  <a:lnTo>
                    <a:pt x="18" y="49"/>
                  </a:lnTo>
                  <a:lnTo>
                    <a:pt x="25" y="49"/>
                  </a:lnTo>
                  <a:lnTo>
                    <a:pt x="4" y="53"/>
                  </a:lnTo>
                  <a:lnTo>
                    <a:pt x="0" y="37"/>
                  </a:lnTo>
                  <a:lnTo>
                    <a:pt x="0" y="26"/>
                  </a:lnTo>
                  <a:lnTo>
                    <a:pt x="0" y="20"/>
                  </a:lnTo>
                  <a:lnTo>
                    <a:pt x="2" y="14"/>
                  </a:lnTo>
                  <a:lnTo>
                    <a:pt x="6" y="12"/>
                  </a:lnTo>
                  <a:lnTo>
                    <a:pt x="10" y="8"/>
                  </a:lnTo>
                  <a:lnTo>
                    <a:pt x="23" y="4"/>
                  </a:lnTo>
                  <a:lnTo>
                    <a:pt x="45" y="0"/>
                  </a:lnTo>
                  <a:close/>
                </a:path>
              </a:pathLst>
            </a:custGeom>
            <a:solidFill>
              <a:srgbClr val="D9850D">
                <a:alpha val="99998"/>
              </a:srgbClr>
            </a:solidFill>
            <a:ln>
              <a:noFill/>
            </a:ln>
          </p:spPr>
        </p:sp>
        <p:sp>
          <p:nvSpPr>
            <p:cNvPr id="258" name="Text Box 258"/>
            <p:cNvSpPr>
              <a:spLocks/>
            </p:cNvSpPr>
            <p:nvPr/>
          </p:nvSpPr>
          <p:spPr>
            <a:xfrm>
              <a:off x="3339" y="3054"/>
              <a:ext cx="45" cy="53"/>
            </a:xfrm>
            <a:custGeom>
              <a:avLst/>
              <a:gdLst/>
              <a:ahLst/>
              <a:cxnLst/>
              <a:rect l="0" t="0" r="r" b="b"/>
              <a:pathLst>
                <a:path w="45" h="53">
                  <a:moveTo>
                    <a:pt x="45" y="0"/>
                  </a:moveTo>
                  <a:lnTo>
                    <a:pt x="45" y="0"/>
                  </a:lnTo>
                  <a:lnTo>
                    <a:pt x="39" y="2"/>
                  </a:lnTo>
                  <a:lnTo>
                    <a:pt x="27" y="4"/>
                  </a:lnTo>
                  <a:lnTo>
                    <a:pt x="21" y="8"/>
                  </a:lnTo>
                  <a:lnTo>
                    <a:pt x="14" y="10"/>
                  </a:lnTo>
                  <a:lnTo>
                    <a:pt x="10" y="16"/>
                  </a:lnTo>
                  <a:lnTo>
                    <a:pt x="6" y="22"/>
                  </a:lnTo>
                  <a:lnTo>
                    <a:pt x="4" y="33"/>
                  </a:lnTo>
                  <a:lnTo>
                    <a:pt x="4" y="39"/>
                  </a:lnTo>
                  <a:lnTo>
                    <a:pt x="6" y="43"/>
                  </a:lnTo>
                  <a:lnTo>
                    <a:pt x="8" y="47"/>
                  </a:lnTo>
                  <a:lnTo>
                    <a:pt x="12" y="49"/>
                  </a:lnTo>
                  <a:lnTo>
                    <a:pt x="18" y="49"/>
                  </a:lnTo>
                  <a:lnTo>
                    <a:pt x="25" y="49"/>
                  </a:lnTo>
                  <a:lnTo>
                    <a:pt x="4" y="53"/>
                  </a:lnTo>
                  <a:lnTo>
                    <a:pt x="0" y="37"/>
                  </a:lnTo>
                  <a:lnTo>
                    <a:pt x="0" y="26"/>
                  </a:lnTo>
                  <a:lnTo>
                    <a:pt x="0" y="20"/>
                  </a:lnTo>
                  <a:lnTo>
                    <a:pt x="2" y="14"/>
                  </a:lnTo>
                  <a:lnTo>
                    <a:pt x="6" y="12"/>
                  </a:lnTo>
                  <a:lnTo>
                    <a:pt x="10" y="8"/>
                  </a:lnTo>
                  <a:lnTo>
                    <a:pt x="23" y="4"/>
                  </a:lnTo>
                  <a:lnTo>
                    <a:pt x="45" y="0"/>
                  </a:lnTo>
                </a:path>
              </a:pathLst>
            </a:custGeom>
            <a:noFill/>
            <a:ln>
              <a:noFill/>
            </a:ln>
          </p:spPr>
        </p:sp>
        <p:sp>
          <p:nvSpPr>
            <p:cNvPr id="259" name="Text Box 259"/>
            <p:cNvSpPr>
              <a:spLocks/>
            </p:cNvSpPr>
            <p:nvPr/>
          </p:nvSpPr>
          <p:spPr>
            <a:xfrm>
              <a:off x="3210" y="3157"/>
              <a:ext cx="239" cy="260"/>
            </a:xfrm>
            <a:custGeom>
              <a:avLst/>
              <a:gdLst/>
              <a:ahLst/>
              <a:cxnLst/>
              <a:rect l="0" t="0" r="r" b="b"/>
              <a:pathLst>
                <a:path w="239" h="260">
                  <a:moveTo>
                    <a:pt x="239" y="67"/>
                  </a:moveTo>
                  <a:lnTo>
                    <a:pt x="239" y="67"/>
                  </a:lnTo>
                  <a:lnTo>
                    <a:pt x="227" y="57"/>
                  </a:lnTo>
                  <a:lnTo>
                    <a:pt x="195" y="40"/>
                  </a:lnTo>
                  <a:lnTo>
                    <a:pt x="172" y="28"/>
                  </a:lnTo>
                  <a:lnTo>
                    <a:pt x="147" y="16"/>
                  </a:lnTo>
                  <a:lnTo>
                    <a:pt x="118" y="6"/>
                  </a:lnTo>
                  <a:lnTo>
                    <a:pt x="85" y="0"/>
                  </a:lnTo>
                  <a:lnTo>
                    <a:pt x="77" y="14"/>
                  </a:lnTo>
                  <a:lnTo>
                    <a:pt x="70" y="30"/>
                  </a:lnTo>
                  <a:lnTo>
                    <a:pt x="66" y="47"/>
                  </a:lnTo>
                  <a:lnTo>
                    <a:pt x="62" y="55"/>
                  </a:lnTo>
                  <a:lnTo>
                    <a:pt x="52" y="77"/>
                  </a:lnTo>
                  <a:lnTo>
                    <a:pt x="37" y="111"/>
                  </a:lnTo>
                  <a:lnTo>
                    <a:pt x="31" y="133"/>
                  </a:lnTo>
                  <a:lnTo>
                    <a:pt x="27" y="158"/>
                  </a:lnTo>
                  <a:lnTo>
                    <a:pt x="16" y="202"/>
                  </a:lnTo>
                  <a:lnTo>
                    <a:pt x="10" y="228"/>
                  </a:lnTo>
                  <a:lnTo>
                    <a:pt x="4" y="244"/>
                  </a:lnTo>
                  <a:lnTo>
                    <a:pt x="0" y="252"/>
                  </a:lnTo>
                  <a:lnTo>
                    <a:pt x="0" y="260"/>
                  </a:lnTo>
                  <a:lnTo>
                    <a:pt x="2" y="260"/>
                  </a:lnTo>
                  <a:lnTo>
                    <a:pt x="10" y="252"/>
                  </a:lnTo>
                  <a:lnTo>
                    <a:pt x="25" y="232"/>
                  </a:lnTo>
                  <a:lnTo>
                    <a:pt x="41" y="194"/>
                  </a:lnTo>
                  <a:lnTo>
                    <a:pt x="64" y="149"/>
                  </a:lnTo>
                  <a:lnTo>
                    <a:pt x="77" y="127"/>
                  </a:lnTo>
                  <a:lnTo>
                    <a:pt x="91" y="107"/>
                  </a:lnTo>
                  <a:lnTo>
                    <a:pt x="108" y="91"/>
                  </a:lnTo>
                  <a:lnTo>
                    <a:pt x="116" y="85"/>
                  </a:lnTo>
                  <a:lnTo>
                    <a:pt x="125" y="81"/>
                  </a:lnTo>
                  <a:lnTo>
                    <a:pt x="143" y="75"/>
                  </a:lnTo>
                  <a:lnTo>
                    <a:pt x="158" y="71"/>
                  </a:lnTo>
                  <a:lnTo>
                    <a:pt x="172" y="69"/>
                  </a:lnTo>
                  <a:lnTo>
                    <a:pt x="185" y="69"/>
                  </a:lnTo>
                  <a:lnTo>
                    <a:pt x="206" y="71"/>
                  </a:lnTo>
                  <a:lnTo>
                    <a:pt x="220" y="75"/>
                  </a:lnTo>
                  <a:lnTo>
                    <a:pt x="231" y="77"/>
                  </a:lnTo>
                  <a:lnTo>
                    <a:pt x="237" y="77"/>
                  </a:lnTo>
                  <a:lnTo>
                    <a:pt x="239" y="75"/>
                  </a:lnTo>
                  <a:lnTo>
                    <a:pt x="239" y="67"/>
                  </a:lnTo>
                  <a:close/>
                </a:path>
              </a:pathLst>
            </a:custGeom>
            <a:solidFill>
              <a:srgbClr val="301511">
                <a:alpha val="99998"/>
              </a:srgbClr>
            </a:solidFill>
            <a:ln>
              <a:noFill/>
            </a:ln>
          </p:spPr>
        </p:sp>
        <p:sp>
          <p:nvSpPr>
            <p:cNvPr id="260" name="Text Box 260"/>
            <p:cNvSpPr>
              <a:spLocks/>
            </p:cNvSpPr>
            <p:nvPr/>
          </p:nvSpPr>
          <p:spPr>
            <a:xfrm>
              <a:off x="3210" y="3157"/>
              <a:ext cx="239" cy="260"/>
            </a:xfrm>
            <a:custGeom>
              <a:avLst/>
              <a:gdLst/>
              <a:ahLst/>
              <a:cxnLst/>
              <a:rect l="0" t="0" r="r" b="b"/>
              <a:pathLst>
                <a:path w="239" h="260">
                  <a:moveTo>
                    <a:pt x="239" y="67"/>
                  </a:moveTo>
                  <a:lnTo>
                    <a:pt x="239" y="67"/>
                  </a:lnTo>
                  <a:lnTo>
                    <a:pt x="227" y="57"/>
                  </a:lnTo>
                  <a:lnTo>
                    <a:pt x="195" y="40"/>
                  </a:lnTo>
                  <a:lnTo>
                    <a:pt x="172" y="28"/>
                  </a:lnTo>
                  <a:lnTo>
                    <a:pt x="147" y="16"/>
                  </a:lnTo>
                  <a:lnTo>
                    <a:pt x="118" y="6"/>
                  </a:lnTo>
                  <a:lnTo>
                    <a:pt x="85" y="0"/>
                  </a:lnTo>
                  <a:lnTo>
                    <a:pt x="77" y="14"/>
                  </a:lnTo>
                  <a:lnTo>
                    <a:pt x="70" y="30"/>
                  </a:lnTo>
                  <a:lnTo>
                    <a:pt x="66" y="47"/>
                  </a:lnTo>
                  <a:lnTo>
                    <a:pt x="62" y="55"/>
                  </a:lnTo>
                  <a:lnTo>
                    <a:pt x="52" y="77"/>
                  </a:lnTo>
                  <a:lnTo>
                    <a:pt x="37" y="111"/>
                  </a:lnTo>
                  <a:lnTo>
                    <a:pt x="31" y="133"/>
                  </a:lnTo>
                  <a:lnTo>
                    <a:pt x="27" y="158"/>
                  </a:lnTo>
                  <a:lnTo>
                    <a:pt x="16" y="202"/>
                  </a:lnTo>
                  <a:lnTo>
                    <a:pt x="10" y="228"/>
                  </a:lnTo>
                  <a:lnTo>
                    <a:pt x="4" y="244"/>
                  </a:lnTo>
                  <a:lnTo>
                    <a:pt x="0" y="252"/>
                  </a:lnTo>
                  <a:lnTo>
                    <a:pt x="0" y="260"/>
                  </a:lnTo>
                  <a:lnTo>
                    <a:pt x="2" y="260"/>
                  </a:lnTo>
                  <a:lnTo>
                    <a:pt x="10" y="252"/>
                  </a:lnTo>
                  <a:lnTo>
                    <a:pt x="25" y="232"/>
                  </a:lnTo>
                  <a:lnTo>
                    <a:pt x="41" y="194"/>
                  </a:lnTo>
                  <a:lnTo>
                    <a:pt x="64" y="149"/>
                  </a:lnTo>
                  <a:lnTo>
                    <a:pt x="77" y="127"/>
                  </a:lnTo>
                  <a:lnTo>
                    <a:pt x="91" y="107"/>
                  </a:lnTo>
                  <a:lnTo>
                    <a:pt x="108" y="91"/>
                  </a:lnTo>
                  <a:lnTo>
                    <a:pt x="116" y="85"/>
                  </a:lnTo>
                  <a:lnTo>
                    <a:pt x="125" y="81"/>
                  </a:lnTo>
                  <a:lnTo>
                    <a:pt x="143" y="75"/>
                  </a:lnTo>
                  <a:lnTo>
                    <a:pt x="158" y="71"/>
                  </a:lnTo>
                  <a:lnTo>
                    <a:pt x="172" y="69"/>
                  </a:lnTo>
                  <a:lnTo>
                    <a:pt x="185" y="69"/>
                  </a:lnTo>
                  <a:lnTo>
                    <a:pt x="206" y="71"/>
                  </a:lnTo>
                  <a:lnTo>
                    <a:pt x="220" y="75"/>
                  </a:lnTo>
                  <a:lnTo>
                    <a:pt x="231" y="77"/>
                  </a:lnTo>
                  <a:lnTo>
                    <a:pt x="237" y="77"/>
                  </a:lnTo>
                  <a:lnTo>
                    <a:pt x="239" y="75"/>
                  </a:lnTo>
                  <a:lnTo>
                    <a:pt x="239" y="67"/>
                  </a:lnTo>
                </a:path>
              </a:pathLst>
            </a:custGeom>
            <a:noFill/>
            <a:ln>
              <a:noFill/>
            </a:ln>
          </p:spPr>
        </p:sp>
        <p:sp>
          <p:nvSpPr>
            <p:cNvPr id="261" name="Text Box 261"/>
            <p:cNvSpPr>
              <a:spLocks/>
            </p:cNvSpPr>
            <p:nvPr/>
          </p:nvSpPr>
          <p:spPr>
            <a:xfrm>
              <a:off x="3166" y="3206"/>
              <a:ext cx="412" cy="760"/>
            </a:xfrm>
            <a:custGeom>
              <a:avLst/>
              <a:gdLst/>
              <a:ahLst/>
              <a:cxnLst/>
              <a:rect l="0" t="0" r="r" b="b"/>
              <a:pathLst>
                <a:path w="412" h="760">
                  <a:moveTo>
                    <a:pt x="114" y="40"/>
                  </a:moveTo>
                  <a:lnTo>
                    <a:pt x="114" y="40"/>
                  </a:lnTo>
                  <a:lnTo>
                    <a:pt x="91" y="137"/>
                  </a:lnTo>
                  <a:lnTo>
                    <a:pt x="71" y="226"/>
                  </a:lnTo>
                  <a:lnTo>
                    <a:pt x="54" y="318"/>
                  </a:lnTo>
                  <a:lnTo>
                    <a:pt x="50" y="363"/>
                  </a:lnTo>
                  <a:lnTo>
                    <a:pt x="48" y="415"/>
                  </a:lnTo>
                  <a:lnTo>
                    <a:pt x="44" y="528"/>
                  </a:lnTo>
                  <a:lnTo>
                    <a:pt x="39" y="587"/>
                  </a:lnTo>
                  <a:lnTo>
                    <a:pt x="31" y="645"/>
                  </a:lnTo>
                  <a:lnTo>
                    <a:pt x="25" y="673"/>
                  </a:lnTo>
                  <a:lnTo>
                    <a:pt x="19" y="698"/>
                  </a:lnTo>
                  <a:lnTo>
                    <a:pt x="10" y="724"/>
                  </a:lnTo>
                  <a:lnTo>
                    <a:pt x="0" y="748"/>
                  </a:lnTo>
                  <a:lnTo>
                    <a:pt x="16" y="752"/>
                  </a:lnTo>
                  <a:lnTo>
                    <a:pt x="37" y="756"/>
                  </a:lnTo>
                  <a:lnTo>
                    <a:pt x="64" y="758"/>
                  </a:lnTo>
                  <a:lnTo>
                    <a:pt x="98" y="760"/>
                  </a:lnTo>
                  <a:lnTo>
                    <a:pt x="137" y="758"/>
                  </a:lnTo>
                  <a:lnTo>
                    <a:pt x="183" y="754"/>
                  </a:lnTo>
                  <a:lnTo>
                    <a:pt x="235" y="746"/>
                  </a:lnTo>
                  <a:lnTo>
                    <a:pt x="323" y="730"/>
                  </a:lnTo>
                  <a:lnTo>
                    <a:pt x="377" y="722"/>
                  </a:lnTo>
                  <a:lnTo>
                    <a:pt x="404" y="720"/>
                  </a:lnTo>
                  <a:lnTo>
                    <a:pt x="412" y="720"/>
                  </a:lnTo>
                  <a:lnTo>
                    <a:pt x="402" y="688"/>
                  </a:lnTo>
                  <a:lnTo>
                    <a:pt x="377" y="607"/>
                  </a:lnTo>
                  <a:lnTo>
                    <a:pt x="362" y="558"/>
                  </a:lnTo>
                  <a:lnTo>
                    <a:pt x="350" y="506"/>
                  </a:lnTo>
                  <a:lnTo>
                    <a:pt x="339" y="456"/>
                  </a:lnTo>
                  <a:lnTo>
                    <a:pt x="331" y="413"/>
                  </a:lnTo>
                  <a:lnTo>
                    <a:pt x="306" y="226"/>
                  </a:lnTo>
                  <a:lnTo>
                    <a:pt x="287" y="86"/>
                  </a:lnTo>
                  <a:lnTo>
                    <a:pt x="285" y="56"/>
                  </a:lnTo>
                  <a:lnTo>
                    <a:pt x="283" y="44"/>
                  </a:lnTo>
                  <a:lnTo>
                    <a:pt x="279" y="32"/>
                  </a:lnTo>
                  <a:lnTo>
                    <a:pt x="273" y="24"/>
                  </a:lnTo>
                  <a:lnTo>
                    <a:pt x="264" y="16"/>
                  </a:lnTo>
                  <a:lnTo>
                    <a:pt x="250" y="8"/>
                  </a:lnTo>
                  <a:lnTo>
                    <a:pt x="231" y="2"/>
                  </a:lnTo>
                  <a:lnTo>
                    <a:pt x="218" y="0"/>
                  </a:lnTo>
                  <a:lnTo>
                    <a:pt x="208" y="0"/>
                  </a:lnTo>
                  <a:lnTo>
                    <a:pt x="198" y="0"/>
                  </a:lnTo>
                  <a:lnTo>
                    <a:pt x="185" y="2"/>
                  </a:lnTo>
                  <a:lnTo>
                    <a:pt x="166" y="8"/>
                  </a:lnTo>
                  <a:lnTo>
                    <a:pt x="150" y="16"/>
                  </a:lnTo>
                  <a:lnTo>
                    <a:pt x="135" y="24"/>
                  </a:lnTo>
                  <a:lnTo>
                    <a:pt x="123" y="32"/>
                  </a:lnTo>
                  <a:lnTo>
                    <a:pt x="114" y="40"/>
                  </a:lnTo>
                  <a:close/>
                </a:path>
              </a:pathLst>
            </a:custGeom>
            <a:solidFill>
              <a:srgbClr val="301511">
                <a:alpha val="99998"/>
              </a:srgbClr>
            </a:solidFill>
            <a:ln>
              <a:noFill/>
            </a:ln>
          </p:spPr>
        </p:sp>
        <p:sp>
          <p:nvSpPr>
            <p:cNvPr id="262" name="Text Box 262"/>
            <p:cNvSpPr>
              <a:spLocks/>
            </p:cNvSpPr>
            <p:nvPr/>
          </p:nvSpPr>
          <p:spPr>
            <a:xfrm>
              <a:off x="3166" y="3206"/>
              <a:ext cx="412" cy="760"/>
            </a:xfrm>
            <a:custGeom>
              <a:avLst/>
              <a:gdLst/>
              <a:ahLst/>
              <a:cxnLst/>
              <a:rect l="0" t="0" r="r" b="b"/>
              <a:pathLst>
                <a:path w="412" h="760">
                  <a:moveTo>
                    <a:pt x="114" y="40"/>
                  </a:moveTo>
                  <a:lnTo>
                    <a:pt x="114" y="40"/>
                  </a:lnTo>
                  <a:lnTo>
                    <a:pt x="91" y="137"/>
                  </a:lnTo>
                  <a:lnTo>
                    <a:pt x="71" y="226"/>
                  </a:lnTo>
                  <a:lnTo>
                    <a:pt x="54" y="318"/>
                  </a:lnTo>
                  <a:lnTo>
                    <a:pt x="50" y="363"/>
                  </a:lnTo>
                  <a:lnTo>
                    <a:pt x="48" y="415"/>
                  </a:lnTo>
                  <a:lnTo>
                    <a:pt x="44" y="528"/>
                  </a:lnTo>
                  <a:lnTo>
                    <a:pt x="39" y="587"/>
                  </a:lnTo>
                  <a:lnTo>
                    <a:pt x="31" y="645"/>
                  </a:lnTo>
                  <a:lnTo>
                    <a:pt x="25" y="673"/>
                  </a:lnTo>
                  <a:lnTo>
                    <a:pt x="19" y="698"/>
                  </a:lnTo>
                  <a:lnTo>
                    <a:pt x="10" y="724"/>
                  </a:lnTo>
                  <a:lnTo>
                    <a:pt x="0" y="748"/>
                  </a:lnTo>
                  <a:lnTo>
                    <a:pt x="16" y="752"/>
                  </a:lnTo>
                  <a:lnTo>
                    <a:pt x="37" y="756"/>
                  </a:lnTo>
                  <a:lnTo>
                    <a:pt x="64" y="758"/>
                  </a:lnTo>
                  <a:lnTo>
                    <a:pt x="98" y="760"/>
                  </a:lnTo>
                  <a:lnTo>
                    <a:pt x="137" y="758"/>
                  </a:lnTo>
                  <a:lnTo>
                    <a:pt x="183" y="754"/>
                  </a:lnTo>
                  <a:lnTo>
                    <a:pt x="235" y="746"/>
                  </a:lnTo>
                  <a:lnTo>
                    <a:pt x="323" y="730"/>
                  </a:lnTo>
                  <a:lnTo>
                    <a:pt x="377" y="722"/>
                  </a:lnTo>
                  <a:lnTo>
                    <a:pt x="404" y="720"/>
                  </a:lnTo>
                  <a:lnTo>
                    <a:pt x="412" y="720"/>
                  </a:lnTo>
                  <a:lnTo>
                    <a:pt x="402" y="688"/>
                  </a:lnTo>
                  <a:lnTo>
                    <a:pt x="377" y="607"/>
                  </a:lnTo>
                  <a:lnTo>
                    <a:pt x="362" y="558"/>
                  </a:lnTo>
                  <a:lnTo>
                    <a:pt x="350" y="506"/>
                  </a:lnTo>
                  <a:lnTo>
                    <a:pt x="339" y="456"/>
                  </a:lnTo>
                  <a:lnTo>
                    <a:pt x="331" y="413"/>
                  </a:lnTo>
                  <a:lnTo>
                    <a:pt x="306" y="226"/>
                  </a:lnTo>
                  <a:lnTo>
                    <a:pt x="287" y="86"/>
                  </a:lnTo>
                  <a:lnTo>
                    <a:pt x="285" y="56"/>
                  </a:lnTo>
                  <a:lnTo>
                    <a:pt x="283" y="44"/>
                  </a:lnTo>
                  <a:lnTo>
                    <a:pt x="279" y="32"/>
                  </a:lnTo>
                  <a:lnTo>
                    <a:pt x="273" y="24"/>
                  </a:lnTo>
                  <a:lnTo>
                    <a:pt x="264" y="16"/>
                  </a:lnTo>
                  <a:lnTo>
                    <a:pt x="250" y="8"/>
                  </a:lnTo>
                  <a:lnTo>
                    <a:pt x="231" y="2"/>
                  </a:lnTo>
                  <a:lnTo>
                    <a:pt x="218" y="0"/>
                  </a:lnTo>
                  <a:lnTo>
                    <a:pt x="208" y="0"/>
                  </a:lnTo>
                  <a:lnTo>
                    <a:pt x="198" y="0"/>
                  </a:lnTo>
                  <a:lnTo>
                    <a:pt x="185" y="2"/>
                  </a:lnTo>
                  <a:lnTo>
                    <a:pt x="166" y="8"/>
                  </a:lnTo>
                  <a:lnTo>
                    <a:pt x="150" y="16"/>
                  </a:lnTo>
                  <a:lnTo>
                    <a:pt x="135" y="24"/>
                  </a:lnTo>
                  <a:lnTo>
                    <a:pt x="123" y="32"/>
                  </a:lnTo>
                  <a:lnTo>
                    <a:pt x="114" y="40"/>
                  </a:lnTo>
                </a:path>
              </a:pathLst>
            </a:custGeom>
            <a:noFill/>
            <a:ln>
              <a:noFill/>
            </a:ln>
          </p:spPr>
        </p:sp>
        <p:sp>
          <p:nvSpPr>
            <p:cNvPr id="263" name="Text Box 263"/>
            <p:cNvSpPr>
              <a:spLocks/>
            </p:cNvSpPr>
            <p:nvPr/>
          </p:nvSpPr>
          <p:spPr>
            <a:xfrm>
              <a:off x="3428" y="3397"/>
              <a:ext cx="104" cy="543"/>
            </a:xfrm>
            <a:custGeom>
              <a:avLst/>
              <a:gdLst/>
              <a:ahLst/>
              <a:cxnLst/>
              <a:rect l="0" t="0" r="r" b="b"/>
              <a:pathLst>
                <a:path w="104" h="543">
                  <a:moveTo>
                    <a:pt x="0" y="0"/>
                  </a:moveTo>
                  <a:lnTo>
                    <a:pt x="0" y="0"/>
                  </a:lnTo>
                  <a:lnTo>
                    <a:pt x="9" y="65"/>
                  </a:lnTo>
                  <a:lnTo>
                    <a:pt x="15" y="133"/>
                  </a:lnTo>
                  <a:lnTo>
                    <a:pt x="27" y="216"/>
                  </a:lnTo>
                  <a:lnTo>
                    <a:pt x="42" y="305"/>
                  </a:lnTo>
                  <a:lnTo>
                    <a:pt x="59" y="392"/>
                  </a:lnTo>
                  <a:lnTo>
                    <a:pt x="69" y="434"/>
                  </a:lnTo>
                  <a:lnTo>
                    <a:pt x="79" y="472"/>
                  </a:lnTo>
                  <a:lnTo>
                    <a:pt x="92" y="503"/>
                  </a:lnTo>
                  <a:lnTo>
                    <a:pt x="104" y="531"/>
                  </a:lnTo>
                  <a:lnTo>
                    <a:pt x="79" y="535"/>
                  </a:lnTo>
                  <a:lnTo>
                    <a:pt x="61" y="539"/>
                  </a:lnTo>
                  <a:lnTo>
                    <a:pt x="42" y="543"/>
                  </a:lnTo>
                  <a:lnTo>
                    <a:pt x="36" y="484"/>
                  </a:lnTo>
                  <a:lnTo>
                    <a:pt x="19" y="337"/>
                  </a:lnTo>
                  <a:lnTo>
                    <a:pt x="11" y="250"/>
                  </a:lnTo>
                  <a:lnTo>
                    <a:pt x="4" y="158"/>
                  </a:lnTo>
                  <a:lnTo>
                    <a:pt x="0" y="73"/>
                  </a:lnTo>
                  <a:lnTo>
                    <a:pt x="0" y="0"/>
                  </a:lnTo>
                  <a:close/>
                </a:path>
              </a:pathLst>
            </a:custGeom>
            <a:solidFill>
              <a:srgbClr val="41211C">
                <a:alpha val="99998"/>
              </a:srgbClr>
            </a:solidFill>
            <a:ln>
              <a:noFill/>
            </a:ln>
          </p:spPr>
        </p:sp>
        <p:sp>
          <p:nvSpPr>
            <p:cNvPr id="264" name="Text Box 264"/>
            <p:cNvSpPr>
              <a:spLocks/>
            </p:cNvSpPr>
            <p:nvPr/>
          </p:nvSpPr>
          <p:spPr>
            <a:xfrm>
              <a:off x="3428" y="3397"/>
              <a:ext cx="104" cy="543"/>
            </a:xfrm>
            <a:custGeom>
              <a:avLst/>
              <a:gdLst/>
              <a:ahLst/>
              <a:cxnLst/>
              <a:rect l="0" t="0" r="r" b="b"/>
              <a:pathLst>
                <a:path w="104" h="543">
                  <a:moveTo>
                    <a:pt x="0" y="0"/>
                  </a:moveTo>
                  <a:lnTo>
                    <a:pt x="0" y="0"/>
                  </a:lnTo>
                  <a:lnTo>
                    <a:pt x="9" y="65"/>
                  </a:lnTo>
                  <a:lnTo>
                    <a:pt x="15" y="133"/>
                  </a:lnTo>
                  <a:lnTo>
                    <a:pt x="27" y="216"/>
                  </a:lnTo>
                  <a:lnTo>
                    <a:pt x="42" y="305"/>
                  </a:lnTo>
                  <a:lnTo>
                    <a:pt x="59" y="392"/>
                  </a:lnTo>
                  <a:lnTo>
                    <a:pt x="69" y="434"/>
                  </a:lnTo>
                  <a:lnTo>
                    <a:pt x="79" y="472"/>
                  </a:lnTo>
                  <a:lnTo>
                    <a:pt x="92" y="503"/>
                  </a:lnTo>
                  <a:lnTo>
                    <a:pt x="104" y="531"/>
                  </a:lnTo>
                  <a:lnTo>
                    <a:pt x="79" y="535"/>
                  </a:lnTo>
                  <a:lnTo>
                    <a:pt x="61" y="539"/>
                  </a:lnTo>
                  <a:lnTo>
                    <a:pt x="42" y="543"/>
                  </a:lnTo>
                  <a:lnTo>
                    <a:pt x="36" y="484"/>
                  </a:lnTo>
                  <a:lnTo>
                    <a:pt x="19" y="337"/>
                  </a:lnTo>
                  <a:lnTo>
                    <a:pt x="11" y="250"/>
                  </a:lnTo>
                  <a:lnTo>
                    <a:pt x="4" y="158"/>
                  </a:lnTo>
                  <a:lnTo>
                    <a:pt x="0" y="73"/>
                  </a:lnTo>
                  <a:lnTo>
                    <a:pt x="0" y="0"/>
                  </a:lnTo>
                </a:path>
              </a:pathLst>
            </a:custGeom>
            <a:noFill/>
            <a:ln>
              <a:noFill/>
            </a:ln>
          </p:spPr>
        </p:sp>
        <p:sp>
          <p:nvSpPr>
            <p:cNvPr id="265" name="Text Box 265"/>
            <p:cNvSpPr>
              <a:spLocks/>
            </p:cNvSpPr>
            <p:nvPr/>
          </p:nvSpPr>
          <p:spPr>
            <a:xfrm>
              <a:off x="3195" y="3403"/>
              <a:ext cx="175" cy="390"/>
            </a:xfrm>
            <a:custGeom>
              <a:avLst/>
              <a:gdLst/>
              <a:ahLst/>
              <a:cxnLst/>
              <a:rect l="0" t="0" r="r" b="b"/>
              <a:pathLst>
                <a:path w="175" h="390">
                  <a:moveTo>
                    <a:pt x="175" y="6"/>
                  </a:moveTo>
                  <a:lnTo>
                    <a:pt x="175" y="6"/>
                  </a:lnTo>
                  <a:lnTo>
                    <a:pt x="167" y="29"/>
                  </a:lnTo>
                  <a:lnTo>
                    <a:pt x="144" y="91"/>
                  </a:lnTo>
                  <a:lnTo>
                    <a:pt x="117" y="166"/>
                  </a:lnTo>
                  <a:lnTo>
                    <a:pt x="106" y="206"/>
                  </a:lnTo>
                  <a:lnTo>
                    <a:pt x="98" y="240"/>
                  </a:lnTo>
                  <a:lnTo>
                    <a:pt x="85" y="303"/>
                  </a:lnTo>
                  <a:lnTo>
                    <a:pt x="73" y="355"/>
                  </a:lnTo>
                  <a:lnTo>
                    <a:pt x="67" y="372"/>
                  </a:lnTo>
                  <a:lnTo>
                    <a:pt x="60" y="384"/>
                  </a:lnTo>
                  <a:lnTo>
                    <a:pt x="58" y="388"/>
                  </a:lnTo>
                  <a:lnTo>
                    <a:pt x="54" y="390"/>
                  </a:lnTo>
                  <a:lnTo>
                    <a:pt x="52" y="390"/>
                  </a:lnTo>
                  <a:lnTo>
                    <a:pt x="50" y="386"/>
                  </a:lnTo>
                  <a:lnTo>
                    <a:pt x="42" y="374"/>
                  </a:lnTo>
                  <a:lnTo>
                    <a:pt x="33" y="355"/>
                  </a:lnTo>
                  <a:lnTo>
                    <a:pt x="23" y="329"/>
                  </a:lnTo>
                  <a:lnTo>
                    <a:pt x="15" y="297"/>
                  </a:lnTo>
                  <a:lnTo>
                    <a:pt x="6" y="263"/>
                  </a:lnTo>
                  <a:lnTo>
                    <a:pt x="0" y="228"/>
                  </a:lnTo>
                  <a:lnTo>
                    <a:pt x="0" y="210"/>
                  </a:lnTo>
                  <a:lnTo>
                    <a:pt x="0" y="192"/>
                  </a:lnTo>
                  <a:lnTo>
                    <a:pt x="2" y="174"/>
                  </a:lnTo>
                  <a:lnTo>
                    <a:pt x="4" y="156"/>
                  </a:lnTo>
                  <a:lnTo>
                    <a:pt x="10" y="140"/>
                  </a:lnTo>
                  <a:lnTo>
                    <a:pt x="19" y="123"/>
                  </a:lnTo>
                  <a:lnTo>
                    <a:pt x="29" y="107"/>
                  </a:lnTo>
                  <a:lnTo>
                    <a:pt x="42" y="91"/>
                  </a:lnTo>
                  <a:lnTo>
                    <a:pt x="56" y="77"/>
                  </a:lnTo>
                  <a:lnTo>
                    <a:pt x="71" y="61"/>
                  </a:lnTo>
                  <a:lnTo>
                    <a:pt x="102" y="37"/>
                  </a:lnTo>
                  <a:lnTo>
                    <a:pt x="131" y="18"/>
                  </a:lnTo>
                  <a:lnTo>
                    <a:pt x="156" y="4"/>
                  </a:lnTo>
                  <a:lnTo>
                    <a:pt x="165" y="0"/>
                  </a:lnTo>
                  <a:lnTo>
                    <a:pt x="171" y="0"/>
                  </a:lnTo>
                  <a:lnTo>
                    <a:pt x="175" y="2"/>
                  </a:lnTo>
                  <a:lnTo>
                    <a:pt x="175" y="6"/>
                  </a:lnTo>
                  <a:close/>
                </a:path>
              </a:pathLst>
            </a:custGeom>
            <a:solidFill>
              <a:srgbClr val="210B09">
                <a:alpha val="99998"/>
              </a:srgbClr>
            </a:solidFill>
            <a:ln>
              <a:noFill/>
            </a:ln>
          </p:spPr>
        </p:sp>
        <p:sp>
          <p:nvSpPr>
            <p:cNvPr id="266" name="Text Box 266"/>
            <p:cNvSpPr>
              <a:spLocks/>
            </p:cNvSpPr>
            <p:nvPr/>
          </p:nvSpPr>
          <p:spPr>
            <a:xfrm>
              <a:off x="3195" y="3403"/>
              <a:ext cx="175" cy="390"/>
            </a:xfrm>
            <a:custGeom>
              <a:avLst/>
              <a:gdLst/>
              <a:ahLst/>
              <a:cxnLst/>
              <a:rect l="0" t="0" r="r" b="b"/>
              <a:pathLst>
                <a:path w="175" h="390">
                  <a:moveTo>
                    <a:pt x="175" y="6"/>
                  </a:moveTo>
                  <a:lnTo>
                    <a:pt x="175" y="6"/>
                  </a:lnTo>
                  <a:lnTo>
                    <a:pt x="167" y="29"/>
                  </a:lnTo>
                  <a:lnTo>
                    <a:pt x="144" y="91"/>
                  </a:lnTo>
                  <a:lnTo>
                    <a:pt x="117" y="166"/>
                  </a:lnTo>
                  <a:lnTo>
                    <a:pt x="106" y="206"/>
                  </a:lnTo>
                  <a:lnTo>
                    <a:pt x="98" y="240"/>
                  </a:lnTo>
                  <a:lnTo>
                    <a:pt x="85" y="303"/>
                  </a:lnTo>
                  <a:lnTo>
                    <a:pt x="73" y="355"/>
                  </a:lnTo>
                  <a:lnTo>
                    <a:pt x="67" y="372"/>
                  </a:lnTo>
                  <a:lnTo>
                    <a:pt x="60" y="384"/>
                  </a:lnTo>
                  <a:lnTo>
                    <a:pt x="58" y="388"/>
                  </a:lnTo>
                  <a:lnTo>
                    <a:pt x="54" y="390"/>
                  </a:lnTo>
                  <a:lnTo>
                    <a:pt x="52" y="390"/>
                  </a:lnTo>
                  <a:lnTo>
                    <a:pt x="50" y="386"/>
                  </a:lnTo>
                  <a:lnTo>
                    <a:pt x="42" y="374"/>
                  </a:lnTo>
                  <a:lnTo>
                    <a:pt x="33" y="355"/>
                  </a:lnTo>
                  <a:lnTo>
                    <a:pt x="23" y="329"/>
                  </a:lnTo>
                  <a:lnTo>
                    <a:pt x="15" y="297"/>
                  </a:lnTo>
                  <a:lnTo>
                    <a:pt x="6" y="263"/>
                  </a:lnTo>
                  <a:lnTo>
                    <a:pt x="0" y="228"/>
                  </a:lnTo>
                  <a:lnTo>
                    <a:pt x="0" y="210"/>
                  </a:lnTo>
                  <a:lnTo>
                    <a:pt x="0" y="192"/>
                  </a:lnTo>
                  <a:lnTo>
                    <a:pt x="2" y="174"/>
                  </a:lnTo>
                  <a:lnTo>
                    <a:pt x="4" y="156"/>
                  </a:lnTo>
                  <a:lnTo>
                    <a:pt x="10" y="140"/>
                  </a:lnTo>
                  <a:lnTo>
                    <a:pt x="19" y="123"/>
                  </a:lnTo>
                  <a:lnTo>
                    <a:pt x="29" y="107"/>
                  </a:lnTo>
                  <a:lnTo>
                    <a:pt x="42" y="91"/>
                  </a:lnTo>
                  <a:lnTo>
                    <a:pt x="56" y="77"/>
                  </a:lnTo>
                  <a:lnTo>
                    <a:pt x="71" y="61"/>
                  </a:lnTo>
                  <a:lnTo>
                    <a:pt x="102" y="37"/>
                  </a:lnTo>
                  <a:lnTo>
                    <a:pt x="131" y="18"/>
                  </a:lnTo>
                  <a:lnTo>
                    <a:pt x="156" y="4"/>
                  </a:lnTo>
                  <a:lnTo>
                    <a:pt x="165" y="0"/>
                  </a:lnTo>
                  <a:lnTo>
                    <a:pt x="171" y="0"/>
                  </a:lnTo>
                  <a:lnTo>
                    <a:pt x="175" y="2"/>
                  </a:lnTo>
                  <a:lnTo>
                    <a:pt x="175" y="6"/>
                  </a:lnTo>
                </a:path>
              </a:pathLst>
            </a:custGeom>
            <a:noFill/>
            <a:ln>
              <a:noFill/>
            </a:ln>
          </p:spPr>
        </p:sp>
        <p:sp>
          <p:nvSpPr>
            <p:cNvPr id="267" name="Text Box 267"/>
            <p:cNvSpPr>
              <a:spLocks/>
            </p:cNvSpPr>
            <p:nvPr/>
          </p:nvSpPr>
          <p:spPr>
            <a:xfrm>
              <a:off x="3253" y="3200"/>
              <a:ext cx="177" cy="119"/>
            </a:xfrm>
            <a:custGeom>
              <a:avLst/>
              <a:gdLst/>
              <a:ahLst/>
              <a:cxnLst/>
              <a:rect l="0" t="0" r="r" b="b"/>
              <a:pathLst>
                <a:path w="177" h="119">
                  <a:moveTo>
                    <a:pt x="177" y="32"/>
                  </a:moveTo>
                  <a:lnTo>
                    <a:pt x="177" y="32"/>
                  </a:lnTo>
                  <a:lnTo>
                    <a:pt x="165" y="28"/>
                  </a:lnTo>
                  <a:lnTo>
                    <a:pt x="134" y="22"/>
                  </a:lnTo>
                  <a:lnTo>
                    <a:pt x="117" y="20"/>
                  </a:lnTo>
                  <a:lnTo>
                    <a:pt x="98" y="20"/>
                  </a:lnTo>
                  <a:lnTo>
                    <a:pt x="84" y="24"/>
                  </a:lnTo>
                  <a:lnTo>
                    <a:pt x="77" y="28"/>
                  </a:lnTo>
                  <a:lnTo>
                    <a:pt x="71" y="32"/>
                  </a:lnTo>
                  <a:lnTo>
                    <a:pt x="48" y="56"/>
                  </a:lnTo>
                  <a:lnTo>
                    <a:pt x="25" y="86"/>
                  </a:lnTo>
                  <a:lnTo>
                    <a:pt x="0" y="119"/>
                  </a:lnTo>
                  <a:lnTo>
                    <a:pt x="21" y="78"/>
                  </a:lnTo>
                  <a:lnTo>
                    <a:pt x="40" y="42"/>
                  </a:lnTo>
                  <a:lnTo>
                    <a:pt x="50" y="28"/>
                  </a:lnTo>
                  <a:lnTo>
                    <a:pt x="61" y="14"/>
                  </a:lnTo>
                  <a:lnTo>
                    <a:pt x="71" y="6"/>
                  </a:lnTo>
                  <a:lnTo>
                    <a:pt x="84" y="2"/>
                  </a:lnTo>
                  <a:lnTo>
                    <a:pt x="98" y="0"/>
                  </a:lnTo>
                  <a:lnTo>
                    <a:pt x="113" y="2"/>
                  </a:lnTo>
                  <a:lnTo>
                    <a:pt x="129" y="6"/>
                  </a:lnTo>
                  <a:lnTo>
                    <a:pt x="146" y="12"/>
                  </a:lnTo>
                  <a:lnTo>
                    <a:pt x="163" y="20"/>
                  </a:lnTo>
                  <a:lnTo>
                    <a:pt x="177" y="32"/>
                  </a:lnTo>
                  <a:close/>
                </a:path>
              </a:pathLst>
            </a:custGeom>
            <a:solidFill>
              <a:srgbClr val="41211C">
                <a:alpha val="99998"/>
              </a:srgbClr>
            </a:solidFill>
            <a:ln>
              <a:noFill/>
            </a:ln>
          </p:spPr>
        </p:sp>
        <p:sp>
          <p:nvSpPr>
            <p:cNvPr id="268" name="Text Box 268"/>
            <p:cNvSpPr>
              <a:spLocks/>
            </p:cNvSpPr>
            <p:nvPr/>
          </p:nvSpPr>
          <p:spPr>
            <a:xfrm>
              <a:off x="3253" y="3200"/>
              <a:ext cx="177" cy="119"/>
            </a:xfrm>
            <a:custGeom>
              <a:avLst/>
              <a:gdLst/>
              <a:ahLst/>
              <a:cxnLst/>
              <a:rect l="0" t="0" r="r" b="b"/>
              <a:pathLst>
                <a:path w="177" h="119">
                  <a:moveTo>
                    <a:pt x="177" y="32"/>
                  </a:moveTo>
                  <a:lnTo>
                    <a:pt x="177" y="32"/>
                  </a:lnTo>
                  <a:lnTo>
                    <a:pt x="165" y="28"/>
                  </a:lnTo>
                  <a:lnTo>
                    <a:pt x="134" y="22"/>
                  </a:lnTo>
                  <a:lnTo>
                    <a:pt x="117" y="20"/>
                  </a:lnTo>
                  <a:lnTo>
                    <a:pt x="98" y="20"/>
                  </a:lnTo>
                  <a:lnTo>
                    <a:pt x="84" y="24"/>
                  </a:lnTo>
                  <a:lnTo>
                    <a:pt x="77" y="28"/>
                  </a:lnTo>
                  <a:lnTo>
                    <a:pt x="71" y="32"/>
                  </a:lnTo>
                  <a:lnTo>
                    <a:pt x="48" y="56"/>
                  </a:lnTo>
                  <a:lnTo>
                    <a:pt x="25" y="86"/>
                  </a:lnTo>
                  <a:lnTo>
                    <a:pt x="0" y="119"/>
                  </a:lnTo>
                  <a:lnTo>
                    <a:pt x="21" y="78"/>
                  </a:lnTo>
                  <a:lnTo>
                    <a:pt x="40" y="42"/>
                  </a:lnTo>
                  <a:lnTo>
                    <a:pt x="50" y="28"/>
                  </a:lnTo>
                  <a:lnTo>
                    <a:pt x="61" y="14"/>
                  </a:lnTo>
                  <a:lnTo>
                    <a:pt x="71" y="6"/>
                  </a:lnTo>
                  <a:lnTo>
                    <a:pt x="84" y="2"/>
                  </a:lnTo>
                  <a:lnTo>
                    <a:pt x="98" y="0"/>
                  </a:lnTo>
                  <a:lnTo>
                    <a:pt x="113" y="2"/>
                  </a:lnTo>
                  <a:lnTo>
                    <a:pt x="129" y="6"/>
                  </a:lnTo>
                  <a:lnTo>
                    <a:pt x="146" y="12"/>
                  </a:lnTo>
                  <a:lnTo>
                    <a:pt x="163" y="20"/>
                  </a:lnTo>
                  <a:lnTo>
                    <a:pt x="177" y="32"/>
                  </a:lnTo>
                </a:path>
              </a:pathLst>
            </a:custGeom>
            <a:noFill/>
            <a:ln>
              <a:noFill/>
            </a:ln>
          </p:spPr>
        </p:sp>
        <p:sp>
          <p:nvSpPr>
            <p:cNvPr id="269" name="Text Box 269"/>
            <p:cNvSpPr>
              <a:spLocks/>
            </p:cNvSpPr>
            <p:nvPr/>
          </p:nvSpPr>
          <p:spPr>
            <a:xfrm>
              <a:off x="3305" y="3169"/>
              <a:ext cx="136" cy="63"/>
            </a:xfrm>
            <a:custGeom>
              <a:avLst/>
              <a:gdLst/>
              <a:ahLst/>
              <a:cxnLst/>
              <a:rect l="0" t="0" r="r" b="b"/>
              <a:pathLst>
                <a:path w="136" h="63">
                  <a:moveTo>
                    <a:pt x="136" y="63"/>
                  </a:moveTo>
                  <a:lnTo>
                    <a:pt x="136" y="63"/>
                  </a:lnTo>
                  <a:lnTo>
                    <a:pt x="123" y="53"/>
                  </a:lnTo>
                  <a:lnTo>
                    <a:pt x="109" y="43"/>
                  </a:lnTo>
                  <a:lnTo>
                    <a:pt x="92" y="31"/>
                  </a:lnTo>
                  <a:lnTo>
                    <a:pt x="71" y="20"/>
                  </a:lnTo>
                  <a:lnTo>
                    <a:pt x="48" y="10"/>
                  </a:lnTo>
                  <a:lnTo>
                    <a:pt x="25" y="4"/>
                  </a:lnTo>
                  <a:lnTo>
                    <a:pt x="13" y="2"/>
                  </a:lnTo>
                  <a:lnTo>
                    <a:pt x="0" y="0"/>
                  </a:lnTo>
                  <a:lnTo>
                    <a:pt x="17" y="12"/>
                  </a:lnTo>
                  <a:lnTo>
                    <a:pt x="55" y="33"/>
                  </a:lnTo>
                  <a:lnTo>
                    <a:pt x="75" y="45"/>
                  </a:lnTo>
                  <a:lnTo>
                    <a:pt x="98" y="55"/>
                  </a:lnTo>
                  <a:lnTo>
                    <a:pt x="119" y="61"/>
                  </a:lnTo>
                  <a:lnTo>
                    <a:pt x="127" y="63"/>
                  </a:lnTo>
                  <a:lnTo>
                    <a:pt x="136" y="63"/>
                  </a:lnTo>
                  <a:close/>
                </a:path>
              </a:pathLst>
            </a:custGeom>
            <a:solidFill>
              <a:srgbClr val="41211C">
                <a:alpha val="99998"/>
              </a:srgbClr>
            </a:solidFill>
            <a:ln>
              <a:noFill/>
            </a:ln>
          </p:spPr>
        </p:sp>
        <p:sp>
          <p:nvSpPr>
            <p:cNvPr id="270" name="Text Box 270"/>
            <p:cNvSpPr>
              <a:spLocks/>
            </p:cNvSpPr>
            <p:nvPr/>
          </p:nvSpPr>
          <p:spPr>
            <a:xfrm>
              <a:off x="3305" y="3169"/>
              <a:ext cx="136" cy="63"/>
            </a:xfrm>
            <a:custGeom>
              <a:avLst/>
              <a:gdLst/>
              <a:ahLst/>
              <a:cxnLst/>
              <a:rect l="0" t="0" r="r" b="b"/>
              <a:pathLst>
                <a:path w="136" h="63">
                  <a:moveTo>
                    <a:pt x="136" y="63"/>
                  </a:moveTo>
                  <a:lnTo>
                    <a:pt x="136" y="63"/>
                  </a:lnTo>
                  <a:lnTo>
                    <a:pt x="123" y="53"/>
                  </a:lnTo>
                  <a:lnTo>
                    <a:pt x="109" y="43"/>
                  </a:lnTo>
                  <a:lnTo>
                    <a:pt x="92" y="31"/>
                  </a:lnTo>
                  <a:lnTo>
                    <a:pt x="71" y="20"/>
                  </a:lnTo>
                  <a:lnTo>
                    <a:pt x="48" y="10"/>
                  </a:lnTo>
                  <a:lnTo>
                    <a:pt x="25" y="4"/>
                  </a:lnTo>
                  <a:lnTo>
                    <a:pt x="13" y="2"/>
                  </a:lnTo>
                  <a:lnTo>
                    <a:pt x="0" y="0"/>
                  </a:lnTo>
                  <a:lnTo>
                    <a:pt x="17" y="12"/>
                  </a:lnTo>
                  <a:lnTo>
                    <a:pt x="55" y="33"/>
                  </a:lnTo>
                  <a:lnTo>
                    <a:pt x="75" y="45"/>
                  </a:lnTo>
                  <a:lnTo>
                    <a:pt x="98" y="55"/>
                  </a:lnTo>
                  <a:lnTo>
                    <a:pt x="119" y="61"/>
                  </a:lnTo>
                  <a:lnTo>
                    <a:pt x="127" y="63"/>
                  </a:lnTo>
                  <a:lnTo>
                    <a:pt x="136" y="63"/>
                  </a:lnTo>
                </a:path>
              </a:pathLst>
            </a:custGeom>
            <a:noFill/>
            <a:ln>
              <a:noFill/>
            </a:ln>
          </p:spPr>
        </p:sp>
        <p:sp>
          <p:nvSpPr>
            <p:cNvPr id="271" name="Text Box 271"/>
            <p:cNvSpPr>
              <a:spLocks/>
            </p:cNvSpPr>
            <p:nvPr/>
          </p:nvSpPr>
          <p:spPr>
            <a:xfrm>
              <a:off x="3249" y="3218"/>
              <a:ext cx="179" cy="141"/>
            </a:xfrm>
            <a:custGeom>
              <a:avLst/>
              <a:gdLst/>
              <a:ahLst/>
              <a:cxnLst/>
              <a:rect l="0" t="0" r="r" b="b"/>
              <a:pathLst>
                <a:path w="179" h="141">
                  <a:moveTo>
                    <a:pt x="179" y="22"/>
                  </a:moveTo>
                  <a:lnTo>
                    <a:pt x="179" y="22"/>
                  </a:lnTo>
                  <a:lnTo>
                    <a:pt x="171" y="18"/>
                  </a:lnTo>
                  <a:lnTo>
                    <a:pt x="158" y="14"/>
                  </a:lnTo>
                  <a:lnTo>
                    <a:pt x="146" y="10"/>
                  </a:lnTo>
                  <a:lnTo>
                    <a:pt x="129" y="8"/>
                  </a:lnTo>
                  <a:lnTo>
                    <a:pt x="113" y="10"/>
                  </a:lnTo>
                  <a:lnTo>
                    <a:pt x="104" y="14"/>
                  </a:lnTo>
                  <a:lnTo>
                    <a:pt x="96" y="18"/>
                  </a:lnTo>
                  <a:lnTo>
                    <a:pt x="88" y="24"/>
                  </a:lnTo>
                  <a:lnTo>
                    <a:pt x="79" y="30"/>
                  </a:lnTo>
                  <a:lnTo>
                    <a:pt x="50" y="66"/>
                  </a:lnTo>
                  <a:lnTo>
                    <a:pt x="25" y="99"/>
                  </a:lnTo>
                  <a:lnTo>
                    <a:pt x="8" y="127"/>
                  </a:lnTo>
                  <a:lnTo>
                    <a:pt x="0" y="141"/>
                  </a:lnTo>
                  <a:lnTo>
                    <a:pt x="2" y="135"/>
                  </a:lnTo>
                  <a:lnTo>
                    <a:pt x="11" y="111"/>
                  </a:lnTo>
                  <a:lnTo>
                    <a:pt x="19" y="95"/>
                  </a:lnTo>
                  <a:lnTo>
                    <a:pt x="31" y="76"/>
                  </a:lnTo>
                  <a:lnTo>
                    <a:pt x="46" y="56"/>
                  </a:lnTo>
                  <a:lnTo>
                    <a:pt x="65" y="36"/>
                  </a:lnTo>
                  <a:lnTo>
                    <a:pt x="83" y="20"/>
                  </a:lnTo>
                  <a:lnTo>
                    <a:pt x="98" y="8"/>
                  </a:lnTo>
                  <a:lnTo>
                    <a:pt x="113" y="2"/>
                  </a:lnTo>
                  <a:lnTo>
                    <a:pt x="125" y="0"/>
                  </a:lnTo>
                  <a:lnTo>
                    <a:pt x="138" y="2"/>
                  </a:lnTo>
                  <a:lnTo>
                    <a:pt x="152" y="6"/>
                  </a:lnTo>
                  <a:lnTo>
                    <a:pt x="179" y="22"/>
                  </a:lnTo>
                  <a:close/>
                </a:path>
              </a:pathLst>
            </a:custGeom>
            <a:solidFill>
              <a:srgbClr val="210B09">
                <a:alpha val="99998"/>
              </a:srgbClr>
            </a:solidFill>
            <a:ln>
              <a:noFill/>
            </a:ln>
          </p:spPr>
        </p:sp>
        <p:sp>
          <p:nvSpPr>
            <p:cNvPr id="272" name="Text Box 272"/>
            <p:cNvSpPr>
              <a:spLocks/>
            </p:cNvSpPr>
            <p:nvPr/>
          </p:nvSpPr>
          <p:spPr>
            <a:xfrm>
              <a:off x="3249" y="3218"/>
              <a:ext cx="179" cy="141"/>
            </a:xfrm>
            <a:custGeom>
              <a:avLst/>
              <a:gdLst/>
              <a:ahLst/>
              <a:cxnLst/>
              <a:rect l="0" t="0" r="r" b="b"/>
              <a:pathLst>
                <a:path w="179" h="141">
                  <a:moveTo>
                    <a:pt x="179" y="22"/>
                  </a:moveTo>
                  <a:lnTo>
                    <a:pt x="179" y="22"/>
                  </a:lnTo>
                  <a:lnTo>
                    <a:pt x="171" y="18"/>
                  </a:lnTo>
                  <a:lnTo>
                    <a:pt x="158" y="14"/>
                  </a:lnTo>
                  <a:lnTo>
                    <a:pt x="146" y="10"/>
                  </a:lnTo>
                  <a:lnTo>
                    <a:pt x="129" y="8"/>
                  </a:lnTo>
                  <a:lnTo>
                    <a:pt x="113" y="10"/>
                  </a:lnTo>
                  <a:lnTo>
                    <a:pt x="104" y="14"/>
                  </a:lnTo>
                  <a:lnTo>
                    <a:pt x="96" y="18"/>
                  </a:lnTo>
                  <a:lnTo>
                    <a:pt x="88" y="24"/>
                  </a:lnTo>
                  <a:lnTo>
                    <a:pt x="79" y="30"/>
                  </a:lnTo>
                  <a:lnTo>
                    <a:pt x="50" y="66"/>
                  </a:lnTo>
                  <a:lnTo>
                    <a:pt x="25" y="99"/>
                  </a:lnTo>
                  <a:lnTo>
                    <a:pt x="8" y="127"/>
                  </a:lnTo>
                  <a:lnTo>
                    <a:pt x="0" y="141"/>
                  </a:lnTo>
                  <a:lnTo>
                    <a:pt x="2" y="135"/>
                  </a:lnTo>
                  <a:lnTo>
                    <a:pt x="11" y="111"/>
                  </a:lnTo>
                  <a:lnTo>
                    <a:pt x="19" y="95"/>
                  </a:lnTo>
                  <a:lnTo>
                    <a:pt x="31" y="76"/>
                  </a:lnTo>
                  <a:lnTo>
                    <a:pt x="46" y="56"/>
                  </a:lnTo>
                  <a:lnTo>
                    <a:pt x="65" y="36"/>
                  </a:lnTo>
                  <a:lnTo>
                    <a:pt x="83" y="20"/>
                  </a:lnTo>
                  <a:lnTo>
                    <a:pt x="98" y="8"/>
                  </a:lnTo>
                  <a:lnTo>
                    <a:pt x="113" y="2"/>
                  </a:lnTo>
                  <a:lnTo>
                    <a:pt x="125" y="0"/>
                  </a:lnTo>
                  <a:lnTo>
                    <a:pt x="138" y="2"/>
                  </a:lnTo>
                  <a:lnTo>
                    <a:pt x="152" y="6"/>
                  </a:lnTo>
                  <a:lnTo>
                    <a:pt x="179" y="22"/>
                  </a:lnTo>
                </a:path>
              </a:pathLst>
            </a:custGeom>
            <a:noFill/>
            <a:ln>
              <a:noFill/>
            </a:ln>
          </p:spPr>
        </p:sp>
        <p:sp>
          <p:nvSpPr>
            <p:cNvPr id="273" name="Text Box 273"/>
            <p:cNvSpPr>
              <a:spLocks/>
            </p:cNvSpPr>
            <p:nvPr/>
          </p:nvSpPr>
          <p:spPr>
            <a:xfrm>
              <a:off x="3316" y="3298"/>
              <a:ext cx="106" cy="166"/>
            </a:xfrm>
            <a:custGeom>
              <a:avLst/>
              <a:gdLst/>
              <a:ahLst/>
              <a:cxnLst/>
              <a:rect l="0" t="0" r="r" b="b"/>
              <a:pathLst>
                <a:path w="106" h="166">
                  <a:moveTo>
                    <a:pt x="106" y="0"/>
                  </a:moveTo>
                  <a:lnTo>
                    <a:pt x="106" y="0"/>
                  </a:lnTo>
                  <a:lnTo>
                    <a:pt x="100" y="17"/>
                  </a:lnTo>
                  <a:lnTo>
                    <a:pt x="93" y="33"/>
                  </a:lnTo>
                  <a:lnTo>
                    <a:pt x="81" y="55"/>
                  </a:lnTo>
                  <a:lnTo>
                    <a:pt x="68" y="77"/>
                  </a:lnTo>
                  <a:lnTo>
                    <a:pt x="50" y="101"/>
                  </a:lnTo>
                  <a:lnTo>
                    <a:pt x="29" y="121"/>
                  </a:lnTo>
                  <a:lnTo>
                    <a:pt x="19" y="130"/>
                  </a:lnTo>
                  <a:lnTo>
                    <a:pt x="6" y="138"/>
                  </a:lnTo>
                  <a:lnTo>
                    <a:pt x="0" y="166"/>
                  </a:lnTo>
                  <a:lnTo>
                    <a:pt x="14" y="156"/>
                  </a:lnTo>
                  <a:lnTo>
                    <a:pt x="29" y="144"/>
                  </a:lnTo>
                  <a:lnTo>
                    <a:pt x="46" y="129"/>
                  </a:lnTo>
                  <a:lnTo>
                    <a:pt x="64" y="105"/>
                  </a:lnTo>
                  <a:lnTo>
                    <a:pt x="75" y="91"/>
                  </a:lnTo>
                  <a:lnTo>
                    <a:pt x="83" y="77"/>
                  </a:lnTo>
                  <a:lnTo>
                    <a:pt x="89" y="59"/>
                  </a:lnTo>
                  <a:lnTo>
                    <a:pt x="98" y="41"/>
                  </a:lnTo>
                  <a:lnTo>
                    <a:pt x="102" y="21"/>
                  </a:lnTo>
                  <a:lnTo>
                    <a:pt x="106" y="0"/>
                  </a:lnTo>
                  <a:close/>
                </a:path>
              </a:pathLst>
            </a:custGeom>
            <a:solidFill>
              <a:srgbClr val="210B09">
                <a:alpha val="99998"/>
              </a:srgbClr>
            </a:solidFill>
            <a:ln>
              <a:noFill/>
            </a:ln>
          </p:spPr>
        </p:sp>
        <p:sp>
          <p:nvSpPr>
            <p:cNvPr id="274" name="Text Box 274"/>
            <p:cNvSpPr>
              <a:spLocks/>
            </p:cNvSpPr>
            <p:nvPr/>
          </p:nvSpPr>
          <p:spPr>
            <a:xfrm>
              <a:off x="3316" y="3298"/>
              <a:ext cx="106" cy="166"/>
            </a:xfrm>
            <a:custGeom>
              <a:avLst/>
              <a:gdLst/>
              <a:ahLst/>
              <a:cxnLst/>
              <a:rect l="0" t="0" r="r" b="b"/>
              <a:pathLst>
                <a:path w="106" h="166">
                  <a:moveTo>
                    <a:pt x="106" y="0"/>
                  </a:moveTo>
                  <a:lnTo>
                    <a:pt x="106" y="0"/>
                  </a:lnTo>
                  <a:lnTo>
                    <a:pt x="100" y="17"/>
                  </a:lnTo>
                  <a:lnTo>
                    <a:pt x="93" y="33"/>
                  </a:lnTo>
                  <a:lnTo>
                    <a:pt x="81" y="55"/>
                  </a:lnTo>
                  <a:lnTo>
                    <a:pt x="68" y="77"/>
                  </a:lnTo>
                  <a:lnTo>
                    <a:pt x="50" y="101"/>
                  </a:lnTo>
                  <a:lnTo>
                    <a:pt x="29" y="121"/>
                  </a:lnTo>
                  <a:lnTo>
                    <a:pt x="19" y="130"/>
                  </a:lnTo>
                  <a:lnTo>
                    <a:pt x="6" y="138"/>
                  </a:lnTo>
                  <a:lnTo>
                    <a:pt x="0" y="166"/>
                  </a:lnTo>
                  <a:lnTo>
                    <a:pt x="14" y="156"/>
                  </a:lnTo>
                  <a:lnTo>
                    <a:pt x="29" y="144"/>
                  </a:lnTo>
                  <a:lnTo>
                    <a:pt x="46" y="129"/>
                  </a:lnTo>
                  <a:lnTo>
                    <a:pt x="64" y="105"/>
                  </a:lnTo>
                  <a:lnTo>
                    <a:pt x="75" y="91"/>
                  </a:lnTo>
                  <a:lnTo>
                    <a:pt x="83" y="77"/>
                  </a:lnTo>
                  <a:lnTo>
                    <a:pt x="89" y="59"/>
                  </a:lnTo>
                  <a:lnTo>
                    <a:pt x="98" y="41"/>
                  </a:lnTo>
                  <a:lnTo>
                    <a:pt x="102" y="21"/>
                  </a:lnTo>
                  <a:lnTo>
                    <a:pt x="106" y="0"/>
                  </a:lnTo>
                </a:path>
              </a:pathLst>
            </a:custGeom>
            <a:noFill/>
            <a:ln>
              <a:noFill/>
            </a:ln>
          </p:spPr>
        </p:sp>
        <p:sp>
          <p:nvSpPr>
            <p:cNvPr id="275" name="Text Box 275"/>
            <p:cNvSpPr>
              <a:spLocks/>
            </p:cNvSpPr>
            <p:nvPr/>
          </p:nvSpPr>
          <p:spPr>
            <a:xfrm>
              <a:off x="3266" y="3484"/>
              <a:ext cx="127" cy="369"/>
            </a:xfrm>
            <a:custGeom>
              <a:avLst/>
              <a:gdLst/>
              <a:ahLst/>
              <a:cxnLst/>
              <a:rect l="0" t="0" r="r" b="b"/>
              <a:pathLst>
                <a:path w="127" h="369">
                  <a:moveTo>
                    <a:pt x="0" y="369"/>
                  </a:moveTo>
                  <a:lnTo>
                    <a:pt x="0" y="369"/>
                  </a:lnTo>
                  <a:lnTo>
                    <a:pt x="19" y="327"/>
                  </a:lnTo>
                  <a:lnTo>
                    <a:pt x="58" y="230"/>
                  </a:lnTo>
                  <a:lnTo>
                    <a:pt x="81" y="169"/>
                  </a:lnTo>
                  <a:lnTo>
                    <a:pt x="102" y="107"/>
                  </a:lnTo>
                  <a:lnTo>
                    <a:pt x="116" y="50"/>
                  </a:lnTo>
                  <a:lnTo>
                    <a:pt x="123" y="24"/>
                  </a:lnTo>
                  <a:lnTo>
                    <a:pt x="127" y="0"/>
                  </a:lnTo>
                  <a:lnTo>
                    <a:pt x="89" y="115"/>
                  </a:lnTo>
                  <a:lnTo>
                    <a:pt x="50" y="234"/>
                  </a:lnTo>
                  <a:lnTo>
                    <a:pt x="0" y="369"/>
                  </a:lnTo>
                  <a:close/>
                </a:path>
              </a:pathLst>
            </a:custGeom>
            <a:solidFill>
              <a:srgbClr val="210B09">
                <a:alpha val="99998"/>
              </a:srgbClr>
            </a:solidFill>
            <a:ln>
              <a:noFill/>
            </a:ln>
          </p:spPr>
        </p:sp>
        <p:sp>
          <p:nvSpPr>
            <p:cNvPr id="276" name="Text Box 276"/>
            <p:cNvSpPr>
              <a:spLocks/>
            </p:cNvSpPr>
            <p:nvPr/>
          </p:nvSpPr>
          <p:spPr>
            <a:xfrm>
              <a:off x="3266" y="3484"/>
              <a:ext cx="127" cy="369"/>
            </a:xfrm>
            <a:custGeom>
              <a:avLst/>
              <a:gdLst/>
              <a:ahLst/>
              <a:cxnLst/>
              <a:rect l="0" t="0" r="r" b="b"/>
              <a:pathLst>
                <a:path w="127" h="369">
                  <a:moveTo>
                    <a:pt x="0" y="369"/>
                  </a:moveTo>
                  <a:lnTo>
                    <a:pt x="0" y="369"/>
                  </a:lnTo>
                  <a:lnTo>
                    <a:pt x="19" y="327"/>
                  </a:lnTo>
                  <a:lnTo>
                    <a:pt x="58" y="230"/>
                  </a:lnTo>
                  <a:lnTo>
                    <a:pt x="81" y="169"/>
                  </a:lnTo>
                  <a:lnTo>
                    <a:pt x="102" y="107"/>
                  </a:lnTo>
                  <a:lnTo>
                    <a:pt x="116" y="50"/>
                  </a:lnTo>
                  <a:lnTo>
                    <a:pt x="123" y="24"/>
                  </a:lnTo>
                  <a:lnTo>
                    <a:pt x="127" y="0"/>
                  </a:lnTo>
                  <a:lnTo>
                    <a:pt x="89" y="115"/>
                  </a:lnTo>
                  <a:lnTo>
                    <a:pt x="50" y="234"/>
                  </a:lnTo>
                  <a:lnTo>
                    <a:pt x="0" y="369"/>
                  </a:lnTo>
                </a:path>
              </a:pathLst>
            </a:custGeom>
            <a:noFill/>
            <a:ln>
              <a:noFill/>
            </a:ln>
          </p:spPr>
        </p:sp>
        <p:sp>
          <p:nvSpPr>
            <p:cNvPr id="277" name="Text Box 277"/>
            <p:cNvSpPr>
              <a:spLocks/>
            </p:cNvSpPr>
            <p:nvPr/>
          </p:nvSpPr>
          <p:spPr>
            <a:xfrm>
              <a:off x="3466" y="3133"/>
              <a:ext cx="18" cy="8"/>
            </a:xfrm>
            <a:custGeom>
              <a:avLst/>
              <a:gdLst/>
              <a:ahLst/>
              <a:cxnLst/>
              <a:rect l="0" t="0" r="r" b="b"/>
              <a:pathLst>
                <a:path w="18" h="8">
                  <a:moveTo>
                    <a:pt x="0" y="0"/>
                  </a:moveTo>
                  <a:lnTo>
                    <a:pt x="0" y="0"/>
                  </a:lnTo>
                  <a:lnTo>
                    <a:pt x="0" y="2"/>
                  </a:lnTo>
                  <a:lnTo>
                    <a:pt x="2" y="4"/>
                  </a:lnTo>
                  <a:lnTo>
                    <a:pt x="6" y="6"/>
                  </a:lnTo>
                  <a:lnTo>
                    <a:pt x="14" y="6"/>
                  </a:lnTo>
                  <a:lnTo>
                    <a:pt x="18" y="6"/>
                  </a:lnTo>
                  <a:lnTo>
                    <a:pt x="16" y="6"/>
                  </a:lnTo>
                  <a:lnTo>
                    <a:pt x="16" y="8"/>
                  </a:lnTo>
                  <a:lnTo>
                    <a:pt x="10" y="8"/>
                  </a:lnTo>
                  <a:lnTo>
                    <a:pt x="2" y="8"/>
                  </a:lnTo>
                  <a:lnTo>
                    <a:pt x="0" y="6"/>
                  </a:lnTo>
                  <a:lnTo>
                    <a:pt x="0" y="4"/>
                  </a:lnTo>
                  <a:lnTo>
                    <a:pt x="0" y="0"/>
                  </a:lnTo>
                  <a:close/>
                </a:path>
              </a:pathLst>
            </a:custGeom>
            <a:solidFill>
              <a:srgbClr val="AA4D20">
                <a:alpha val="99998"/>
              </a:srgbClr>
            </a:solidFill>
            <a:ln>
              <a:noFill/>
            </a:ln>
          </p:spPr>
        </p:sp>
        <p:sp>
          <p:nvSpPr>
            <p:cNvPr id="278" name="Text Box 278"/>
            <p:cNvSpPr>
              <a:spLocks/>
            </p:cNvSpPr>
            <p:nvPr/>
          </p:nvSpPr>
          <p:spPr>
            <a:xfrm>
              <a:off x="3466" y="3133"/>
              <a:ext cx="18" cy="8"/>
            </a:xfrm>
            <a:custGeom>
              <a:avLst/>
              <a:gdLst/>
              <a:ahLst/>
              <a:cxnLst/>
              <a:rect l="0" t="0" r="r" b="b"/>
              <a:pathLst>
                <a:path w="18" h="8">
                  <a:moveTo>
                    <a:pt x="0" y="0"/>
                  </a:moveTo>
                  <a:lnTo>
                    <a:pt x="0" y="0"/>
                  </a:lnTo>
                  <a:lnTo>
                    <a:pt x="0" y="2"/>
                  </a:lnTo>
                  <a:lnTo>
                    <a:pt x="2" y="4"/>
                  </a:lnTo>
                  <a:lnTo>
                    <a:pt x="6" y="6"/>
                  </a:lnTo>
                  <a:lnTo>
                    <a:pt x="14" y="6"/>
                  </a:lnTo>
                  <a:lnTo>
                    <a:pt x="18" y="6"/>
                  </a:lnTo>
                  <a:lnTo>
                    <a:pt x="16" y="6"/>
                  </a:lnTo>
                  <a:lnTo>
                    <a:pt x="16" y="8"/>
                  </a:lnTo>
                  <a:lnTo>
                    <a:pt x="10" y="8"/>
                  </a:lnTo>
                  <a:lnTo>
                    <a:pt x="2" y="8"/>
                  </a:lnTo>
                  <a:lnTo>
                    <a:pt x="0" y="6"/>
                  </a:lnTo>
                  <a:lnTo>
                    <a:pt x="0" y="4"/>
                  </a:lnTo>
                  <a:lnTo>
                    <a:pt x="0" y="0"/>
                  </a:lnTo>
                </a:path>
              </a:pathLst>
            </a:custGeom>
            <a:noFill/>
            <a:ln>
              <a:noFill/>
            </a:ln>
          </p:spPr>
        </p:sp>
        <p:sp>
          <p:nvSpPr>
            <p:cNvPr id="279" name="Text Box 279"/>
            <p:cNvSpPr>
              <a:spLocks/>
            </p:cNvSpPr>
            <p:nvPr/>
          </p:nvSpPr>
          <p:spPr>
            <a:xfrm>
              <a:off x="3459" y="3151"/>
              <a:ext cx="13" cy="4"/>
            </a:xfrm>
            <a:custGeom>
              <a:avLst/>
              <a:gdLst/>
              <a:ahLst/>
              <a:cxnLst/>
              <a:rect l="0" t="0" r="r" b="b"/>
              <a:pathLst>
                <a:path w="13" h="4">
                  <a:moveTo>
                    <a:pt x="13" y="0"/>
                  </a:moveTo>
                  <a:lnTo>
                    <a:pt x="13" y="0"/>
                  </a:lnTo>
                  <a:lnTo>
                    <a:pt x="0" y="4"/>
                  </a:lnTo>
                  <a:lnTo>
                    <a:pt x="3" y="4"/>
                  </a:lnTo>
                  <a:lnTo>
                    <a:pt x="9" y="4"/>
                  </a:lnTo>
                  <a:lnTo>
                    <a:pt x="11" y="2"/>
                  </a:lnTo>
                  <a:lnTo>
                    <a:pt x="13" y="0"/>
                  </a:lnTo>
                  <a:close/>
                </a:path>
              </a:pathLst>
            </a:custGeom>
            <a:solidFill>
              <a:srgbClr val="AA4D20">
                <a:alpha val="99998"/>
              </a:srgbClr>
            </a:solidFill>
            <a:ln>
              <a:noFill/>
            </a:ln>
          </p:spPr>
        </p:sp>
        <p:sp>
          <p:nvSpPr>
            <p:cNvPr id="280" name="Text Box 280"/>
            <p:cNvSpPr>
              <a:spLocks/>
            </p:cNvSpPr>
            <p:nvPr/>
          </p:nvSpPr>
          <p:spPr>
            <a:xfrm>
              <a:off x="3459" y="3151"/>
              <a:ext cx="13" cy="4"/>
            </a:xfrm>
            <a:custGeom>
              <a:avLst/>
              <a:gdLst/>
              <a:ahLst/>
              <a:cxnLst/>
              <a:rect l="0" t="0" r="r" b="b"/>
              <a:pathLst>
                <a:path w="13" h="4">
                  <a:moveTo>
                    <a:pt x="13" y="0"/>
                  </a:moveTo>
                  <a:lnTo>
                    <a:pt x="13" y="0"/>
                  </a:lnTo>
                  <a:lnTo>
                    <a:pt x="0" y="4"/>
                  </a:lnTo>
                  <a:lnTo>
                    <a:pt x="3" y="4"/>
                  </a:lnTo>
                  <a:lnTo>
                    <a:pt x="9" y="4"/>
                  </a:lnTo>
                  <a:lnTo>
                    <a:pt x="11" y="2"/>
                  </a:lnTo>
                  <a:lnTo>
                    <a:pt x="13" y="0"/>
                  </a:lnTo>
                </a:path>
              </a:pathLst>
            </a:custGeom>
            <a:noFill/>
            <a:ln>
              <a:noFill/>
            </a:ln>
          </p:spPr>
        </p:sp>
        <p:sp>
          <p:nvSpPr>
            <p:cNvPr id="281" name="Text Box 281"/>
            <p:cNvSpPr>
              <a:spLocks/>
            </p:cNvSpPr>
            <p:nvPr/>
          </p:nvSpPr>
          <p:spPr>
            <a:xfrm>
              <a:off x="3374" y="3111"/>
              <a:ext cx="23" cy="40"/>
            </a:xfrm>
            <a:custGeom>
              <a:avLst/>
              <a:gdLst/>
              <a:ahLst/>
              <a:cxnLst/>
              <a:rect l="0" t="0" r="r" b="b"/>
              <a:pathLst>
                <a:path w="23" h="40">
                  <a:moveTo>
                    <a:pt x="4" y="0"/>
                  </a:moveTo>
                  <a:lnTo>
                    <a:pt x="4" y="0"/>
                  </a:lnTo>
                  <a:lnTo>
                    <a:pt x="2" y="4"/>
                  </a:lnTo>
                  <a:lnTo>
                    <a:pt x="2" y="10"/>
                  </a:lnTo>
                  <a:lnTo>
                    <a:pt x="2" y="20"/>
                  </a:lnTo>
                  <a:lnTo>
                    <a:pt x="4" y="24"/>
                  </a:lnTo>
                  <a:lnTo>
                    <a:pt x="8" y="30"/>
                  </a:lnTo>
                  <a:lnTo>
                    <a:pt x="13" y="34"/>
                  </a:lnTo>
                  <a:lnTo>
                    <a:pt x="15" y="36"/>
                  </a:lnTo>
                  <a:lnTo>
                    <a:pt x="19" y="36"/>
                  </a:lnTo>
                  <a:lnTo>
                    <a:pt x="21" y="36"/>
                  </a:lnTo>
                  <a:lnTo>
                    <a:pt x="23" y="34"/>
                  </a:lnTo>
                  <a:lnTo>
                    <a:pt x="23" y="32"/>
                  </a:lnTo>
                  <a:lnTo>
                    <a:pt x="23" y="36"/>
                  </a:lnTo>
                  <a:lnTo>
                    <a:pt x="21" y="40"/>
                  </a:lnTo>
                  <a:lnTo>
                    <a:pt x="17" y="40"/>
                  </a:lnTo>
                  <a:lnTo>
                    <a:pt x="15" y="40"/>
                  </a:lnTo>
                  <a:lnTo>
                    <a:pt x="10" y="36"/>
                  </a:lnTo>
                  <a:lnTo>
                    <a:pt x="4" y="26"/>
                  </a:lnTo>
                  <a:lnTo>
                    <a:pt x="2" y="20"/>
                  </a:lnTo>
                  <a:lnTo>
                    <a:pt x="0" y="14"/>
                  </a:lnTo>
                  <a:lnTo>
                    <a:pt x="0" y="6"/>
                  </a:lnTo>
                  <a:lnTo>
                    <a:pt x="4" y="0"/>
                  </a:lnTo>
                  <a:close/>
                </a:path>
              </a:pathLst>
            </a:custGeom>
            <a:solidFill>
              <a:srgbClr val="AA4D20">
                <a:alpha val="99998"/>
              </a:srgbClr>
            </a:solidFill>
            <a:ln>
              <a:noFill/>
            </a:ln>
          </p:spPr>
        </p:sp>
        <p:sp>
          <p:nvSpPr>
            <p:cNvPr id="282" name="Text Box 282"/>
            <p:cNvSpPr>
              <a:spLocks/>
            </p:cNvSpPr>
            <p:nvPr/>
          </p:nvSpPr>
          <p:spPr>
            <a:xfrm>
              <a:off x="3374" y="3111"/>
              <a:ext cx="23" cy="40"/>
            </a:xfrm>
            <a:custGeom>
              <a:avLst/>
              <a:gdLst/>
              <a:ahLst/>
              <a:cxnLst/>
              <a:rect l="0" t="0" r="r" b="b"/>
              <a:pathLst>
                <a:path w="23" h="40">
                  <a:moveTo>
                    <a:pt x="4" y="0"/>
                  </a:moveTo>
                  <a:lnTo>
                    <a:pt x="4" y="0"/>
                  </a:lnTo>
                  <a:lnTo>
                    <a:pt x="2" y="4"/>
                  </a:lnTo>
                  <a:lnTo>
                    <a:pt x="2" y="10"/>
                  </a:lnTo>
                  <a:lnTo>
                    <a:pt x="2" y="20"/>
                  </a:lnTo>
                  <a:lnTo>
                    <a:pt x="4" y="24"/>
                  </a:lnTo>
                  <a:lnTo>
                    <a:pt x="8" y="30"/>
                  </a:lnTo>
                  <a:lnTo>
                    <a:pt x="13" y="34"/>
                  </a:lnTo>
                  <a:lnTo>
                    <a:pt x="15" y="36"/>
                  </a:lnTo>
                  <a:lnTo>
                    <a:pt x="19" y="36"/>
                  </a:lnTo>
                  <a:lnTo>
                    <a:pt x="21" y="36"/>
                  </a:lnTo>
                  <a:lnTo>
                    <a:pt x="23" y="34"/>
                  </a:lnTo>
                  <a:lnTo>
                    <a:pt x="23" y="32"/>
                  </a:lnTo>
                  <a:lnTo>
                    <a:pt x="23" y="36"/>
                  </a:lnTo>
                  <a:lnTo>
                    <a:pt x="21" y="40"/>
                  </a:lnTo>
                  <a:lnTo>
                    <a:pt x="17" y="40"/>
                  </a:lnTo>
                  <a:lnTo>
                    <a:pt x="15" y="40"/>
                  </a:lnTo>
                  <a:lnTo>
                    <a:pt x="10" y="36"/>
                  </a:lnTo>
                  <a:lnTo>
                    <a:pt x="4" y="26"/>
                  </a:lnTo>
                  <a:lnTo>
                    <a:pt x="2" y="20"/>
                  </a:lnTo>
                  <a:lnTo>
                    <a:pt x="0" y="14"/>
                  </a:lnTo>
                  <a:lnTo>
                    <a:pt x="0" y="6"/>
                  </a:lnTo>
                  <a:lnTo>
                    <a:pt x="4" y="0"/>
                  </a:lnTo>
                </a:path>
              </a:pathLst>
            </a:custGeom>
            <a:noFill/>
            <a:ln>
              <a:noFill/>
            </a:ln>
          </p:spPr>
        </p:sp>
        <p:sp>
          <p:nvSpPr>
            <p:cNvPr id="283" name="Text Box 283"/>
            <p:cNvSpPr>
              <a:spLocks/>
            </p:cNvSpPr>
            <p:nvPr/>
          </p:nvSpPr>
          <p:spPr>
            <a:xfrm>
              <a:off x="3395" y="3149"/>
              <a:ext cx="54" cy="34"/>
            </a:xfrm>
            <a:custGeom>
              <a:avLst/>
              <a:gdLst/>
              <a:ahLst/>
              <a:cxnLst/>
              <a:rect l="0" t="0" r="r" b="b"/>
              <a:pathLst>
                <a:path w="54" h="34">
                  <a:moveTo>
                    <a:pt x="0" y="0"/>
                  </a:moveTo>
                  <a:lnTo>
                    <a:pt x="0" y="0"/>
                  </a:lnTo>
                  <a:lnTo>
                    <a:pt x="4" y="10"/>
                  </a:lnTo>
                  <a:lnTo>
                    <a:pt x="10" y="18"/>
                  </a:lnTo>
                  <a:lnTo>
                    <a:pt x="14" y="22"/>
                  </a:lnTo>
                  <a:lnTo>
                    <a:pt x="19" y="26"/>
                  </a:lnTo>
                  <a:lnTo>
                    <a:pt x="31" y="30"/>
                  </a:lnTo>
                  <a:lnTo>
                    <a:pt x="44" y="34"/>
                  </a:lnTo>
                  <a:lnTo>
                    <a:pt x="54" y="34"/>
                  </a:lnTo>
                  <a:lnTo>
                    <a:pt x="42" y="34"/>
                  </a:lnTo>
                  <a:lnTo>
                    <a:pt x="29" y="32"/>
                  </a:lnTo>
                  <a:lnTo>
                    <a:pt x="14" y="26"/>
                  </a:lnTo>
                  <a:lnTo>
                    <a:pt x="8" y="22"/>
                  </a:lnTo>
                  <a:lnTo>
                    <a:pt x="6" y="18"/>
                  </a:lnTo>
                  <a:lnTo>
                    <a:pt x="0" y="10"/>
                  </a:lnTo>
                  <a:lnTo>
                    <a:pt x="0" y="4"/>
                  </a:lnTo>
                  <a:lnTo>
                    <a:pt x="0" y="0"/>
                  </a:lnTo>
                  <a:close/>
                </a:path>
              </a:pathLst>
            </a:custGeom>
            <a:solidFill>
              <a:srgbClr val="AA4D20">
                <a:alpha val="99998"/>
              </a:srgbClr>
            </a:solidFill>
            <a:ln>
              <a:noFill/>
            </a:ln>
          </p:spPr>
        </p:sp>
        <p:sp>
          <p:nvSpPr>
            <p:cNvPr id="284" name="Text Box 284"/>
            <p:cNvSpPr>
              <a:spLocks/>
            </p:cNvSpPr>
            <p:nvPr/>
          </p:nvSpPr>
          <p:spPr>
            <a:xfrm>
              <a:off x="3395" y="3149"/>
              <a:ext cx="54" cy="34"/>
            </a:xfrm>
            <a:custGeom>
              <a:avLst/>
              <a:gdLst/>
              <a:ahLst/>
              <a:cxnLst/>
              <a:rect l="0" t="0" r="r" b="b"/>
              <a:pathLst>
                <a:path w="54" h="34">
                  <a:moveTo>
                    <a:pt x="0" y="0"/>
                  </a:moveTo>
                  <a:lnTo>
                    <a:pt x="0" y="0"/>
                  </a:lnTo>
                  <a:lnTo>
                    <a:pt x="4" y="10"/>
                  </a:lnTo>
                  <a:lnTo>
                    <a:pt x="10" y="18"/>
                  </a:lnTo>
                  <a:lnTo>
                    <a:pt x="14" y="22"/>
                  </a:lnTo>
                  <a:lnTo>
                    <a:pt x="19" y="26"/>
                  </a:lnTo>
                  <a:lnTo>
                    <a:pt x="31" y="30"/>
                  </a:lnTo>
                  <a:lnTo>
                    <a:pt x="44" y="34"/>
                  </a:lnTo>
                  <a:lnTo>
                    <a:pt x="54" y="34"/>
                  </a:lnTo>
                  <a:lnTo>
                    <a:pt x="42" y="34"/>
                  </a:lnTo>
                  <a:lnTo>
                    <a:pt x="29" y="32"/>
                  </a:lnTo>
                  <a:lnTo>
                    <a:pt x="14" y="26"/>
                  </a:lnTo>
                  <a:lnTo>
                    <a:pt x="8" y="22"/>
                  </a:lnTo>
                  <a:lnTo>
                    <a:pt x="6" y="18"/>
                  </a:lnTo>
                  <a:lnTo>
                    <a:pt x="0" y="10"/>
                  </a:lnTo>
                  <a:lnTo>
                    <a:pt x="0" y="4"/>
                  </a:lnTo>
                  <a:lnTo>
                    <a:pt x="0" y="0"/>
                  </a:lnTo>
                </a:path>
              </a:pathLst>
            </a:custGeom>
            <a:noFill/>
            <a:ln>
              <a:noFill/>
            </a:ln>
          </p:spPr>
        </p:sp>
        <p:sp>
          <p:nvSpPr>
            <p:cNvPr id="285" name="Text Box 285"/>
            <p:cNvSpPr>
              <a:spLocks/>
            </p:cNvSpPr>
            <p:nvPr/>
          </p:nvSpPr>
          <p:spPr>
            <a:xfrm>
              <a:off x="3399" y="3165"/>
              <a:ext cx="42" cy="32"/>
            </a:xfrm>
            <a:custGeom>
              <a:avLst/>
              <a:gdLst/>
              <a:ahLst/>
              <a:cxnLst/>
              <a:rect l="0" t="0" r="r" b="b"/>
              <a:pathLst>
                <a:path w="42" h="32">
                  <a:moveTo>
                    <a:pt x="42" y="18"/>
                  </a:moveTo>
                  <a:lnTo>
                    <a:pt x="42" y="18"/>
                  </a:lnTo>
                  <a:lnTo>
                    <a:pt x="33" y="18"/>
                  </a:lnTo>
                  <a:lnTo>
                    <a:pt x="27" y="18"/>
                  </a:lnTo>
                  <a:lnTo>
                    <a:pt x="23" y="20"/>
                  </a:lnTo>
                  <a:lnTo>
                    <a:pt x="17" y="28"/>
                  </a:lnTo>
                  <a:lnTo>
                    <a:pt x="17" y="32"/>
                  </a:lnTo>
                  <a:lnTo>
                    <a:pt x="10" y="22"/>
                  </a:lnTo>
                  <a:lnTo>
                    <a:pt x="4" y="12"/>
                  </a:lnTo>
                  <a:lnTo>
                    <a:pt x="0" y="0"/>
                  </a:lnTo>
                  <a:lnTo>
                    <a:pt x="19" y="12"/>
                  </a:lnTo>
                  <a:lnTo>
                    <a:pt x="31" y="16"/>
                  </a:lnTo>
                  <a:lnTo>
                    <a:pt x="42" y="18"/>
                  </a:lnTo>
                  <a:close/>
                </a:path>
              </a:pathLst>
            </a:custGeom>
            <a:solidFill>
              <a:srgbClr val="AA4D20">
                <a:alpha val="99998"/>
              </a:srgbClr>
            </a:solidFill>
            <a:ln>
              <a:noFill/>
            </a:ln>
          </p:spPr>
        </p:sp>
        <p:sp>
          <p:nvSpPr>
            <p:cNvPr id="286" name="Text Box 286"/>
            <p:cNvSpPr>
              <a:spLocks/>
            </p:cNvSpPr>
            <p:nvPr/>
          </p:nvSpPr>
          <p:spPr>
            <a:xfrm>
              <a:off x="3399" y="3165"/>
              <a:ext cx="42" cy="32"/>
            </a:xfrm>
            <a:custGeom>
              <a:avLst/>
              <a:gdLst/>
              <a:ahLst/>
              <a:cxnLst/>
              <a:rect l="0" t="0" r="r" b="b"/>
              <a:pathLst>
                <a:path w="42" h="32">
                  <a:moveTo>
                    <a:pt x="42" y="18"/>
                  </a:moveTo>
                  <a:lnTo>
                    <a:pt x="42" y="18"/>
                  </a:lnTo>
                  <a:lnTo>
                    <a:pt x="33" y="18"/>
                  </a:lnTo>
                  <a:lnTo>
                    <a:pt x="27" y="18"/>
                  </a:lnTo>
                  <a:lnTo>
                    <a:pt x="23" y="20"/>
                  </a:lnTo>
                  <a:lnTo>
                    <a:pt x="17" y="28"/>
                  </a:lnTo>
                  <a:lnTo>
                    <a:pt x="17" y="32"/>
                  </a:lnTo>
                  <a:lnTo>
                    <a:pt x="10" y="22"/>
                  </a:lnTo>
                  <a:lnTo>
                    <a:pt x="4" y="12"/>
                  </a:lnTo>
                  <a:lnTo>
                    <a:pt x="0" y="0"/>
                  </a:lnTo>
                  <a:lnTo>
                    <a:pt x="19" y="12"/>
                  </a:lnTo>
                  <a:lnTo>
                    <a:pt x="31" y="16"/>
                  </a:lnTo>
                  <a:lnTo>
                    <a:pt x="42" y="18"/>
                  </a:lnTo>
                </a:path>
              </a:pathLst>
            </a:custGeom>
            <a:noFill/>
            <a:ln>
              <a:noFill/>
            </a:ln>
          </p:spPr>
        </p:sp>
        <p:sp>
          <p:nvSpPr>
            <p:cNvPr id="287" name="Text Box 287"/>
            <p:cNvSpPr>
              <a:spLocks/>
            </p:cNvSpPr>
            <p:nvPr/>
          </p:nvSpPr>
          <p:spPr>
            <a:xfrm>
              <a:off x="3343" y="3032"/>
              <a:ext cx="102" cy="30"/>
            </a:xfrm>
            <a:custGeom>
              <a:avLst/>
              <a:gdLst/>
              <a:ahLst/>
              <a:cxnLst/>
              <a:rect l="0" t="0" r="r" b="b"/>
              <a:pathLst>
                <a:path w="102" h="30">
                  <a:moveTo>
                    <a:pt x="102" y="2"/>
                  </a:moveTo>
                  <a:lnTo>
                    <a:pt x="102" y="2"/>
                  </a:lnTo>
                  <a:lnTo>
                    <a:pt x="69" y="10"/>
                  </a:lnTo>
                  <a:lnTo>
                    <a:pt x="37" y="18"/>
                  </a:lnTo>
                  <a:lnTo>
                    <a:pt x="0" y="30"/>
                  </a:lnTo>
                  <a:lnTo>
                    <a:pt x="6" y="24"/>
                  </a:lnTo>
                  <a:lnTo>
                    <a:pt x="29" y="12"/>
                  </a:lnTo>
                  <a:lnTo>
                    <a:pt x="44" y="8"/>
                  </a:lnTo>
                  <a:lnTo>
                    <a:pt x="62" y="2"/>
                  </a:lnTo>
                  <a:lnTo>
                    <a:pt x="81" y="0"/>
                  </a:lnTo>
                  <a:lnTo>
                    <a:pt x="102" y="2"/>
                  </a:lnTo>
                  <a:close/>
                </a:path>
              </a:pathLst>
            </a:custGeom>
            <a:solidFill>
              <a:srgbClr val="F4DCB0">
                <a:alpha val="99998"/>
              </a:srgbClr>
            </a:solidFill>
            <a:ln>
              <a:noFill/>
            </a:ln>
          </p:spPr>
        </p:sp>
        <p:sp>
          <p:nvSpPr>
            <p:cNvPr id="288" name="Text Box 288"/>
            <p:cNvSpPr>
              <a:spLocks/>
            </p:cNvSpPr>
            <p:nvPr/>
          </p:nvSpPr>
          <p:spPr>
            <a:xfrm>
              <a:off x="3343" y="3032"/>
              <a:ext cx="102" cy="30"/>
            </a:xfrm>
            <a:custGeom>
              <a:avLst/>
              <a:gdLst/>
              <a:ahLst/>
              <a:cxnLst/>
              <a:rect l="0" t="0" r="r" b="b"/>
              <a:pathLst>
                <a:path w="102" h="30">
                  <a:moveTo>
                    <a:pt x="102" y="2"/>
                  </a:moveTo>
                  <a:lnTo>
                    <a:pt x="102" y="2"/>
                  </a:lnTo>
                  <a:lnTo>
                    <a:pt x="69" y="10"/>
                  </a:lnTo>
                  <a:lnTo>
                    <a:pt x="37" y="18"/>
                  </a:lnTo>
                  <a:lnTo>
                    <a:pt x="0" y="30"/>
                  </a:lnTo>
                  <a:lnTo>
                    <a:pt x="6" y="24"/>
                  </a:lnTo>
                  <a:lnTo>
                    <a:pt x="29" y="12"/>
                  </a:lnTo>
                  <a:lnTo>
                    <a:pt x="44" y="8"/>
                  </a:lnTo>
                  <a:lnTo>
                    <a:pt x="62" y="2"/>
                  </a:lnTo>
                  <a:lnTo>
                    <a:pt x="81" y="0"/>
                  </a:lnTo>
                  <a:lnTo>
                    <a:pt x="102" y="2"/>
                  </a:lnTo>
                </a:path>
              </a:pathLst>
            </a:custGeom>
            <a:noFill/>
            <a:ln>
              <a:noFill/>
            </a:ln>
          </p:spPr>
        </p:sp>
        <p:sp>
          <p:nvSpPr>
            <p:cNvPr id="289" name="Text Box 289"/>
            <p:cNvSpPr>
              <a:spLocks/>
            </p:cNvSpPr>
            <p:nvPr/>
          </p:nvSpPr>
          <p:spPr>
            <a:xfrm>
              <a:off x="3382" y="3052"/>
              <a:ext cx="71" cy="35"/>
            </a:xfrm>
            <a:custGeom>
              <a:avLst/>
              <a:gdLst/>
              <a:ahLst/>
              <a:cxnLst/>
              <a:rect l="0" t="0" r="r" b="b"/>
              <a:pathLst>
                <a:path w="71" h="35">
                  <a:moveTo>
                    <a:pt x="59" y="16"/>
                  </a:moveTo>
                  <a:lnTo>
                    <a:pt x="59" y="16"/>
                  </a:lnTo>
                  <a:lnTo>
                    <a:pt x="63" y="16"/>
                  </a:lnTo>
                  <a:lnTo>
                    <a:pt x="65" y="16"/>
                  </a:lnTo>
                  <a:lnTo>
                    <a:pt x="69" y="12"/>
                  </a:lnTo>
                  <a:lnTo>
                    <a:pt x="69" y="8"/>
                  </a:lnTo>
                  <a:lnTo>
                    <a:pt x="67" y="6"/>
                  </a:lnTo>
                  <a:lnTo>
                    <a:pt x="61" y="2"/>
                  </a:lnTo>
                  <a:lnTo>
                    <a:pt x="52" y="2"/>
                  </a:lnTo>
                  <a:lnTo>
                    <a:pt x="48" y="4"/>
                  </a:lnTo>
                  <a:lnTo>
                    <a:pt x="44" y="8"/>
                  </a:lnTo>
                  <a:lnTo>
                    <a:pt x="40" y="16"/>
                  </a:lnTo>
                  <a:lnTo>
                    <a:pt x="40" y="18"/>
                  </a:lnTo>
                  <a:lnTo>
                    <a:pt x="32" y="28"/>
                  </a:lnTo>
                  <a:lnTo>
                    <a:pt x="27" y="31"/>
                  </a:lnTo>
                  <a:lnTo>
                    <a:pt x="21" y="33"/>
                  </a:lnTo>
                  <a:lnTo>
                    <a:pt x="13" y="35"/>
                  </a:lnTo>
                  <a:lnTo>
                    <a:pt x="7" y="35"/>
                  </a:lnTo>
                  <a:lnTo>
                    <a:pt x="2" y="31"/>
                  </a:lnTo>
                  <a:lnTo>
                    <a:pt x="0" y="28"/>
                  </a:lnTo>
                  <a:lnTo>
                    <a:pt x="2" y="24"/>
                  </a:lnTo>
                  <a:lnTo>
                    <a:pt x="5" y="20"/>
                  </a:lnTo>
                  <a:lnTo>
                    <a:pt x="9" y="18"/>
                  </a:lnTo>
                  <a:lnTo>
                    <a:pt x="13" y="16"/>
                  </a:lnTo>
                  <a:lnTo>
                    <a:pt x="17" y="18"/>
                  </a:lnTo>
                  <a:lnTo>
                    <a:pt x="19" y="22"/>
                  </a:lnTo>
                  <a:lnTo>
                    <a:pt x="17" y="26"/>
                  </a:lnTo>
                  <a:lnTo>
                    <a:pt x="13" y="28"/>
                  </a:lnTo>
                  <a:lnTo>
                    <a:pt x="13" y="26"/>
                  </a:lnTo>
                  <a:lnTo>
                    <a:pt x="15" y="24"/>
                  </a:lnTo>
                  <a:lnTo>
                    <a:pt x="17" y="22"/>
                  </a:lnTo>
                  <a:lnTo>
                    <a:pt x="15" y="20"/>
                  </a:lnTo>
                  <a:lnTo>
                    <a:pt x="13" y="18"/>
                  </a:lnTo>
                  <a:lnTo>
                    <a:pt x="9" y="18"/>
                  </a:lnTo>
                  <a:lnTo>
                    <a:pt x="5" y="20"/>
                  </a:lnTo>
                  <a:lnTo>
                    <a:pt x="2" y="24"/>
                  </a:lnTo>
                  <a:lnTo>
                    <a:pt x="2" y="28"/>
                  </a:lnTo>
                  <a:lnTo>
                    <a:pt x="5" y="31"/>
                  </a:lnTo>
                  <a:lnTo>
                    <a:pt x="7" y="33"/>
                  </a:lnTo>
                  <a:lnTo>
                    <a:pt x="11" y="33"/>
                  </a:lnTo>
                  <a:lnTo>
                    <a:pt x="21" y="33"/>
                  </a:lnTo>
                  <a:lnTo>
                    <a:pt x="27" y="30"/>
                  </a:lnTo>
                  <a:lnTo>
                    <a:pt x="32" y="26"/>
                  </a:lnTo>
                  <a:lnTo>
                    <a:pt x="38" y="16"/>
                  </a:lnTo>
                  <a:lnTo>
                    <a:pt x="44" y="6"/>
                  </a:lnTo>
                  <a:lnTo>
                    <a:pt x="48" y="2"/>
                  </a:lnTo>
                  <a:lnTo>
                    <a:pt x="52" y="0"/>
                  </a:lnTo>
                  <a:lnTo>
                    <a:pt x="61" y="0"/>
                  </a:lnTo>
                  <a:lnTo>
                    <a:pt x="67" y="4"/>
                  </a:lnTo>
                  <a:lnTo>
                    <a:pt x="69" y="8"/>
                  </a:lnTo>
                  <a:lnTo>
                    <a:pt x="71" y="12"/>
                  </a:lnTo>
                  <a:lnTo>
                    <a:pt x="69" y="16"/>
                  </a:lnTo>
                  <a:lnTo>
                    <a:pt x="67" y="18"/>
                  </a:lnTo>
                  <a:lnTo>
                    <a:pt x="63" y="18"/>
                  </a:lnTo>
                  <a:lnTo>
                    <a:pt x="59" y="18"/>
                  </a:lnTo>
                  <a:lnTo>
                    <a:pt x="59" y="16"/>
                  </a:lnTo>
                  <a:close/>
                </a:path>
              </a:pathLst>
            </a:custGeom>
            <a:solidFill>
              <a:srgbClr val="F4DCB0">
                <a:alpha val="99998"/>
              </a:srgbClr>
            </a:solidFill>
            <a:ln>
              <a:noFill/>
            </a:ln>
          </p:spPr>
        </p:sp>
        <p:sp>
          <p:nvSpPr>
            <p:cNvPr id="290" name="Text Box 290"/>
            <p:cNvSpPr>
              <a:spLocks/>
            </p:cNvSpPr>
            <p:nvPr/>
          </p:nvSpPr>
          <p:spPr>
            <a:xfrm>
              <a:off x="3339" y="3072"/>
              <a:ext cx="45" cy="23"/>
            </a:xfrm>
            <a:custGeom>
              <a:avLst/>
              <a:gdLst/>
              <a:ahLst/>
              <a:cxnLst/>
              <a:rect l="0" t="0" r="r" b="b"/>
              <a:pathLst>
                <a:path w="45" h="23">
                  <a:moveTo>
                    <a:pt x="37" y="11"/>
                  </a:moveTo>
                  <a:lnTo>
                    <a:pt x="37" y="11"/>
                  </a:lnTo>
                  <a:lnTo>
                    <a:pt x="35" y="11"/>
                  </a:lnTo>
                  <a:lnTo>
                    <a:pt x="31" y="11"/>
                  </a:lnTo>
                  <a:lnTo>
                    <a:pt x="29" y="11"/>
                  </a:lnTo>
                  <a:lnTo>
                    <a:pt x="27" y="8"/>
                  </a:lnTo>
                  <a:lnTo>
                    <a:pt x="27" y="4"/>
                  </a:lnTo>
                  <a:lnTo>
                    <a:pt x="31" y="2"/>
                  </a:lnTo>
                  <a:lnTo>
                    <a:pt x="35" y="0"/>
                  </a:lnTo>
                  <a:lnTo>
                    <a:pt x="39" y="2"/>
                  </a:lnTo>
                  <a:lnTo>
                    <a:pt x="41" y="2"/>
                  </a:lnTo>
                  <a:lnTo>
                    <a:pt x="43" y="8"/>
                  </a:lnTo>
                  <a:lnTo>
                    <a:pt x="45" y="13"/>
                  </a:lnTo>
                  <a:lnTo>
                    <a:pt x="41" y="19"/>
                  </a:lnTo>
                  <a:lnTo>
                    <a:pt x="35" y="23"/>
                  </a:lnTo>
                  <a:lnTo>
                    <a:pt x="29" y="23"/>
                  </a:lnTo>
                  <a:lnTo>
                    <a:pt x="16" y="21"/>
                  </a:lnTo>
                  <a:lnTo>
                    <a:pt x="12" y="21"/>
                  </a:lnTo>
                  <a:lnTo>
                    <a:pt x="6" y="19"/>
                  </a:lnTo>
                  <a:lnTo>
                    <a:pt x="0" y="21"/>
                  </a:lnTo>
                  <a:lnTo>
                    <a:pt x="6" y="19"/>
                  </a:lnTo>
                  <a:lnTo>
                    <a:pt x="12" y="19"/>
                  </a:lnTo>
                  <a:lnTo>
                    <a:pt x="16" y="19"/>
                  </a:lnTo>
                  <a:lnTo>
                    <a:pt x="29" y="21"/>
                  </a:lnTo>
                  <a:lnTo>
                    <a:pt x="35" y="21"/>
                  </a:lnTo>
                  <a:lnTo>
                    <a:pt x="39" y="17"/>
                  </a:lnTo>
                  <a:lnTo>
                    <a:pt x="43" y="13"/>
                  </a:lnTo>
                  <a:lnTo>
                    <a:pt x="43" y="8"/>
                  </a:lnTo>
                  <a:lnTo>
                    <a:pt x="39" y="4"/>
                  </a:lnTo>
                  <a:lnTo>
                    <a:pt x="35" y="2"/>
                  </a:lnTo>
                  <a:lnTo>
                    <a:pt x="31" y="2"/>
                  </a:lnTo>
                  <a:lnTo>
                    <a:pt x="29" y="6"/>
                  </a:lnTo>
                  <a:lnTo>
                    <a:pt x="27" y="8"/>
                  </a:lnTo>
                  <a:lnTo>
                    <a:pt x="31" y="10"/>
                  </a:lnTo>
                  <a:lnTo>
                    <a:pt x="35" y="10"/>
                  </a:lnTo>
                  <a:lnTo>
                    <a:pt x="37" y="11"/>
                  </a:lnTo>
                  <a:close/>
                </a:path>
              </a:pathLst>
            </a:custGeom>
            <a:solidFill>
              <a:srgbClr val="F4DCB0">
                <a:alpha val="99998"/>
              </a:srgbClr>
            </a:solidFill>
            <a:ln>
              <a:noFill/>
            </a:ln>
          </p:spPr>
        </p:sp>
        <p:sp>
          <p:nvSpPr>
            <p:cNvPr id="291" name="Text Box 291"/>
            <p:cNvSpPr>
              <a:spLocks/>
            </p:cNvSpPr>
            <p:nvPr/>
          </p:nvSpPr>
          <p:spPr>
            <a:xfrm>
              <a:off x="3455" y="3048"/>
              <a:ext cx="13" cy="18"/>
            </a:xfrm>
            <a:custGeom>
              <a:avLst/>
              <a:gdLst/>
              <a:ahLst/>
              <a:cxnLst/>
              <a:rect l="0" t="0" r="r" b="b"/>
              <a:pathLst>
                <a:path w="13" h="18">
                  <a:moveTo>
                    <a:pt x="7" y="2"/>
                  </a:moveTo>
                  <a:lnTo>
                    <a:pt x="7" y="2"/>
                  </a:lnTo>
                  <a:lnTo>
                    <a:pt x="2" y="6"/>
                  </a:lnTo>
                  <a:lnTo>
                    <a:pt x="2" y="10"/>
                  </a:lnTo>
                  <a:lnTo>
                    <a:pt x="4" y="12"/>
                  </a:lnTo>
                  <a:lnTo>
                    <a:pt x="7" y="16"/>
                  </a:lnTo>
                  <a:lnTo>
                    <a:pt x="13" y="16"/>
                  </a:lnTo>
                  <a:lnTo>
                    <a:pt x="13" y="18"/>
                  </a:lnTo>
                  <a:lnTo>
                    <a:pt x="7" y="18"/>
                  </a:lnTo>
                  <a:lnTo>
                    <a:pt x="4" y="16"/>
                  </a:lnTo>
                  <a:lnTo>
                    <a:pt x="2" y="14"/>
                  </a:lnTo>
                  <a:lnTo>
                    <a:pt x="0" y="10"/>
                  </a:lnTo>
                  <a:lnTo>
                    <a:pt x="2" y="4"/>
                  </a:lnTo>
                  <a:lnTo>
                    <a:pt x="2" y="2"/>
                  </a:lnTo>
                  <a:lnTo>
                    <a:pt x="7" y="0"/>
                  </a:lnTo>
                  <a:lnTo>
                    <a:pt x="7" y="2"/>
                  </a:lnTo>
                  <a:close/>
                </a:path>
              </a:pathLst>
            </a:custGeom>
            <a:solidFill>
              <a:srgbClr val="F4DCB0">
                <a:alpha val="99998"/>
              </a:srgbClr>
            </a:solidFill>
            <a:ln>
              <a:noFill/>
            </a:ln>
          </p:spPr>
        </p:sp>
        <p:sp>
          <p:nvSpPr>
            <p:cNvPr id="292" name="Text Box 292"/>
            <p:cNvSpPr>
              <a:spLocks/>
            </p:cNvSpPr>
            <p:nvPr/>
          </p:nvSpPr>
          <p:spPr>
            <a:xfrm>
              <a:off x="3430" y="3089"/>
              <a:ext cx="36" cy="16"/>
            </a:xfrm>
            <a:custGeom>
              <a:avLst/>
              <a:gdLst/>
              <a:ahLst/>
              <a:cxnLst/>
              <a:rect l="0" t="0" r="r" b="b"/>
              <a:pathLst>
                <a:path w="36" h="16">
                  <a:moveTo>
                    <a:pt x="36" y="6"/>
                  </a:moveTo>
                  <a:lnTo>
                    <a:pt x="36" y="6"/>
                  </a:lnTo>
                  <a:lnTo>
                    <a:pt x="29" y="6"/>
                  </a:lnTo>
                  <a:lnTo>
                    <a:pt x="17" y="8"/>
                  </a:lnTo>
                  <a:lnTo>
                    <a:pt x="7" y="14"/>
                  </a:lnTo>
                  <a:lnTo>
                    <a:pt x="0" y="16"/>
                  </a:lnTo>
                  <a:lnTo>
                    <a:pt x="4" y="12"/>
                  </a:lnTo>
                  <a:lnTo>
                    <a:pt x="7" y="6"/>
                  </a:lnTo>
                  <a:lnTo>
                    <a:pt x="13" y="2"/>
                  </a:lnTo>
                  <a:lnTo>
                    <a:pt x="19" y="0"/>
                  </a:lnTo>
                  <a:lnTo>
                    <a:pt x="27" y="0"/>
                  </a:lnTo>
                  <a:lnTo>
                    <a:pt x="36" y="0"/>
                  </a:lnTo>
                  <a:lnTo>
                    <a:pt x="36" y="2"/>
                  </a:lnTo>
                  <a:lnTo>
                    <a:pt x="36" y="6"/>
                  </a:lnTo>
                  <a:close/>
                </a:path>
              </a:pathLst>
            </a:custGeom>
            <a:solidFill>
              <a:srgbClr val="3F3B30">
                <a:alpha val="99998"/>
              </a:srgbClr>
            </a:solidFill>
            <a:ln>
              <a:noFill/>
            </a:ln>
          </p:spPr>
        </p:sp>
        <p:sp>
          <p:nvSpPr>
            <p:cNvPr id="293" name="Text Box 293"/>
            <p:cNvSpPr>
              <a:spLocks/>
            </p:cNvSpPr>
            <p:nvPr/>
          </p:nvSpPr>
          <p:spPr>
            <a:xfrm>
              <a:off x="3430" y="3089"/>
              <a:ext cx="36" cy="16"/>
            </a:xfrm>
            <a:custGeom>
              <a:avLst/>
              <a:gdLst/>
              <a:ahLst/>
              <a:cxnLst/>
              <a:rect l="0" t="0" r="r" b="b"/>
              <a:pathLst>
                <a:path w="36" h="16">
                  <a:moveTo>
                    <a:pt x="36" y="6"/>
                  </a:moveTo>
                  <a:lnTo>
                    <a:pt x="36" y="6"/>
                  </a:lnTo>
                  <a:lnTo>
                    <a:pt x="29" y="6"/>
                  </a:lnTo>
                  <a:lnTo>
                    <a:pt x="17" y="8"/>
                  </a:lnTo>
                  <a:lnTo>
                    <a:pt x="7" y="14"/>
                  </a:lnTo>
                  <a:lnTo>
                    <a:pt x="0" y="16"/>
                  </a:lnTo>
                  <a:lnTo>
                    <a:pt x="4" y="12"/>
                  </a:lnTo>
                  <a:lnTo>
                    <a:pt x="7" y="6"/>
                  </a:lnTo>
                  <a:lnTo>
                    <a:pt x="13" y="2"/>
                  </a:lnTo>
                  <a:lnTo>
                    <a:pt x="19" y="0"/>
                  </a:lnTo>
                  <a:lnTo>
                    <a:pt x="27" y="0"/>
                  </a:lnTo>
                  <a:lnTo>
                    <a:pt x="36" y="0"/>
                  </a:lnTo>
                  <a:lnTo>
                    <a:pt x="36" y="2"/>
                  </a:lnTo>
                  <a:lnTo>
                    <a:pt x="36" y="6"/>
                  </a:lnTo>
                </a:path>
              </a:pathLst>
            </a:custGeom>
            <a:noFill/>
            <a:ln>
              <a:noFill/>
            </a:ln>
          </p:spPr>
        </p:sp>
        <p:sp>
          <p:nvSpPr>
            <p:cNvPr id="294" name="Text Box 294"/>
            <p:cNvSpPr>
              <a:spLocks/>
            </p:cNvSpPr>
            <p:nvPr/>
          </p:nvSpPr>
          <p:spPr>
            <a:xfrm>
              <a:off x="3441" y="3107"/>
              <a:ext cx="18" cy="6"/>
            </a:xfrm>
            <a:custGeom>
              <a:avLst/>
              <a:gdLst/>
              <a:ahLst/>
              <a:cxnLst/>
              <a:rect l="0" t="0" r="r" b="b"/>
              <a:pathLst>
                <a:path w="18" h="6">
                  <a:moveTo>
                    <a:pt x="18" y="0"/>
                  </a:moveTo>
                  <a:lnTo>
                    <a:pt x="18" y="0"/>
                  </a:lnTo>
                  <a:lnTo>
                    <a:pt x="14" y="2"/>
                  </a:lnTo>
                  <a:lnTo>
                    <a:pt x="10" y="4"/>
                  </a:lnTo>
                  <a:lnTo>
                    <a:pt x="0" y="2"/>
                  </a:lnTo>
                  <a:lnTo>
                    <a:pt x="4" y="4"/>
                  </a:lnTo>
                  <a:lnTo>
                    <a:pt x="8" y="6"/>
                  </a:lnTo>
                  <a:lnTo>
                    <a:pt x="14" y="6"/>
                  </a:lnTo>
                  <a:lnTo>
                    <a:pt x="16" y="4"/>
                  </a:lnTo>
                  <a:lnTo>
                    <a:pt x="18" y="0"/>
                  </a:lnTo>
                  <a:close/>
                </a:path>
              </a:pathLst>
            </a:custGeom>
            <a:solidFill>
              <a:srgbClr val="000000">
                <a:alpha val="99998"/>
              </a:srgbClr>
            </a:solidFill>
            <a:ln>
              <a:noFill/>
            </a:ln>
          </p:spPr>
        </p:sp>
        <p:sp>
          <p:nvSpPr>
            <p:cNvPr id="295" name="Text Box 295"/>
            <p:cNvSpPr>
              <a:spLocks/>
            </p:cNvSpPr>
            <p:nvPr/>
          </p:nvSpPr>
          <p:spPr>
            <a:xfrm>
              <a:off x="3441" y="3107"/>
              <a:ext cx="18" cy="6"/>
            </a:xfrm>
            <a:custGeom>
              <a:avLst/>
              <a:gdLst/>
              <a:ahLst/>
              <a:cxnLst/>
              <a:rect l="0" t="0" r="r" b="b"/>
              <a:pathLst>
                <a:path w="18" h="6">
                  <a:moveTo>
                    <a:pt x="18" y="0"/>
                  </a:moveTo>
                  <a:lnTo>
                    <a:pt x="18" y="0"/>
                  </a:lnTo>
                  <a:lnTo>
                    <a:pt x="14" y="2"/>
                  </a:lnTo>
                  <a:lnTo>
                    <a:pt x="10" y="4"/>
                  </a:lnTo>
                  <a:lnTo>
                    <a:pt x="0" y="2"/>
                  </a:lnTo>
                  <a:lnTo>
                    <a:pt x="4" y="4"/>
                  </a:lnTo>
                  <a:lnTo>
                    <a:pt x="8" y="6"/>
                  </a:lnTo>
                  <a:lnTo>
                    <a:pt x="14" y="6"/>
                  </a:lnTo>
                  <a:lnTo>
                    <a:pt x="16" y="4"/>
                  </a:lnTo>
                  <a:lnTo>
                    <a:pt x="18" y="0"/>
                  </a:lnTo>
                </a:path>
              </a:pathLst>
            </a:custGeom>
            <a:noFill/>
            <a:ln>
              <a:noFill/>
            </a:ln>
          </p:spPr>
        </p:sp>
        <p:sp>
          <p:nvSpPr>
            <p:cNvPr id="296" name="Text Box 296"/>
            <p:cNvSpPr>
              <a:spLocks/>
            </p:cNvSpPr>
            <p:nvPr/>
          </p:nvSpPr>
          <p:spPr>
            <a:xfrm>
              <a:off x="3141" y="3542"/>
              <a:ext cx="52" cy="97"/>
            </a:xfrm>
            <a:custGeom>
              <a:avLst/>
              <a:gdLst/>
              <a:ahLst/>
              <a:cxnLst/>
              <a:rect l="0" t="0" r="r" b="b"/>
              <a:pathLst>
                <a:path w="52" h="97">
                  <a:moveTo>
                    <a:pt x="31" y="37"/>
                  </a:moveTo>
                  <a:lnTo>
                    <a:pt x="31" y="37"/>
                  </a:lnTo>
                  <a:lnTo>
                    <a:pt x="29" y="37"/>
                  </a:lnTo>
                  <a:lnTo>
                    <a:pt x="23" y="37"/>
                  </a:lnTo>
                  <a:lnTo>
                    <a:pt x="19" y="39"/>
                  </a:lnTo>
                  <a:lnTo>
                    <a:pt x="16" y="41"/>
                  </a:lnTo>
                  <a:lnTo>
                    <a:pt x="12" y="45"/>
                  </a:lnTo>
                  <a:lnTo>
                    <a:pt x="10" y="51"/>
                  </a:lnTo>
                  <a:lnTo>
                    <a:pt x="8" y="75"/>
                  </a:lnTo>
                  <a:lnTo>
                    <a:pt x="8" y="67"/>
                  </a:lnTo>
                  <a:lnTo>
                    <a:pt x="6" y="63"/>
                  </a:lnTo>
                  <a:lnTo>
                    <a:pt x="2" y="61"/>
                  </a:lnTo>
                  <a:lnTo>
                    <a:pt x="0" y="65"/>
                  </a:lnTo>
                  <a:lnTo>
                    <a:pt x="2" y="79"/>
                  </a:lnTo>
                  <a:lnTo>
                    <a:pt x="4" y="87"/>
                  </a:lnTo>
                  <a:lnTo>
                    <a:pt x="8" y="93"/>
                  </a:lnTo>
                  <a:lnTo>
                    <a:pt x="12" y="97"/>
                  </a:lnTo>
                  <a:lnTo>
                    <a:pt x="19" y="95"/>
                  </a:lnTo>
                  <a:lnTo>
                    <a:pt x="25" y="91"/>
                  </a:lnTo>
                  <a:lnTo>
                    <a:pt x="31" y="83"/>
                  </a:lnTo>
                  <a:lnTo>
                    <a:pt x="41" y="63"/>
                  </a:lnTo>
                  <a:lnTo>
                    <a:pt x="48" y="39"/>
                  </a:lnTo>
                  <a:lnTo>
                    <a:pt x="52" y="27"/>
                  </a:lnTo>
                  <a:lnTo>
                    <a:pt x="50" y="9"/>
                  </a:lnTo>
                  <a:lnTo>
                    <a:pt x="48" y="0"/>
                  </a:lnTo>
                  <a:lnTo>
                    <a:pt x="31" y="37"/>
                  </a:lnTo>
                  <a:close/>
                </a:path>
              </a:pathLst>
            </a:custGeom>
            <a:solidFill>
              <a:srgbClr val="98330A">
                <a:alpha val="99998"/>
              </a:srgbClr>
            </a:solidFill>
            <a:ln>
              <a:noFill/>
            </a:ln>
          </p:spPr>
        </p:sp>
        <p:sp>
          <p:nvSpPr>
            <p:cNvPr id="297" name="Text Box 297"/>
            <p:cNvSpPr>
              <a:spLocks/>
            </p:cNvSpPr>
            <p:nvPr/>
          </p:nvSpPr>
          <p:spPr>
            <a:xfrm>
              <a:off x="3135" y="3540"/>
              <a:ext cx="75" cy="111"/>
            </a:xfrm>
            <a:custGeom>
              <a:avLst/>
              <a:gdLst/>
              <a:ahLst/>
              <a:cxnLst/>
              <a:rect l="0" t="0" r="r" b="b"/>
              <a:pathLst>
                <a:path w="75" h="111">
                  <a:moveTo>
                    <a:pt x="54" y="2"/>
                  </a:moveTo>
                  <a:lnTo>
                    <a:pt x="54" y="2"/>
                  </a:lnTo>
                  <a:lnTo>
                    <a:pt x="43" y="31"/>
                  </a:lnTo>
                  <a:lnTo>
                    <a:pt x="39" y="35"/>
                  </a:lnTo>
                  <a:lnTo>
                    <a:pt x="33" y="41"/>
                  </a:lnTo>
                  <a:lnTo>
                    <a:pt x="27" y="51"/>
                  </a:lnTo>
                  <a:lnTo>
                    <a:pt x="22" y="61"/>
                  </a:lnTo>
                  <a:lnTo>
                    <a:pt x="16" y="91"/>
                  </a:lnTo>
                  <a:lnTo>
                    <a:pt x="10" y="83"/>
                  </a:lnTo>
                  <a:lnTo>
                    <a:pt x="4" y="79"/>
                  </a:lnTo>
                  <a:lnTo>
                    <a:pt x="2" y="79"/>
                  </a:lnTo>
                  <a:lnTo>
                    <a:pt x="0" y="81"/>
                  </a:lnTo>
                  <a:lnTo>
                    <a:pt x="4" y="89"/>
                  </a:lnTo>
                  <a:lnTo>
                    <a:pt x="12" y="105"/>
                  </a:lnTo>
                  <a:lnTo>
                    <a:pt x="16" y="107"/>
                  </a:lnTo>
                  <a:lnTo>
                    <a:pt x="22" y="111"/>
                  </a:lnTo>
                  <a:lnTo>
                    <a:pt x="29" y="111"/>
                  </a:lnTo>
                  <a:lnTo>
                    <a:pt x="35" y="111"/>
                  </a:lnTo>
                  <a:lnTo>
                    <a:pt x="39" y="109"/>
                  </a:lnTo>
                  <a:lnTo>
                    <a:pt x="41" y="107"/>
                  </a:lnTo>
                  <a:lnTo>
                    <a:pt x="43" y="109"/>
                  </a:lnTo>
                  <a:lnTo>
                    <a:pt x="50" y="109"/>
                  </a:lnTo>
                  <a:lnTo>
                    <a:pt x="52" y="107"/>
                  </a:lnTo>
                  <a:lnTo>
                    <a:pt x="56" y="105"/>
                  </a:lnTo>
                  <a:lnTo>
                    <a:pt x="60" y="101"/>
                  </a:lnTo>
                  <a:lnTo>
                    <a:pt x="62" y="99"/>
                  </a:lnTo>
                  <a:lnTo>
                    <a:pt x="64" y="95"/>
                  </a:lnTo>
                  <a:lnTo>
                    <a:pt x="68" y="59"/>
                  </a:lnTo>
                  <a:lnTo>
                    <a:pt x="75" y="21"/>
                  </a:lnTo>
                  <a:lnTo>
                    <a:pt x="75" y="17"/>
                  </a:lnTo>
                  <a:lnTo>
                    <a:pt x="75" y="13"/>
                  </a:lnTo>
                  <a:lnTo>
                    <a:pt x="70" y="5"/>
                  </a:lnTo>
                  <a:lnTo>
                    <a:pt x="66" y="2"/>
                  </a:lnTo>
                  <a:lnTo>
                    <a:pt x="62" y="0"/>
                  </a:lnTo>
                  <a:lnTo>
                    <a:pt x="58" y="0"/>
                  </a:lnTo>
                  <a:lnTo>
                    <a:pt x="54" y="2"/>
                  </a:lnTo>
                  <a:close/>
                </a:path>
              </a:pathLst>
            </a:custGeom>
            <a:solidFill>
              <a:srgbClr val="AA4D20">
                <a:alpha val="99998"/>
              </a:srgbClr>
            </a:solidFill>
            <a:ln>
              <a:noFill/>
            </a:ln>
          </p:spPr>
        </p:sp>
        <p:sp>
          <p:nvSpPr>
            <p:cNvPr id="298" name="Text Box 298"/>
            <p:cNvSpPr>
              <a:spLocks/>
            </p:cNvSpPr>
            <p:nvPr/>
          </p:nvSpPr>
          <p:spPr>
            <a:xfrm>
              <a:off x="3135" y="3540"/>
              <a:ext cx="75" cy="111"/>
            </a:xfrm>
            <a:custGeom>
              <a:avLst/>
              <a:gdLst/>
              <a:ahLst/>
              <a:cxnLst/>
              <a:rect l="0" t="0" r="r" b="b"/>
              <a:pathLst>
                <a:path w="75" h="111">
                  <a:moveTo>
                    <a:pt x="54" y="2"/>
                  </a:moveTo>
                  <a:lnTo>
                    <a:pt x="54" y="2"/>
                  </a:lnTo>
                  <a:lnTo>
                    <a:pt x="43" y="31"/>
                  </a:lnTo>
                  <a:lnTo>
                    <a:pt x="39" y="35"/>
                  </a:lnTo>
                  <a:lnTo>
                    <a:pt x="33" y="41"/>
                  </a:lnTo>
                  <a:lnTo>
                    <a:pt x="27" y="51"/>
                  </a:lnTo>
                  <a:lnTo>
                    <a:pt x="22" y="61"/>
                  </a:lnTo>
                  <a:lnTo>
                    <a:pt x="16" y="91"/>
                  </a:lnTo>
                  <a:lnTo>
                    <a:pt x="10" y="83"/>
                  </a:lnTo>
                  <a:lnTo>
                    <a:pt x="4" y="79"/>
                  </a:lnTo>
                  <a:lnTo>
                    <a:pt x="2" y="79"/>
                  </a:lnTo>
                  <a:lnTo>
                    <a:pt x="0" y="81"/>
                  </a:lnTo>
                  <a:lnTo>
                    <a:pt x="4" y="89"/>
                  </a:lnTo>
                  <a:lnTo>
                    <a:pt x="12" y="105"/>
                  </a:lnTo>
                  <a:lnTo>
                    <a:pt x="16" y="107"/>
                  </a:lnTo>
                  <a:lnTo>
                    <a:pt x="22" y="111"/>
                  </a:lnTo>
                  <a:lnTo>
                    <a:pt x="29" y="111"/>
                  </a:lnTo>
                  <a:lnTo>
                    <a:pt x="35" y="111"/>
                  </a:lnTo>
                  <a:lnTo>
                    <a:pt x="39" y="109"/>
                  </a:lnTo>
                  <a:lnTo>
                    <a:pt x="41" y="107"/>
                  </a:lnTo>
                  <a:lnTo>
                    <a:pt x="43" y="109"/>
                  </a:lnTo>
                  <a:lnTo>
                    <a:pt x="50" y="109"/>
                  </a:lnTo>
                  <a:lnTo>
                    <a:pt x="52" y="107"/>
                  </a:lnTo>
                  <a:lnTo>
                    <a:pt x="56" y="105"/>
                  </a:lnTo>
                  <a:lnTo>
                    <a:pt x="60" y="101"/>
                  </a:lnTo>
                  <a:lnTo>
                    <a:pt x="62" y="99"/>
                  </a:lnTo>
                  <a:lnTo>
                    <a:pt x="64" y="95"/>
                  </a:lnTo>
                  <a:lnTo>
                    <a:pt x="68" y="59"/>
                  </a:lnTo>
                  <a:lnTo>
                    <a:pt x="75" y="21"/>
                  </a:lnTo>
                  <a:lnTo>
                    <a:pt x="75" y="17"/>
                  </a:lnTo>
                  <a:lnTo>
                    <a:pt x="75" y="13"/>
                  </a:lnTo>
                  <a:lnTo>
                    <a:pt x="70" y="5"/>
                  </a:lnTo>
                  <a:lnTo>
                    <a:pt x="66" y="2"/>
                  </a:lnTo>
                  <a:lnTo>
                    <a:pt x="62" y="0"/>
                  </a:lnTo>
                  <a:lnTo>
                    <a:pt x="58" y="0"/>
                  </a:lnTo>
                  <a:lnTo>
                    <a:pt x="54" y="2"/>
                  </a:lnTo>
                </a:path>
              </a:pathLst>
            </a:custGeom>
            <a:noFill/>
            <a:ln>
              <a:noFill/>
            </a:ln>
          </p:spPr>
        </p:sp>
        <p:sp>
          <p:nvSpPr>
            <p:cNvPr id="299" name="Text Box 299"/>
            <p:cNvSpPr>
              <a:spLocks/>
            </p:cNvSpPr>
            <p:nvPr/>
          </p:nvSpPr>
          <p:spPr>
            <a:xfrm>
              <a:off x="3182" y="3234"/>
              <a:ext cx="217" cy="498"/>
            </a:xfrm>
            <a:custGeom>
              <a:avLst/>
              <a:gdLst/>
              <a:ahLst/>
              <a:cxnLst/>
              <a:rect l="0" t="0" r="r" b="b"/>
              <a:pathLst>
                <a:path w="217" h="498">
                  <a:moveTo>
                    <a:pt x="207" y="8"/>
                  </a:moveTo>
                  <a:lnTo>
                    <a:pt x="207" y="8"/>
                  </a:lnTo>
                  <a:lnTo>
                    <a:pt x="205" y="6"/>
                  </a:lnTo>
                  <a:lnTo>
                    <a:pt x="202" y="4"/>
                  </a:lnTo>
                  <a:lnTo>
                    <a:pt x="196" y="2"/>
                  </a:lnTo>
                  <a:lnTo>
                    <a:pt x="190" y="0"/>
                  </a:lnTo>
                  <a:lnTo>
                    <a:pt x="182" y="2"/>
                  </a:lnTo>
                  <a:lnTo>
                    <a:pt x="171" y="6"/>
                  </a:lnTo>
                  <a:lnTo>
                    <a:pt x="159" y="12"/>
                  </a:lnTo>
                  <a:lnTo>
                    <a:pt x="144" y="24"/>
                  </a:lnTo>
                  <a:lnTo>
                    <a:pt x="130" y="40"/>
                  </a:lnTo>
                  <a:lnTo>
                    <a:pt x="113" y="62"/>
                  </a:lnTo>
                  <a:lnTo>
                    <a:pt x="94" y="83"/>
                  </a:lnTo>
                  <a:lnTo>
                    <a:pt x="80" y="107"/>
                  </a:lnTo>
                  <a:lnTo>
                    <a:pt x="65" y="131"/>
                  </a:lnTo>
                  <a:lnTo>
                    <a:pt x="55" y="153"/>
                  </a:lnTo>
                  <a:lnTo>
                    <a:pt x="46" y="171"/>
                  </a:lnTo>
                  <a:lnTo>
                    <a:pt x="23" y="238"/>
                  </a:lnTo>
                  <a:lnTo>
                    <a:pt x="9" y="282"/>
                  </a:lnTo>
                  <a:lnTo>
                    <a:pt x="5" y="300"/>
                  </a:lnTo>
                  <a:lnTo>
                    <a:pt x="3" y="311"/>
                  </a:lnTo>
                  <a:lnTo>
                    <a:pt x="0" y="337"/>
                  </a:lnTo>
                  <a:lnTo>
                    <a:pt x="3" y="365"/>
                  </a:lnTo>
                  <a:lnTo>
                    <a:pt x="5" y="393"/>
                  </a:lnTo>
                  <a:lnTo>
                    <a:pt x="11" y="421"/>
                  </a:lnTo>
                  <a:lnTo>
                    <a:pt x="17" y="446"/>
                  </a:lnTo>
                  <a:lnTo>
                    <a:pt x="28" y="470"/>
                  </a:lnTo>
                  <a:lnTo>
                    <a:pt x="34" y="478"/>
                  </a:lnTo>
                  <a:lnTo>
                    <a:pt x="40" y="486"/>
                  </a:lnTo>
                  <a:lnTo>
                    <a:pt x="46" y="494"/>
                  </a:lnTo>
                  <a:lnTo>
                    <a:pt x="55" y="498"/>
                  </a:lnTo>
                  <a:lnTo>
                    <a:pt x="90" y="417"/>
                  </a:lnTo>
                  <a:lnTo>
                    <a:pt x="117" y="347"/>
                  </a:lnTo>
                  <a:lnTo>
                    <a:pt x="130" y="313"/>
                  </a:lnTo>
                  <a:lnTo>
                    <a:pt x="140" y="286"/>
                  </a:lnTo>
                  <a:lnTo>
                    <a:pt x="155" y="236"/>
                  </a:lnTo>
                  <a:lnTo>
                    <a:pt x="171" y="189"/>
                  </a:lnTo>
                  <a:lnTo>
                    <a:pt x="196" y="115"/>
                  </a:lnTo>
                  <a:lnTo>
                    <a:pt x="207" y="87"/>
                  </a:lnTo>
                  <a:lnTo>
                    <a:pt x="215" y="62"/>
                  </a:lnTo>
                  <a:lnTo>
                    <a:pt x="217" y="48"/>
                  </a:lnTo>
                  <a:lnTo>
                    <a:pt x="217" y="34"/>
                  </a:lnTo>
                  <a:lnTo>
                    <a:pt x="215" y="22"/>
                  </a:lnTo>
                  <a:lnTo>
                    <a:pt x="207" y="8"/>
                  </a:lnTo>
                  <a:close/>
                </a:path>
              </a:pathLst>
            </a:custGeom>
            <a:solidFill>
              <a:srgbClr val="41211C">
                <a:alpha val="99998"/>
              </a:srgbClr>
            </a:solidFill>
            <a:ln>
              <a:noFill/>
            </a:ln>
          </p:spPr>
        </p:sp>
        <p:sp>
          <p:nvSpPr>
            <p:cNvPr id="300" name="Text Box 300"/>
            <p:cNvSpPr>
              <a:spLocks/>
            </p:cNvSpPr>
            <p:nvPr/>
          </p:nvSpPr>
          <p:spPr>
            <a:xfrm>
              <a:off x="3182" y="3234"/>
              <a:ext cx="217" cy="498"/>
            </a:xfrm>
            <a:custGeom>
              <a:avLst/>
              <a:gdLst/>
              <a:ahLst/>
              <a:cxnLst/>
              <a:rect l="0" t="0" r="r" b="b"/>
              <a:pathLst>
                <a:path w="217" h="498">
                  <a:moveTo>
                    <a:pt x="207" y="8"/>
                  </a:moveTo>
                  <a:lnTo>
                    <a:pt x="207" y="8"/>
                  </a:lnTo>
                  <a:lnTo>
                    <a:pt x="205" y="6"/>
                  </a:lnTo>
                  <a:lnTo>
                    <a:pt x="202" y="4"/>
                  </a:lnTo>
                  <a:lnTo>
                    <a:pt x="196" y="2"/>
                  </a:lnTo>
                  <a:lnTo>
                    <a:pt x="190" y="0"/>
                  </a:lnTo>
                  <a:lnTo>
                    <a:pt x="182" y="2"/>
                  </a:lnTo>
                  <a:lnTo>
                    <a:pt x="171" y="6"/>
                  </a:lnTo>
                  <a:lnTo>
                    <a:pt x="159" y="12"/>
                  </a:lnTo>
                  <a:lnTo>
                    <a:pt x="144" y="24"/>
                  </a:lnTo>
                  <a:lnTo>
                    <a:pt x="130" y="40"/>
                  </a:lnTo>
                  <a:lnTo>
                    <a:pt x="113" y="62"/>
                  </a:lnTo>
                  <a:lnTo>
                    <a:pt x="94" y="83"/>
                  </a:lnTo>
                  <a:lnTo>
                    <a:pt x="80" y="107"/>
                  </a:lnTo>
                  <a:lnTo>
                    <a:pt x="65" y="131"/>
                  </a:lnTo>
                  <a:lnTo>
                    <a:pt x="55" y="153"/>
                  </a:lnTo>
                  <a:lnTo>
                    <a:pt x="46" y="171"/>
                  </a:lnTo>
                  <a:lnTo>
                    <a:pt x="23" y="238"/>
                  </a:lnTo>
                  <a:lnTo>
                    <a:pt x="9" y="282"/>
                  </a:lnTo>
                  <a:lnTo>
                    <a:pt x="5" y="300"/>
                  </a:lnTo>
                  <a:lnTo>
                    <a:pt x="3" y="311"/>
                  </a:lnTo>
                  <a:lnTo>
                    <a:pt x="0" y="337"/>
                  </a:lnTo>
                  <a:lnTo>
                    <a:pt x="3" y="365"/>
                  </a:lnTo>
                  <a:lnTo>
                    <a:pt x="5" y="393"/>
                  </a:lnTo>
                  <a:lnTo>
                    <a:pt x="11" y="421"/>
                  </a:lnTo>
                  <a:lnTo>
                    <a:pt x="17" y="446"/>
                  </a:lnTo>
                  <a:lnTo>
                    <a:pt x="28" y="470"/>
                  </a:lnTo>
                  <a:lnTo>
                    <a:pt x="34" y="478"/>
                  </a:lnTo>
                  <a:lnTo>
                    <a:pt x="40" y="486"/>
                  </a:lnTo>
                  <a:lnTo>
                    <a:pt x="46" y="494"/>
                  </a:lnTo>
                  <a:lnTo>
                    <a:pt x="55" y="498"/>
                  </a:lnTo>
                  <a:lnTo>
                    <a:pt x="90" y="417"/>
                  </a:lnTo>
                  <a:lnTo>
                    <a:pt x="117" y="347"/>
                  </a:lnTo>
                  <a:lnTo>
                    <a:pt x="130" y="313"/>
                  </a:lnTo>
                  <a:lnTo>
                    <a:pt x="140" y="286"/>
                  </a:lnTo>
                  <a:lnTo>
                    <a:pt x="155" y="236"/>
                  </a:lnTo>
                  <a:lnTo>
                    <a:pt x="171" y="189"/>
                  </a:lnTo>
                  <a:lnTo>
                    <a:pt x="196" y="115"/>
                  </a:lnTo>
                  <a:lnTo>
                    <a:pt x="207" y="87"/>
                  </a:lnTo>
                  <a:lnTo>
                    <a:pt x="215" y="62"/>
                  </a:lnTo>
                  <a:lnTo>
                    <a:pt x="217" y="48"/>
                  </a:lnTo>
                  <a:lnTo>
                    <a:pt x="217" y="34"/>
                  </a:lnTo>
                  <a:lnTo>
                    <a:pt x="215" y="22"/>
                  </a:lnTo>
                  <a:lnTo>
                    <a:pt x="207" y="8"/>
                  </a:lnTo>
                </a:path>
              </a:pathLst>
            </a:custGeom>
            <a:noFill/>
            <a:ln>
              <a:noFill/>
            </a:ln>
          </p:spPr>
        </p:sp>
        <p:sp>
          <p:nvSpPr>
            <p:cNvPr id="301" name="Text Box 301"/>
            <p:cNvSpPr>
              <a:spLocks/>
            </p:cNvSpPr>
            <p:nvPr/>
          </p:nvSpPr>
          <p:spPr>
            <a:xfrm>
              <a:off x="3289" y="3189"/>
              <a:ext cx="123" cy="29"/>
            </a:xfrm>
            <a:custGeom>
              <a:avLst/>
              <a:gdLst/>
              <a:ahLst/>
              <a:cxnLst/>
              <a:rect l="0" t="0" r="r" b="b"/>
              <a:pathLst>
                <a:path w="123" h="29">
                  <a:moveTo>
                    <a:pt x="123" y="29"/>
                  </a:moveTo>
                  <a:lnTo>
                    <a:pt x="123" y="29"/>
                  </a:lnTo>
                  <a:lnTo>
                    <a:pt x="112" y="21"/>
                  </a:lnTo>
                  <a:lnTo>
                    <a:pt x="100" y="15"/>
                  </a:lnTo>
                  <a:lnTo>
                    <a:pt x="83" y="8"/>
                  </a:lnTo>
                  <a:lnTo>
                    <a:pt x="64" y="4"/>
                  </a:lnTo>
                  <a:lnTo>
                    <a:pt x="43" y="0"/>
                  </a:lnTo>
                  <a:lnTo>
                    <a:pt x="31" y="2"/>
                  </a:lnTo>
                  <a:lnTo>
                    <a:pt x="21" y="4"/>
                  </a:lnTo>
                  <a:lnTo>
                    <a:pt x="10" y="6"/>
                  </a:lnTo>
                  <a:lnTo>
                    <a:pt x="0" y="11"/>
                  </a:lnTo>
                  <a:lnTo>
                    <a:pt x="10" y="11"/>
                  </a:lnTo>
                  <a:lnTo>
                    <a:pt x="39" y="11"/>
                  </a:lnTo>
                  <a:lnTo>
                    <a:pt x="58" y="15"/>
                  </a:lnTo>
                  <a:lnTo>
                    <a:pt x="79" y="17"/>
                  </a:lnTo>
                  <a:lnTo>
                    <a:pt x="100" y="23"/>
                  </a:lnTo>
                  <a:lnTo>
                    <a:pt x="123" y="29"/>
                  </a:lnTo>
                  <a:close/>
                </a:path>
              </a:pathLst>
            </a:custGeom>
            <a:solidFill>
              <a:srgbClr val="210B09">
                <a:alpha val="99998"/>
              </a:srgbClr>
            </a:solidFill>
            <a:ln>
              <a:noFill/>
            </a:ln>
          </p:spPr>
        </p:sp>
        <p:sp>
          <p:nvSpPr>
            <p:cNvPr id="302" name="Text Box 302"/>
            <p:cNvSpPr>
              <a:spLocks/>
            </p:cNvSpPr>
            <p:nvPr/>
          </p:nvSpPr>
          <p:spPr>
            <a:xfrm>
              <a:off x="3289" y="3189"/>
              <a:ext cx="123" cy="29"/>
            </a:xfrm>
            <a:custGeom>
              <a:avLst/>
              <a:gdLst/>
              <a:ahLst/>
              <a:cxnLst/>
              <a:rect l="0" t="0" r="r" b="b"/>
              <a:pathLst>
                <a:path w="123" h="29">
                  <a:moveTo>
                    <a:pt x="123" y="29"/>
                  </a:moveTo>
                  <a:lnTo>
                    <a:pt x="123" y="29"/>
                  </a:lnTo>
                  <a:lnTo>
                    <a:pt x="112" y="21"/>
                  </a:lnTo>
                  <a:lnTo>
                    <a:pt x="100" y="15"/>
                  </a:lnTo>
                  <a:lnTo>
                    <a:pt x="83" y="8"/>
                  </a:lnTo>
                  <a:lnTo>
                    <a:pt x="64" y="4"/>
                  </a:lnTo>
                  <a:lnTo>
                    <a:pt x="43" y="0"/>
                  </a:lnTo>
                  <a:lnTo>
                    <a:pt x="31" y="2"/>
                  </a:lnTo>
                  <a:lnTo>
                    <a:pt x="21" y="4"/>
                  </a:lnTo>
                  <a:lnTo>
                    <a:pt x="10" y="6"/>
                  </a:lnTo>
                  <a:lnTo>
                    <a:pt x="0" y="11"/>
                  </a:lnTo>
                  <a:lnTo>
                    <a:pt x="10" y="11"/>
                  </a:lnTo>
                  <a:lnTo>
                    <a:pt x="39" y="11"/>
                  </a:lnTo>
                  <a:lnTo>
                    <a:pt x="58" y="15"/>
                  </a:lnTo>
                  <a:lnTo>
                    <a:pt x="79" y="17"/>
                  </a:lnTo>
                  <a:lnTo>
                    <a:pt x="100" y="23"/>
                  </a:lnTo>
                  <a:lnTo>
                    <a:pt x="123" y="29"/>
                  </a:lnTo>
                </a:path>
              </a:pathLst>
            </a:custGeom>
            <a:noFill/>
            <a:ln>
              <a:noFill/>
            </a:ln>
          </p:spPr>
        </p:sp>
        <p:sp>
          <p:nvSpPr>
            <p:cNvPr id="303" name="Text Box 303"/>
            <p:cNvSpPr>
              <a:spLocks/>
            </p:cNvSpPr>
            <p:nvPr/>
          </p:nvSpPr>
          <p:spPr>
            <a:xfrm>
              <a:off x="3322" y="3242"/>
              <a:ext cx="208" cy="597"/>
            </a:xfrm>
            <a:custGeom>
              <a:avLst/>
              <a:gdLst/>
              <a:ahLst/>
              <a:cxnLst/>
              <a:rect l="0" t="0" r="r" b="b"/>
              <a:pathLst>
                <a:path w="208" h="597">
                  <a:moveTo>
                    <a:pt x="81" y="0"/>
                  </a:moveTo>
                  <a:lnTo>
                    <a:pt x="81" y="0"/>
                  </a:lnTo>
                  <a:lnTo>
                    <a:pt x="87" y="6"/>
                  </a:lnTo>
                  <a:lnTo>
                    <a:pt x="94" y="14"/>
                  </a:lnTo>
                  <a:lnTo>
                    <a:pt x="100" y="28"/>
                  </a:lnTo>
                  <a:lnTo>
                    <a:pt x="104" y="46"/>
                  </a:lnTo>
                  <a:lnTo>
                    <a:pt x="106" y="68"/>
                  </a:lnTo>
                  <a:lnTo>
                    <a:pt x="106" y="97"/>
                  </a:lnTo>
                  <a:lnTo>
                    <a:pt x="100" y="135"/>
                  </a:lnTo>
                  <a:lnTo>
                    <a:pt x="77" y="240"/>
                  </a:lnTo>
                  <a:lnTo>
                    <a:pt x="44" y="373"/>
                  </a:lnTo>
                  <a:lnTo>
                    <a:pt x="15" y="496"/>
                  </a:lnTo>
                  <a:lnTo>
                    <a:pt x="4" y="541"/>
                  </a:lnTo>
                  <a:lnTo>
                    <a:pt x="0" y="571"/>
                  </a:lnTo>
                  <a:lnTo>
                    <a:pt x="42" y="436"/>
                  </a:lnTo>
                  <a:lnTo>
                    <a:pt x="75" y="333"/>
                  </a:lnTo>
                  <a:lnTo>
                    <a:pt x="98" y="268"/>
                  </a:lnTo>
                  <a:lnTo>
                    <a:pt x="102" y="262"/>
                  </a:lnTo>
                  <a:lnTo>
                    <a:pt x="104" y="258"/>
                  </a:lnTo>
                  <a:lnTo>
                    <a:pt x="108" y="258"/>
                  </a:lnTo>
                  <a:lnTo>
                    <a:pt x="110" y="262"/>
                  </a:lnTo>
                  <a:lnTo>
                    <a:pt x="117" y="274"/>
                  </a:lnTo>
                  <a:lnTo>
                    <a:pt x="121" y="296"/>
                  </a:lnTo>
                  <a:lnTo>
                    <a:pt x="129" y="347"/>
                  </a:lnTo>
                  <a:lnTo>
                    <a:pt x="137" y="399"/>
                  </a:lnTo>
                  <a:lnTo>
                    <a:pt x="142" y="424"/>
                  </a:lnTo>
                  <a:lnTo>
                    <a:pt x="152" y="454"/>
                  </a:lnTo>
                  <a:lnTo>
                    <a:pt x="175" y="520"/>
                  </a:lnTo>
                  <a:lnTo>
                    <a:pt x="198" y="575"/>
                  </a:lnTo>
                  <a:lnTo>
                    <a:pt x="208" y="597"/>
                  </a:lnTo>
                  <a:lnTo>
                    <a:pt x="198" y="557"/>
                  </a:lnTo>
                  <a:lnTo>
                    <a:pt x="177" y="462"/>
                  </a:lnTo>
                  <a:lnTo>
                    <a:pt x="165" y="403"/>
                  </a:lnTo>
                  <a:lnTo>
                    <a:pt x="154" y="343"/>
                  </a:lnTo>
                  <a:lnTo>
                    <a:pt x="146" y="286"/>
                  </a:lnTo>
                  <a:lnTo>
                    <a:pt x="142" y="234"/>
                  </a:lnTo>
                  <a:lnTo>
                    <a:pt x="140" y="143"/>
                  </a:lnTo>
                  <a:lnTo>
                    <a:pt x="137" y="103"/>
                  </a:lnTo>
                  <a:lnTo>
                    <a:pt x="133" y="66"/>
                  </a:lnTo>
                  <a:lnTo>
                    <a:pt x="125" y="36"/>
                  </a:lnTo>
                  <a:lnTo>
                    <a:pt x="121" y="24"/>
                  </a:lnTo>
                  <a:lnTo>
                    <a:pt x="117" y="14"/>
                  </a:lnTo>
                  <a:lnTo>
                    <a:pt x="108" y="6"/>
                  </a:lnTo>
                  <a:lnTo>
                    <a:pt x="102" y="2"/>
                  </a:lnTo>
                  <a:lnTo>
                    <a:pt x="92" y="0"/>
                  </a:lnTo>
                  <a:lnTo>
                    <a:pt x="81" y="0"/>
                  </a:lnTo>
                  <a:close/>
                </a:path>
              </a:pathLst>
            </a:custGeom>
            <a:solidFill>
              <a:srgbClr val="41211C">
                <a:alpha val="99998"/>
              </a:srgbClr>
            </a:solidFill>
            <a:ln>
              <a:noFill/>
            </a:ln>
          </p:spPr>
        </p:sp>
        <p:sp>
          <p:nvSpPr>
            <p:cNvPr id="304" name="Text Box 304"/>
            <p:cNvSpPr>
              <a:spLocks/>
            </p:cNvSpPr>
            <p:nvPr/>
          </p:nvSpPr>
          <p:spPr>
            <a:xfrm>
              <a:off x="3322" y="3242"/>
              <a:ext cx="208" cy="597"/>
            </a:xfrm>
            <a:custGeom>
              <a:avLst/>
              <a:gdLst/>
              <a:ahLst/>
              <a:cxnLst/>
              <a:rect l="0" t="0" r="r" b="b"/>
              <a:pathLst>
                <a:path w="208" h="597">
                  <a:moveTo>
                    <a:pt x="81" y="0"/>
                  </a:moveTo>
                  <a:lnTo>
                    <a:pt x="81" y="0"/>
                  </a:lnTo>
                  <a:lnTo>
                    <a:pt x="87" y="6"/>
                  </a:lnTo>
                  <a:lnTo>
                    <a:pt x="94" y="14"/>
                  </a:lnTo>
                  <a:lnTo>
                    <a:pt x="100" y="28"/>
                  </a:lnTo>
                  <a:lnTo>
                    <a:pt x="104" y="46"/>
                  </a:lnTo>
                  <a:lnTo>
                    <a:pt x="106" y="68"/>
                  </a:lnTo>
                  <a:lnTo>
                    <a:pt x="106" y="97"/>
                  </a:lnTo>
                  <a:lnTo>
                    <a:pt x="100" y="135"/>
                  </a:lnTo>
                  <a:lnTo>
                    <a:pt x="77" y="240"/>
                  </a:lnTo>
                  <a:lnTo>
                    <a:pt x="44" y="373"/>
                  </a:lnTo>
                  <a:lnTo>
                    <a:pt x="15" y="496"/>
                  </a:lnTo>
                  <a:lnTo>
                    <a:pt x="4" y="541"/>
                  </a:lnTo>
                  <a:lnTo>
                    <a:pt x="0" y="571"/>
                  </a:lnTo>
                  <a:lnTo>
                    <a:pt x="42" y="436"/>
                  </a:lnTo>
                  <a:lnTo>
                    <a:pt x="75" y="333"/>
                  </a:lnTo>
                  <a:lnTo>
                    <a:pt x="98" y="268"/>
                  </a:lnTo>
                  <a:lnTo>
                    <a:pt x="102" y="262"/>
                  </a:lnTo>
                  <a:lnTo>
                    <a:pt x="104" y="258"/>
                  </a:lnTo>
                  <a:lnTo>
                    <a:pt x="108" y="258"/>
                  </a:lnTo>
                  <a:lnTo>
                    <a:pt x="110" y="262"/>
                  </a:lnTo>
                  <a:lnTo>
                    <a:pt x="117" y="274"/>
                  </a:lnTo>
                  <a:lnTo>
                    <a:pt x="121" y="296"/>
                  </a:lnTo>
                  <a:lnTo>
                    <a:pt x="129" y="347"/>
                  </a:lnTo>
                  <a:lnTo>
                    <a:pt x="137" y="399"/>
                  </a:lnTo>
                  <a:lnTo>
                    <a:pt x="142" y="424"/>
                  </a:lnTo>
                  <a:lnTo>
                    <a:pt x="152" y="454"/>
                  </a:lnTo>
                  <a:lnTo>
                    <a:pt x="175" y="520"/>
                  </a:lnTo>
                  <a:lnTo>
                    <a:pt x="198" y="575"/>
                  </a:lnTo>
                  <a:lnTo>
                    <a:pt x="208" y="597"/>
                  </a:lnTo>
                  <a:lnTo>
                    <a:pt x="198" y="557"/>
                  </a:lnTo>
                  <a:lnTo>
                    <a:pt x="177" y="462"/>
                  </a:lnTo>
                  <a:lnTo>
                    <a:pt x="165" y="403"/>
                  </a:lnTo>
                  <a:lnTo>
                    <a:pt x="154" y="343"/>
                  </a:lnTo>
                  <a:lnTo>
                    <a:pt x="146" y="286"/>
                  </a:lnTo>
                  <a:lnTo>
                    <a:pt x="142" y="234"/>
                  </a:lnTo>
                  <a:lnTo>
                    <a:pt x="140" y="143"/>
                  </a:lnTo>
                  <a:lnTo>
                    <a:pt x="137" y="103"/>
                  </a:lnTo>
                  <a:lnTo>
                    <a:pt x="133" y="66"/>
                  </a:lnTo>
                  <a:lnTo>
                    <a:pt x="125" y="36"/>
                  </a:lnTo>
                  <a:lnTo>
                    <a:pt x="121" y="24"/>
                  </a:lnTo>
                  <a:lnTo>
                    <a:pt x="117" y="14"/>
                  </a:lnTo>
                  <a:lnTo>
                    <a:pt x="108" y="6"/>
                  </a:lnTo>
                  <a:lnTo>
                    <a:pt x="102" y="2"/>
                  </a:lnTo>
                  <a:lnTo>
                    <a:pt x="92" y="0"/>
                  </a:lnTo>
                  <a:lnTo>
                    <a:pt x="81" y="0"/>
                  </a:lnTo>
                </a:path>
              </a:pathLst>
            </a:custGeom>
            <a:noFill/>
            <a:ln>
              <a:noFill/>
            </a:ln>
          </p:spPr>
        </p:sp>
        <p:sp>
          <p:nvSpPr>
            <p:cNvPr id="305" name="Text Box 305"/>
            <p:cNvSpPr>
              <a:spLocks/>
            </p:cNvSpPr>
            <p:nvPr/>
          </p:nvSpPr>
          <p:spPr>
            <a:xfrm>
              <a:off x="3224" y="3434"/>
              <a:ext cx="67" cy="244"/>
            </a:xfrm>
            <a:custGeom>
              <a:avLst/>
              <a:gdLst/>
              <a:ahLst/>
              <a:cxnLst/>
              <a:rect l="0" t="0" r="r" b="b"/>
              <a:pathLst>
                <a:path w="67" h="244">
                  <a:moveTo>
                    <a:pt x="21" y="0"/>
                  </a:moveTo>
                  <a:lnTo>
                    <a:pt x="21" y="0"/>
                  </a:lnTo>
                  <a:lnTo>
                    <a:pt x="15" y="32"/>
                  </a:lnTo>
                  <a:lnTo>
                    <a:pt x="6" y="104"/>
                  </a:lnTo>
                  <a:lnTo>
                    <a:pt x="2" y="145"/>
                  </a:lnTo>
                  <a:lnTo>
                    <a:pt x="0" y="185"/>
                  </a:lnTo>
                  <a:lnTo>
                    <a:pt x="0" y="217"/>
                  </a:lnTo>
                  <a:lnTo>
                    <a:pt x="2" y="228"/>
                  </a:lnTo>
                  <a:lnTo>
                    <a:pt x="4" y="238"/>
                  </a:lnTo>
                  <a:lnTo>
                    <a:pt x="6" y="244"/>
                  </a:lnTo>
                  <a:lnTo>
                    <a:pt x="11" y="244"/>
                  </a:lnTo>
                  <a:lnTo>
                    <a:pt x="15" y="242"/>
                  </a:lnTo>
                  <a:lnTo>
                    <a:pt x="19" y="238"/>
                  </a:lnTo>
                  <a:lnTo>
                    <a:pt x="29" y="223"/>
                  </a:lnTo>
                  <a:lnTo>
                    <a:pt x="40" y="201"/>
                  </a:lnTo>
                  <a:lnTo>
                    <a:pt x="58" y="155"/>
                  </a:lnTo>
                  <a:lnTo>
                    <a:pt x="67" y="133"/>
                  </a:lnTo>
                  <a:lnTo>
                    <a:pt x="46" y="163"/>
                  </a:lnTo>
                  <a:lnTo>
                    <a:pt x="29" y="185"/>
                  </a:lnTo>
                  <a:lnTo>
                    <a:pt x="21" y="193"/>
                  </a:lnTo>
                  <a:lnTo>
                    <a:pt x="17" y="197"/>
                  </a:lnTo>
                  <a:lnTo>
                    <a:pt x="17" y="195"/>
                  </a:lnTo>
                  <a:lnTo>
                    <a:pt x="15" y="189"/>
                  </a:lnTo>
                  <a:lnTo>
                    <a:pt x="15" y="167"/>
                  </a:lnTo>
                  <a:lnTo>
                    <a:pt x="15" y="100"/>
                  </a:lnTo>
                  <a:lnTo>
                    <a:pt x="21" y="0"/>
                  </a:lnTo>
                  <a:close/>
                </a:path>
              </a:pathLst>
            </a:custGeom>
            <a:solidFill>
              <a:srgbClr val="301511">
                <a:alpha val="99998"/>
              </a:srgbClr>
            </a:solidFill>
            <a:ln>
              <a:noFill/>
            </a:ln>
          </p:spPr>
        </p:sp>
        <p:sp>
          <p:nvSpPr>
            <p:cNvPr id="306" name="Text Box 306"/>
            <p:cNvSpPr>
              <a:spLocks/>
            </p:cNvSpPr>
            <p:nvPr/>
          </p:nvSpPr>
          <p:spPr>
            <a:xfrm>
              <a:off x="3224" y="3434"/>
              <a:ext cx="67" cy="244"/>
            </a:xfrm>
            <a:custGeom>
              <a:avLst/>
              <a:gdLst/>
              <a:ahLst/>
              <a:cxnLst/>
              <a:rect l="0" t="0" r="r" b="b"/>
              <a:pathLst>
                <a:path w="67" h="244">
                  <a:moveTo>
                    <a:pt x="21" y="0"/>
                  </a:moveTo>
                  <a:lnTo>
                    <a:pt x="21" y="0"/>
                  </a:lnTo>
                  <a:lnTo>
                    <a:pt x="15" y="32"/>
                  </a:lnTo>
                  <a:lnTo>
                    <a:pt x="6" y="104"/>
                  </a:lnTo>
                  <a:lnTo>
                    <a:pt x="2" y="145"/>
                  </a:lnTo>
                  <a:lnTo>
                    <a:pt x="0" y="185"/>
                  </a:lnTo>
                  <a:lnTo>
                    <a:pt x="0" y="217"/>
                  </a:lnTo>
                  <a:lnTo>
                    <a:pt x="2" y="228"/>
                  </a:lnTo>
                  <a:lnTo>
                    <a:pt x="4" y="238"/>
                  </a:lnTo>
                  <a:lnTo>
                    <a:pt x="6" y="244"/>
                  </a:lnTo>
                  <a:lnTo>
                    <a:pt x="11" y="244"/>
                  </a:lnTo>
                  <a:lnTo>
                    <a:pt x="15" y="242"/>
                  </a:lnTo>
                  <a:lnTo>
                    <a:pt x="19" y="238"/>
                  </a:lnTo>
                  <a:lnTo>
                    <a:pt x="29" y="223"/>
                  </a:lnTo>
                  <a:lnTo>
                    <a:pt x="40" y="201"/>
                  </a:lnTo>
                  <a:lnTo>
                    <a:pt x="58" y="155"/>
                  </a:lnTo>
                  <a:lnTo>
                    <a:pt x="67" y="133"/>
                  </a:lnTo>
                  <a:lnTo>
                    <a:pt x="46" y="163"/>
                  </a:lnTo>
                  <a:lnTo>
                    <a:pt x="29" y="185"/>
                  </a:lnTo>
                  <a:lnTo>
                    <a:pt x="21" y="193"/>
                  </a:lnTo>
                  <a:lnTo>
                    <a:pt x="17" y="197"/>
                  </a:lnTo>
                  <a:lnTo>
                    <a:pt x="17" y="195"/>
                  </a:lnTo>
                  <a:lnTo>
                    <a:pt x="15" y="189"/>
                  </a:lnTo>
                  <a:lnTo>
                    <a:pt x="15" y="167"/>
                  </a:lnTo>
                  <a:lnTo>
                    <a:pt x="15" y="100"/>
                  </a:lnTo>
                  <a:lnTo>
                    <a:pt x="21" y="0"/>
                  </a:lnTo>
                </a:path>
              </a:pathLst>
            </a:custGeom>
            <a:noFill/>
            <a:ln>
              <a:noFill/>
            </a:ln>
          </p:spPr>
        </p:sp>
        <p:sp>
          <p:nvSpPr>
            <p:cNvPr id="307" name="Text Box 307"/>
            <p:cNvSpPr>
              <a:spLocks/>
            </p:cNvSpPr>
            <p:nvPr/>
          </p:nvSpPr>
          <p:spPr>
            <a:xfrm>
              <a:off x="3457" y="3153"/>
              <a:ext cx="2" cy="4"/>
            </a:xfrm>
            <a:custGeom>
              <a:avLst/>
              <a:gdLst/>
              <a:ahLst/>
              <a:cxnLst/>
              <a:rect l="0" t="0" r="r" b="b"/>
              <a:pathLst>
                <a:path w="2" h="4">
                  <a:moveTo>
                    <a:pt x="2" y="0"/>
                  </a:moveTo>
                  <a:lnTo>
                    <a:pt x="2" y="0"/>
                  </a:lnTo>
                  <a:lnTo>
                    <a:pt x="2" y="4"/>
                  </a:lnTo>
                  <a:lnTo>
                    <a:pt x="0" y="4"/>
                  </a:lnTo>
                  <a:lnTo>
                    <a:pt x="0" y="2"/>
                  </a:lnTo>
                  <a:lnTo>
                    <a:pt x="0" y="0"/>
                  </a:lnTo>
                  <a:lnTo>
                    <a:pt x="2" y="0"/>
                  </a:lnTo>
                  <a:close/>
                </a:path>
              </a:pathLst>
            </a:custGeom>
            <a:solidFill>
              <a:srgbClr val="AA4D20">
                <a:alpha val="99998"/>
              </a:srgbClr>
            </a:solidFill>
            <a:ln>
              <a:noFill/>
            </a:ln>
          </p:spPr>
        </p:sp>
        <p:sp>
          <p:nvSpPr>
            <p:cNvPr id="308" name="Text Box 308"/>
            <p:cNvSpPr>
              <a:spLocks/>
            </p:cNvSpPr>
            <p:nvPr/>
          </p:nvSpPr>
          <p:spPr>
            <a:xfrm>
              <a:off x="3457" y="3153"/>
              <a:ext cx="2" cy="4"/>
            </a:xfrm>
            <a:custGeom>
              <a:avLst/>
              <a:gdLst/>
              <a:ahLst/>
              <a:cxnLst/>
              <a:rect l="0" t="0" r="r" b="b"/>
              <a:pathLst>
                <a:path w="2" h="4">
                  <a:moveTo>
                    <a:pt x="2" y="0"/>
                  </a:moveTo>
                  <a:lnTo>
                    <a:pt x="2" y="0"/>
                  </a:lnTo>
                  <a:lnTo>
                    <a:pt x="2" y="4"/>
                  </a:lnTo>
                  <a:lnTo>
                    <a:pt x="0" y="4"/>
                  </a:lnTo>
                  <a:lnTo>
                    <a:pt x="0" y="2"/>
                  </a:lnTo>
                  <a:lnTo>
                    <a:pt x="0" y="0"/>
                  </a:lnTo>
                  <a:lnTo>
                    <a:pt x="2" y="0"/>
                  </a:lnTo>
                </a:path>
              </a:pathLst>
            </a:custGeom>
            <a:noFill/>
            <a:ln>
              <a:noFill/>
            </a:ln>
          </p:spPr>
        </p:sp>
      </p:grpSp>
      <p:pic>
        <p:nvPicPr>
          <p:cNvPr id="309" name="Picture 309"/>
          <p:cNvPicPr>
            <a:picLocks noChangeAspect="1"/>
          </p:cNvPicPr>
          <p:nvPr/>
        </p:nvPicPr>
        <p:blipFill>
          <a:blip r:embed="rId4" cstate="email">
            <a:extLst>
              <a:ext uri="{28A0092B-C50C-407E-A947-70E740481C1C}">
                <a14:useLocalDpi xmlns:a14="http://schemas.microsoft.com/office/drawing/2010/main"/>
              </a:ext>
            </a:extLst>
          </a:blip>
          <a:stretch/>
        </p:blipFill>
        <p:spPr>
          <a:xfrm>
            <a:off x="4229100" y="5321301"/>
            <a:ext cx="2286000" cy="1524000"/>
          </a:xfrm>
          <a:prstGeom prst="rect">
            <a:avLst/>
          </a:prstGeom>
          <a:noFill/>
          <a:ln>
            <a:noFill/>
          </a:ln>
        </p:spPr>
      </p:pic>
      <p:pic>
        <p:nvPicPr>
          <p:cNvPr id="3" name="Picture 199">
            <a:extLst>
              <a:ext uri="{FF2B5EF4-FFF2-40B4-BE49-F238E27FC236}">
                <a16:creationId xmlns:a16="http://schemas.microsoft.com/office/drawing/2014/main" xmlns="" id="{AF7A47C6-6DCB-6B68-8404-E6DAF8162738}"/>
              </a:ext>
            </a:extLst>
          </p:cNvPr>
          <p:cNvPicPr>
            <a:picLocks noChangeAspect="1"/>
          </p:cNvPicPr>
          <p:nvPr/>
        </p:nvPicPr>
        <p:blipFill>
          <a:blip r:embed="rId5" cstate="email">
            <a:extLst>
              <a:ext uri="{28A0092B-C50C-407E-A947-70E740481C1C}">
                <a14:useLocalDpi xmlns:a14="http://schemas.microsoft.com/office/drawing/2010/main"/>
              </a:ext>
            </a:extLst>
          </a:blip>
          <a:stretch/>
        </p:blipFill>
        <p:spPr>
          <a:xfrm flipH="1">
            <a:off x="6833741" y="4075113"/>
            <a:ext cx="835507" cy="1909730"/>
          </a:xfrm>
          <a:prstGeom prst="rect">
            <a:avLst/>
          </a:prstGeom>
          <a:noFill/>
          <a:ln>
            <a:noFill/>
          </a:ln>
        </p:spPr>
      </p:pic>
      <p:pic>
        <p:nvPicPr>
          <p:cNvPr id="2" name="Picture 199">
            <a:extLst>
              <a:ext uri="{FF2B5EF4-FFF2-40B4-BE49-F238E27FC236}">
                <a16:creationId xmlns:a16="http://schemas.microsoft.com/office/drawing/2014/main" xmlns="" id="{7D7E58D7-36A4-FE67-3F4A-034E10757135}"/>
              </a:ext>
            </a:extLst>
          </p:cNvPr>
          <p:cNvPicPr>
            <a:picLocks noChangeAspect="1"/>
          </p:cNvPicPr>
          <p:nvPr/>
        </p:nvPicPr>
        <p:blipFill>
          <a:blip r:embed="rId5" cstate="email">
            <a:extLst>
              <a:ext uri="{28A0092B-C50C-407E-A947-70E740481C1C}">
                <a14:useLocalDpi xmlns:a14="http://schemas.microsoft.com/office/drawing/2010/main"/>
              </a:ext>
            </a:extLst>
          </a:blip>
          <a:stretch/>
        </p:blipFill>
        <p:spPr>
          <a:xfrm flipH="1">
            <a:off x="3388831" y="4955968"/>
            <a:ext cx="835507" cy="1909730"/>
          </a:xfrm>
          <a:prstGeom prst="rect">
            <a:avLst/>
          </a:prstGeom>
          <a:noFill/>
          <a:ln>
            <a:noFill/>
          </a:ln>
        </p:spPr>
      </p:pic>
      <p:pic>
        <p:nvPicPr>
          <p:cNvPr id="217" name="Picture 217"/>
          <p:cNvPicPr>
            <a:picLocks noChangeAspect="1"/>
          </p:cNvPicPr>
          <p:nvPr/>
        </p:nvPicPr>
        <p:blipFill>
          <a:blip r:embed="rId6" cstate="email">
            <a:extLst>
              <a:ext uri="{28A0092B-C50C-407E-A947-70E740481C1C}">
                <a14:useLocalDpi xmlns:a14="http://schemas.microsoft.com/office/drawing/2010/main"/>
              </a:ext>
            </a:extLst>
          </a:blip>
          <a:stretch/>
        </p:blipFill>
        <p:spPr>
          <a:xfrm>
            <a:off x="6096000" y="5715000"/>
            <a:ext cx="1934817" cy="904875"/>
          </a:xfrm>
          <a:prstGeom prst="rect">
            <a:avLst/>
          </a:prstGeom>
          <a:noFill/>
          <a:ln>
            <a:noFill/>
          </a:ln>
        </p:spPr>
      </p:pic>
      <p:pic>
        <p:nvPicPr>
          <p:cNvPr id="219" name="Picture 219"/>
          <p:cNvPicPr>
            <a:picLocks noChangeAspect="1"/>
          </p:cNvPicPr>
          <p:nvPr/>
        </p:nvPicPr>
        <p:blipFill>
          <a:blip r:embed="rId7" cstate="email">
            <a:extLst>
              <a:ext uri="{28A0092B-C50C-407E-A947-70E740481C1C}">
                <a14:useLocalDpi xmlns:a14="http://schemas.microsoft.com/office/drawing/2010/main"/>
              </a:ext>
            </a:extLst>
          </a:blip>
          <a:stretch/>
        </p:blipFill>
        <p:spPr>
          <a:xfrm>
            <a:off x="6934200" y="4724400"/>
            <a:ext cx="806450" cy="1066800"/>
          </a:xfrm>
          <a:prstGeom prst="rect">
            <a:avLst/>
          </a:prstGeom>
          <a:noFill/>
          <a:ln>
            <a:noFill/>
          </a:ln>
        </p:spPr>
      </p:pic>
      <p:pic>
        <p:nvPicPr>
          <p:cNvPr id="4" name="Picture 199">
            <a:extLst>
              <a:ext uri="{FF2B5EF4-FFF2-40B4-BE49-F238E27FC236}">
                <a16:creationId xmlns:a16="http://schemas.microsoft.com/office/drawing/2014/main" xmlns="" id="{35F0F00D-F046-FEC0-56EB-C4A5534BEBAD}"/>
              </a:ext>
            </a:extLst>
          </p:cNvPr>
          <p:cNvPicPr>
            <a:picLocks noChangeAspect="1"/>
          </p:cNvPicPr>
          <p:nvPr/>
        </p:nvPicPr>
        <p:blipFill>
          <a:blip r:embed="rId5" cstate="email">
            <a:extLst>
              <a:ext uri="{28A0092B-C50C-407E-A947-70E740481C1C}">
                <a14:useLocalDpi xmlns:a14="http://schemas.microsoft.com/office/drawing/2010/main"/>
              </a:ext>
            </a:extLst>
          </a:blip>
          <a:stretch/>
        </p:blipFill>
        <p:spPr>
          <a:xfrm rot="20303313" flipH="1">
            <a:off x="7253345" y="4603489"/>
            <a:ext cx="835507" cy="190973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11" name="Text Box 311"/>
          <p:cNvSpPr>
            <a:spLocks noGrp="1"/>
          </p:cNvSpPr>
          <p:nvPr>
            <p:ph type="title"/>
          </p:nvPr>
        </p:nvSpPr>
        <p:spPr>
          <a:xfrm>
            <a:off x="304800" y="228600"/>
            <a:ext cx="8534400" cy="33528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7</a:t>
            </a:r>
            <a:r>
              <a:rPr lang="en-US" sz="3600" dirty="0">
                <a:solidFill>
                  <a:schemeClr val="bg1"/>
                </a:solidFill>
                <a:latin typeface="Palatino Linotype" pitchFamily="18" charset="0"/>
              </a:rPr>
              <a:t>The Lord’s anger burned against Uzzah because of his irreverent act;</a:t>
            </a:r>
            <a:br>
              <a:rPr lang="en-US" sz="3600" dirty="0">
                <a:solidFill>
                  <a:schemeClr val="bg1"/>
                </a:solidFill>
                <a:latin typeface="Palatino Linotype" pitchFamily="18" charset="0"/>
              </a:rPr>
            </a:br>
            <a:r>
              <a:rPr lang="en-US" sz="3600" dirty="0">
                <a:solidFill>
                  <a:schemeClr val="bg1"/>
                </a:solidFill>
                <a:latin typeface="Palatino Linotype" pitchFamily="18" charset="0"/>
              </a:rPr>
              <a:t> therefore God struck him down </a:t>
            </a:r>
            <a:br>
              <a:rPr lang="en-US" sz="3600" dirty="0">
                <a:solidFill>
                  <a:schemeClr val="bg1"/>
                </a:solidFill>
                <a:latin typeface="Palatino Linotype" pitchFamily="18" charset="0"/>
              </a:rPr>
            </a:br>
            <a:r>
              <a:rPr lang="en-US" sz="3600" dirty="0">
                <a:solidFill>
                  <a:schemeClr val="bg1"/>
                </a:solidFill>
                <a:latin typeface="Palatino Linotype" pitchFamily="18" charset="0"/>
              </a:rPr>
              <a:t>and he died there beside the ark of God.</a:t>
            </a:r>
          </a:p>
        </p:txBody>
      </p:sp>
      <p:sp>
        <p:nvSpPr>
          <p:cNvPr id="312" name="Text Box 312"/>
          <p:cNvSpPr>
            <a:spLocks/>
          </p:cNvSpPr>
          <p:nvPr/>
        </p:nvSpPr>
        <p:spPr>
          <a:xfrm>
            <a:off x="914400" y="609600"/>
            <a:ext cx="0" cy="0"/>
          </a:xfrm>
          <a:prstGeom prst="line">
            <a:avLst/>
          </a:prstGeom>
          <a:noFill/>
          <a:ln>
            <a:solidFill>
              <a:schemeClr val="tx1"/>
            </a:solidFill>
            <a:round/>
            <a:headEnd/>
            <a:tailEnd/>
          </a:ln>
        </p:spPr>
      </p:sp>
      <p:pic>
        <p:nvPicPr>
          <p:cNvPr id="403" name="Picture 403"/>
          <p:cNvPicPr>
            <a:picLocks noChangeAspect="1"/>
          </p:cNvPicPr>
          <p:nvPr/>
        </p:nvPicPr>
        <p:blipFill>
          <a:blip r:embed="rId3" cstate="email">
            <a:extLst>
              <a:ext uri="{28A0092B-C50C-407E-A947-70E740481C1C}">
                <a14:useLocalDpi xmlns:a14="http://schemas.microsoft.com/office/drawing/2010/main"/>
              </a:ext>
            </a:extLst>
          </a:blip>
          <a:stretch/>
        </p:blipFill>
        <p:spPr>
          <a:xfrm>
            <a:off x="5562600" y="3733800"/>
            <a:ext cx="2016125" cy="2667000"/>
          </a:xfrm>
          <a:prstGeom prst="rect">
            <a:avLst/>
          </a:prstGeom>
          <a:noFill/>
          <a:ln>
            <a:noFill/>
          </a:ln>
        </p:spPr>
      </p:pic>
      <p:grpSp>
        <p:nvGrpSpPr>
          <p:cNvPr id="2" name="Group 313">
            <a:extLst>
              <a:ext uri="{FF2B5EF4-FFF2-40B4-BE49-F238E27FC236}">
                <a16:creationId xmlns:a16="http://schemas.microsoft.com/office/drawing/2014/main" xmlns="" id="{89D81577-B4B4-C0F8-C8B9-11AF85B35FAD}"/>
              </a:ext>
            </a:extLst>
          </p:cNvPr>
          <p:cNvGrpSpPr>
            <a:grpSpLocks noChangeAspect="1"/>
          </p:cNvGrpSpPr>
          <p:nvPr/>
        </p:nvGrpSpPr>
        <p:grpSpPr>
          <a:xfrm rot="16380783">
            <a:off x="3219308" y="4152642"/>
            <a:ext cx="1400175" cy="3200400"/>
            <a:chOff x="3120" y="3024"/>
            <a:chExt cx="504" cy="1152"/>
          </a:xfrm>
        </p:grpSpPr>
        <p:sp>
          <p:nvSpPr>
            <p:cNvPr id="3" name="Text Box 314">
              <a:extLst>
                <a:ext uri="{FF2B5EF4-FFF2-40B4-BE49-F238E27FC236}">
                  <a16:creationId xmlns:a16="http://schemas.microsoft.com/office/drawing/2014/main" xmlns="" id="{888D4586-609D-3052-7E22-C356A0A7B41A}"/>
                </a:ext>
              </a:extLst>
            </p:cNvPr>
            <p:cNvSpPr>
              <a:spLocks/>
            </p:cNvSpPr>
            <p:nvPr/>
          </p:nvSpPr>
          <p:spPr>
            <a:xfrm>
              <a:off x="3120" y="3024"/>
              <a:ext cx="504" cy="1152"/>
            </a:xfrm>
            <a:prstGeom prst="rect">
              <a:avLst/>
            </a:prstGeom>
            <a:noFill/>
            <a:ln>
              <a:noFill/>
            </a:ln>
          </p:spPr>
        </p:sp>
        <p:sp>
          <p:nvSpPr>
            <p:cNvPr id="4" name="Text Box 315">
              <a:extLst>
                <a:ext uri="{FF2B5EF4-FFF2-40B4-BE49-F238E27FC236}">
                  <a16:creationId xmlns:a16="http://schemas.microsoft.com/office/drawing/2014/main" xmlns="" id="{C67D5130-8BAC-5454-B1D2-B3777C1FB3E0}"/>
                </a:ext>
              </a:extLst>
            </p:cNvPr>
            <p:cNvSpPr>
              <a:spLocks/>
            </p:cNvSpPr>
            <p:nvPr/>
          </p:nvSpPr>
          <p:spPr>
            <a:xfrm>
              <a:off x="3432" y="3222"/>
              <a:ext cx="71" cy="433"/>
            </a:xfrm>
            <a:custGeom>
              <a:avLst/>
              <a:gdLst/>
              <a:ahLst/>
              <a:cxnLst/>
              <a:rect l="0" t="0" r="r" b="b"/>
              <a:pathLst>
                <a:path w="71" h="433">
                  <a:moveTo>
                    <a:pt x="7" y="0"/>
                  </a:moveTo>
                  <a:lnTo>
                    <a:pt x="7" y="0"/>
                  </a:lnTo>
                  <a:lnTo>
                    <a:pt x="13" y="16"/>
                  </a:lnTo>
                  <a:lnTo>
                    <a:pt x="27" y="56"/>
                  </a:lnTo>
                  <a:lnTo>
                    <a:pt x="44" y="117"/>
                  </a:lnTo>
                  <a:lnTo>
                    <a:pt x="55" y="153"/>
                  </a:lnTo>
                  <a:lnTo>
                    <a:pt x="63" y="195"/>
                  </a:lnTo>
                  <a:lnTo>
                    <a:pt x="69" y="234"/>
                  </a:lnTo>
                  <a:lnTo>
                    <a:pt x="71" y="274"/>
                  </a:lnTo>
                  <a:lnTo>
                    <a:pt x="71" y="312"/>
                  </a:lnTo>
                  <a:lnTo>
                    <a:pt x="69" y="345"/>
                  </a:lnTo>
                  <a:lnTo>
                    <a:pt x="63" y="401"/>
                  </a:lnTo>
                  <a:lnTo>
                    <a:pt x="59" y="431"/>
                  </a:lnTo>
                  <a:lnTo>
                    <a:pt x="59" y="433"/>
                  </a:lnTo>
                  <a:lnTo>
                    <a:pt x="57" y="431"/>
                  </a:lnTo>
                  <a:lnTo>
                    <a:pt x="50" y="415"/>
                  </a:lnTo>
                  <a:lnTo>
                    <a:pt x="36" y="351"/>
                  </a:lnTo>
                  <a:lnTo>
                    <a:pt x="21" y="274"/>
                  </a:lnTo>
                  <a:lnTo>
                    <a:pt x="11" y="210"/>
                  </a:lnTo>
                  <a:lnTo>
                    <a:pt x="7" y="151"/>
                  </a:lnTo>
                  <a:lnTo>
                    <a:pt x="0" y="80"/>
                  </a:lnTo>
                  <a:lnTo>
                    <a:pt x="0" y="48"/>
                  </a:lnTo>
                  <a:lnTo>
                    <a:pt x="0" y="22"/>
                  </a:lnTo>
                  <a:lnTo>
                    <a:pt x="2" y="6"/>
                  </a:lnTo>
                  <a:lnTo>
                    <a:pt x="5" y="2"/>
                  </a:lnTo>
                  <a:lnTo>
                    <a:pt x="7" y="0"/>
                  </a:lnTo>
                  <a:close/>
                </a:path>
              </a:pathLst>
            </a:custGeom>
            <a:solidFill>
              <a:srgbClr val="41211C">
                <a:alpha val="99998"/>
              </a:srgbClr>
            </a:solidFill>
            <a:ln>
              <a:noFill/>
            </a:ln>
          </p:spPr>
        </p:sp>
        <p:sp>
          <p:nvSpPr>
            <p:cNvPr id="5" name="Text Box 316">
              <a:extLst>
                <a:ext uri="{FF2B5EF4-FFF2-40B4-BE49-F238E27FC236}">
                  <a16:creationId xmlns:a16="http://schemas.microsoft.com/office/drawing/2014/main" xmlns="" id="{EA3AF0B4-22E9-8609-CBF5-823D0E085F15}"/>
                </a:ext>
              </a:extLst>
            </p:cNvPr>
            <p:cNvSpPr>
              <a:spLocks/>
            </p:cNvSpPr>
            <p:nvPr/>
          </p:nvSpPr>
          <p:spPr>
            <a:xfrm>
              <a:off x="3432" y="3222"/>
              <a:ext cx="71" cy="433"/>
            </a:xfrm>
            <a:custGeom>
              <a:avLst/>
              <a:gdLst/>
              <a:ahLst/>
              <a:cxnLst/>
              <a:rect l="0" t="0" r="r" b="b"/>
              <a:pathLst>
                <a:path w="71" h="433">
                  <a:moveTo>
                    <a:pt x="7" y="0"/>
                  </a:moveTo>
                  <a:lnTo>
                    <a:pt x="7" y="0"/>
                  </a:lnTo>
                  <a:lnTo>
                    <a:pt x="13" y="16"/>
                  </a:lnTo>
                  <a:lnTo>
                    <a:pt x="27" y="56"/>
                  </a:lnTo>
                  <a:lnTo>
                    <a:pt x="44" y="117"/>
                  </a:lnTo>
                  <a:lnTo>
                    <a:pt x="55" y="153"/>
                  </a:lnTo>
                  <a:lnTo>
                    <a:pt x="63" y="195"/>
                  </a:lnTo>
                  <a:lnTo>
                    <a:pt x="69" y="234"/>
                  </a:lnTo>
                  <a:lnTo>
                    <a:pt x="71" y="274"/>
                  </a:lnTo>
                  <a:lnTo>
                    <a:pt x="71" y="312"/>
                  </a:lnTo>
                  <a:lnTo>
                    <a:pt x="69" y="345"/>
                  </a:lnTo>
                  <a:lnTo>
                    <a:pt x="63" y="401"/>
                  </a:lnTo>
                  <a:lnTo>
                    <a:pt x="59" y="431"/>
                  </a:lnTo>
                  <a:lnTo>
                    <a:pt x="59" y="433"/>
                  </a:lnTo>
                  <a:lnTo>
                    <a:pt x="57" y="431"/>
                  </a:lnTo>
                  <a:lnTo>
                    <a:pt x="50" y="415"/>
                  </a:lnTo>
                  <a:lnTo>
                    <a:pt x="36" y="351"/>
                  </a:lnTo>
                  <a:lnTo>
                    <a:pt x="21" y="274"/>
                  </a:lnTo>
                  <a:lnTo>
                    <a:pt x="11" y="210"/>
                  </a:lnTo>
                  <a:lnTo>
                    <a:pt x="7" y="151"/>
                  </a:lnTo>
                  <a:lnTo>
                    <a:pt x="0" y="80"/>
                  </a:lnTo>
                  <a:lnTo>
                    <a:pt x="0" y="48"/>
                  </a:lnTo>
                  <a:lnTo>
                    <a:pt x="0" y="22"/>
                  </a:lnTo>
                  <a:lnTo>
                    <a:pt x="2" y="6"/>
                  </a:lnTo>
                  <a:lnTo>
                    <a:pt x="5" y="2"/>
                  </a:lnTo>
                  <a:lnTo>
                    <a:pt x="7" y="0"/>
                  </a:lnTo>
                </a:path>
              </a:pathLst>
            </a:custGeom>
            <a:noFill/>
            <a:ln>
              <a:noFill/>
            </a:ln>
          </p:spPr>
        </p:sp>
        <p:sp>
          <p:nvSpPr>
            <p:cNvPr id="6" name="Text Box 317">
              <a:extLst>
                <a:ext uri="{FF2B5EF4-FFF2-40B4-BE49-F238E27FC236}">
                  <a16:creationId xmlns:a16="http://schemas.microsoft.com/office/drawing/2014/main" xmlns="" id="{44B3F513-E0A9-0BB0-CA4E-2B69520AE908}"/>
                </a:ext>
              </a:extLst>
            </p:cNvPr>
            <p:cNvSpPr>
              <a:spLocks/>
            </p:cNvSpPr>
            <p:nvPr/>
          </p:nvSpPr>
          <p:spPr>
            <a:xfrm>
              <a:off x="3124" y="4053"/>
              <a:ext cx="144" cy="119"/>
            </a:xfrm>
            <a:custGeom>
              <a:avLst/>
              <a:gdLst/>
              <a:ahLst/>
              <a:cxnLst/>
              <a:rect l="0" t="0" r="r" b="b"/>
              <a:pathLst>
                <a:path w="144" h="119">
                  <a:moveTo>
                    <a:pt x="144" y="111"/>
                  </a:moveTo>
                  <a:lnTo>
                    <a:pt x="144" y="111"/>
                  </a:lnTo>
                  <a:lnTo>
                    <a:pt x="140" y="115"/>
                  </a:lnTo>
                  <a:lnTo>
                    <a:pt x="136" y="119"/>
                  </a:lnTo>
                  <a:lnTo>
                    <a:pt x="127" y="119"/>
                  </a:lnTo>
                  <a:lnTo>
                    <a:pt x="117" y="115"/>
                  </a:lnTo>
                  <a:lnTo>
                    <a:pt x="94" y="105"/>
                  </a:lnTo>
                  <a:lnTo>
                    <a:pt x="71" y="91"/>
                  </a:lnTo>
                  <a:lnTo>
                    <a:pt x="61" y="81"/>
                  </a:lnTo>
                  <a:lnTo>
                    <a:pt x="50" y="71"/>
                  </a:lnTo>
                  <a:lnTo>
                    <a:pt x="33" y="56"/>
                  </a:lnTo>
                  <a:lnTo>
                    <a:pt x="17" y="44"/>
                  </a:lnTo>
                  <a:lnTo>
                    <a:pt x="0" y="32"/>
                  </a:lnTo>
                  <a:lnTo>
                    <a:pt x="0" y="28"/>
                  </a:lnTo>
                  <a:lnTo>
                    <a:pt x="4" y="18"/>
                  </a:lnTo>
                  <a:lnTo>
                    <a:pt x="13" y="8"/>
                  </a:lnTo>
                  <a:lnTo>
                    <a:pt x="19" y="4"/>
                  </a:lnTo>
                  <a:lnTo>
                    <a:pt x="25" y="0"/>
                  </a:lnTo>
                  <a:lnTo>
                    <a:pt x="31" y="0"/>
                  </a:lnTo>
                  <a:lnTo>
                    <a:pt x="38" y="2"/>
                  </a:lnTo>
                  <a:lnTo>
                    <a:pt x="54" y="14"/>
                  </a:lnTo>
                  <a:lnTo>
                    <a:pt x="73" y="32"/>
                  </a:lnTo>
                  <a:lnTo>
                    <a:pt x="94" y="54"/>
                  </a:lnTo>
                  <a:lnTo>
                    <a:pt x="129" y="93"/>
                  </a:lnTo>
                  <a:lnTo>
                    <a:pt x="144" y="111"/>
                  </a:lnTo>
                  <a:close/>
                </a:path>
              </a:pathLst>
            </a:custGeom>
            <a:solidFill>
              <a:srgbClr val="614239">
                <a:alpha val="99998"/>
              </a:srgbClr>
            </a:solidFill>
            <a:ln>
              <a:noFill/>
            </a:ln>
          </p:spPr>
        </p:sp>
        <p:sp>
          <p:nvSpPr>
            <p:cNvPr id="7" name="Text Box 318">
              <a:extLst>
                <a:ext uri="{FF2B5EF4-FFF2-40B4-BE49-F238E27FC236}">
                  <a16:creationId xmlns:a16="http://schemas.microsoft.com/office/drawing/2014/main" xmlns="" id="{5E536155-C794-DBBC-A3AA-E1DA2CF88A81}"/>
                </a:ext>
              </a:extLst>
            </p:cNvPr>
            <p:cNvSpPr>
              <a:spLocks/>
            </p:cNvSpPr>
            <p:nvPr/>
          </p:nvSpPr>
          <p:spPr>
            <a:xfrm>
              <a:off x="3124" y="4053"/>
              <a:ext cx="144" cy="119"/>
            </a:xfrm>
            <a:custGeom>
              <a:avLst/>
              <a:gdLst/>
              <a:ahLst/>
              <a:cxnLst/>
              <a:rect l="0" t="0" r="r" b="b"/>
              <a:pathLst>
                <a:path w="144" h="119">
                  <a:moveTo>
                    <a:pt x="144" y="111"/>
                  </a:moveTo>
                  <a:lnTo>
                    <a:pt x="144" y="111"/>
                  </a:lnTo>
                  <a:lnTo>
                    <a:pt x="140" y="115"/>
                  </a:lnTo>
                  <a:lnTo>
                    <a:pt x="136" y="119"/>
                  </a:lnTo>
                  <a:lnTo>
                    <a:pt x="127" y="119"/>
                  </a:lnTo>
                  <a:lnTo>
                    <a:pt x="117" y="115"/>
                  </a:lnTo>
                  <a:lnTo>
                    <a:pt x="94" y="105"/>
                  </a:lnTo>
                  <a:lnTo>
                    <a:pt x="71" y="91"/>
                  </a:lnTo>
                  <a:lnTo>
                    <a:pt x="61" y="81"/>
                  </a:lnTo>
                  <a:lnTo>
                    <a:pt x="50" y="71"/>
                  </a:lnTo>
                  <a:lnTo>
                    <a:pt x="33" y="56"/>
                  </a:lnTo>
                  <a:lnTo>
                    <a:pt x="17" y="44"/>
                  </a:lnTo>
                  <a:lnTo>
                    <a:pt x="0" y="32"/>
                  </a:lnTo>
                  <a:lnTo>
                    <a:pt x="0" y="28"/>
                  </a:lnTo>
                  <a:lnTo>
                    <a:pt x="4" y="18"/>
                  </a:lnTo>
                  <a:lnTo>
                    <a:pt x="13" y="8"/>
                  </a:lnTo>
                  <a:lnTo>
                    <a:pt x="19" y="4"/>
                  </a:lnTo>
                  <a:lnTo>
                    <a:pt x="25" y="0"/>
                  </a:lnTo>
                  <a:lnTo>
                    <a:pt x="31" y="0"/>
                  </a:lnTo>
                  <a:lnTo>
                    <a:pt x="38" y="2"/>
                  </a:lnTo>
                  <a:lnTo>
                    <a:pt x="54" y="14"/>
                  </a:lnTo>
                  <a:lnTo>
                    <a:pt x="73" y="32"/>
                  </a:lnTo>
                  <a:lnTo>
                    <a:pt x="94" y="54"/>
                  </a:lnTo>
                  <a:lnTo>
                    <a:pt x="129" y="93"/>
                  </a:lnTo>
                  <a:lnTo>
                    <a:pt x="144" y="111"/>
                  </a:lnTo>
                </a:path>
              </a:pathLst>
            </a:custGeom>
            <a:noFill/>
            <a:ln>
              <a:noFill/>
            </a:ln>
          </p:spPr>
        </p:sp>
        <p:sp>
          <p:nvSpPr>
            <p:cNvPr id="8" name="Text Box 319">
              <a:extLst>
                <a:ext uri="{FF2B5EF4-FFF2-40B4-BE49-F238E27FC236}">
                  <a16:creationId xmlns:a16="http://schemas.microsoft.com/office/drawing/2014/main" xmlns="" id="{A8C203FD-6E7B-BD99-01B7-CCE77E4948E2}"/>
                </a:ext>
              </a:extLst>
            </p:cNvPr>
            <p:cNvSpPr>
              <a:spLocks/>
            </p:cNvSpPr>
            <p:nvPr/>
          </p:nvSpPr>
          <p:spPr>
            <a:xfrm>
              <a:off x="3137" y="3869"/>
              <a:ext cx="200" cy="251"/>
            </a:xfrm>
            <a:custGeom>
              <a:avLst/>
              <a:gdLst/>
              <a:ahLst/>
              <a:cxnLst/>
              <a:rect l="0" t="0" r="r" b="b"/>
              <a:pathLst>
                <a:path w="200" h="251">
                  <a:moveTo>
                    <a:pt x="200" y="49"/>
                  </a:moveTo>
                  <a:lnTo>
                    <a:pt x="200" y="49"/>
                  </a:lnTo>
                  <a:lnTo>
                    <a:pt x="181" y="67"/>
                  </a:lnTo>
                  <a:lnTo>
                    <a:pt x="141" y="113"/>
                  </a:lnTo>
                  <a:lnTo>
                    <a:pt x="118" y="140"/>
                  </a:lnTo>
                  <a:lnTo>
                    <a:pt x="102" y="166"/>
                  </a:lnTo>
                  <a:lnTo>
                    <a:pt x="93" y="176"/>
                  </a:lnTo>
                  <a:lnTo>
                    <a:pt x="89" y="188"/>
                  </a:lnTo>
                  <a:lnTo>
                    <a:pt x="87" y="198"/>
                  </a:lnTo>
                  <a:lnTo>
                    <a:pt x="87" y="204"/>
                  </a:lnTo>
                  <a:lnTo>
                    <a:pt x="95" y="242"/>
                  </a:lnTo>
                  <a:lnTo>
                    <a:pt x="95" y="251"/>
                  </a:lnTo>
                  <a:lnTo>
                    <a:pt x="66" y="240"/>
                  </a:lnTo>
                  <a:lnTo>
                    <a:pt x="43" y="228"/>
                  </a:lnTo>
                  <a:lnTo>
                    <a:pt x="33" y="222"/>
                  </a:lnTo>
                  <a:lnTo>
                    <a:pt x="27" y="214"/>
                  </a:lnTo>
                  <a:lnTo>
                    <a:pt x="16" y="204"/>
                  </a:lnTo>
                  <a:lnTo>
                    <a:pt x="8" y="196"/>
                  </a:lnTo>
                  <a:lnTo>
                    <a:pt x="0" y="188"/>
                  </a:lnTo>
                  <a:lnTo>
                    <a:pt x="6" y="186"/>
                  </a:lnTo>
                  <a:lnTo>
                    <a:pt x="20" y="176"/>
                  </a:lnTo>
                  <a:lnTo>
                    <a:pt x="39" y="160"/>
                  </a:lnTo>
                  <a:lnTo>
                    <a:pt x="50" y="150"/>
                  </a:lnTo>
                  <a:lnTo>
                    <a:pt x="58" y="138"/>
                  </a:lnTo>
                  <a:lnTo>
                    <a:pt x="68" y="125"/>
                  </a:lnTo>
                  <a:lnTo>
                    <a:pt x="79" y="107"/>
                  </a:lnTo>
                  <a:lnTo>
                    <a:pt x="100" y="69"/>
                  </a:lnTo>
                  <a:lnTo>
                    <a:pt x="123" y="31"/>
                  </a:lnTo>
                  <a:lnTo>
                    <a:pt x="133" y="18"/>
                  </a:lnTo>
                  <a:lnTo>
                    <a:pt x="143" y="6"/>
                  </a:lnTo>
                  <a:lnTo>
                    <a:pt x="148" y="2"/>
                  </a:lnTo>
                  <a:lnTo>
                    <a:pt x="154" y="0"/>
                  </a:lnTo>
                  <a:lnTo>
                    <a:pt x="158" y="0"/>
                  </a:lnTo>
                  <a:lnTo>
                    <a:pt x="164" y="2"/>
                  </a:lnTo>
                  <a:lnTo>
                    <a:pt x="175" y="8"/>
                  </a:lnTo>
                  <a:lnTo>
                    <a:pt x="183" y="18"/>
                  </a:lnTo>
                  <a:lnTo>
                    <a:pt x="189" y="27"/>
                  </a:lnTo>
                  <a:lnTo>
                    <a:pt x="195" y="37"/>
                  </a:lnTo>
                  <a:lnTo>
                    <a:pt x="200" y="49"/>
                  </a:lnTo>
                  <a:close/>
                </a:path>
              </a:pathLst>
            </a:custGeom>
            <a:solidFill>
              <a:srgbClr val="733523">
                <a:alpha val="99998"/>
              </a:srgbClr>
            </a:solidFill>
            <a:ln>
              <a:noFill/>
            </a:ln>
          </p:spPr>
        </p:sp>
        <p:sp>
          <p:nvSpPr>
            <p:cNvPr id="9" name="Text Box 320">
              <a:extLst>
                <a:ext uri="{FF2B5EF4-FFF2-40B4-BE49-F238E27FC236}">
                  <a16:creationId xmlns:a16="http://schemas.microsoft.com/office/drawing/2014/main" xmlns="" id="{6CD4880E-92ED-20B6-F540-06B3E5F078DF}"/>
                </a:ext>
              </a:extLst>
            </p:cNvPr>
            <p:cNvSpPr>
              <a:spLocks/>
            </p:cNvSpPr>
            <p:nvPr/>
          </p:nvSpPr>
          <p:spPr>
            <a:xfrm>
              <a:off x="3137" y="3869"/>
              <a:ext cx="200" cy="251"/>
            </a:xfrm>
            <a:custGeom>
              <a:avLst/>
              <a:gdLst/>
              <a:ahLst/>
              <a:cxnLst/>
              <a:rect l="0" t="0" r="r" b="b"/>
              <a:pathLst>
                <a:path w="200" h="251">
                  <a:moveTo>
                    <a:pt x="200" y="49"/>
                  </a:moveTo>
                  <a:lnTo>
                    <a:pt x="200" y="49"/>
                  </a:lnTo>
                  <a:lnTo>
                    <a:pt x="181" y="67"/>
                  </a:lnTo>
                  <a:lnTo>
                    <a:pt x="141" y="113"/>
                  </a:lnTo>
                  <a:lnTo>
                    <a:pt x="118" y="140"/>
                  </a:lnTo>
                  <a:lnTo>
                    <a:pt x="102" y="166"/>
                  </a:lnTo>
                  <a:lnTo>
                    <a:pt x="93" y="176"/>
                  </a:lnTo>
                  <a:lnTo>
                    <a:pt x="89" y="188"/>
                  </a:lnTo>
                  <a:lnTo>
                    <a:pt x="87" y="198"/>
                  </a:lnTo>
                  <a:lnTo>
                    <a:pt x="87" y="204"/>
                  </a:lnTo>
                  <a:lnTo>
                    <a:pt x="95" y="242"/>
                  </a:lnTo>
                  <a:lnTo>
                    <a:pt x="95" y="251"/>
                  </a:lnTo>
                  <a:lnTo>
                    <a:pt x="66" y="240"/>
                  </a:lnTo>
                  <a:lnTo>
                    <a:pt x="43" y="228"/>
                  </a:lnTo>
                  <a:lnTo>
                    <a:pt x="33" y="222"/>
                  </a:lnTo>
                  <a:lnTo>
                    <a:pt x="27" y="214"/>
                  </a:lnTo>
                  <a:lnTo>
                    <a:pt x="16" y="204"/>
                  </a:lnTo>
                  <a:lnTo>
                    <a:pt x="8" y="196"/>
                  </a:lnTo>
                  <a:lnTo>
                    <a:pt x="0" y="188"/>
                  </a:lnTo>
                  <a:lnTo>
                    <a:pt x="6" y="186"/>
                  </a:lnTo>
                  <a:lnTo>
                    <a:pt x="20" y="176"/>
                  </a:lnTo>
                  <a:lnTo>
                    <a:pt x="39" y="160"/>
                  </a:lnTo>
                  <a:lnTo>
                    <a:pt x="50" y="150"/>
                  </a:lnTo>
                  <a:lnTo>
                    <a:pt x="58" y="138"/>
                  </a:lnTo>
                  <a:lnTo>
                    <a:pt x="68" y="125"/>
                  </a:lnTo>
                  <a:lnTo>
                    <a:pt x="79" y="107"/>
                  </a:lnTo>
                  <a:lnTo>
                    <a:pt x="100" y="69"/>
                  </a:lnTo>
                  <a:lnTo>
                    <a:pt x="123" y="31"/>
                  </a:lnTo>
                  <a:lnTo>
                    <a:pt x="133" y="18"/>
                  </a:lnTo>
                  <a:lnTo>
                    <a:pt x="143" y="6"/>
                  </a:lnTo>
                  <a:lnTo>
                    <a:pt x="148" y="2"/>
                  </a:lnTo>
                  <a:lnTo>
                    <a:pt x="154" y="0"/>
                  </a:lnTo>
                  <a:lnTo>
                    <a:pt x="158" y="0"/>
                  </a:lnTo>
                  <a:lnTo>
                    <a:pt x="164" y="2"/>
                  </a:lnTo>
                  <a:lnTo>
                    <a:pt x="175" y="8"/>
                  </a:lnTo>
                  <a:lnTo>
                    <a:pt x="183" y="18"/>
                  </a:lnTo>
                  <a:lnTo>
                    <a:pt x="189" y="27"/>
                  </a:lnTo>
                  <a:lnTo>
                    <a:pt x="195" y="37"/>
                  </a:lnTo>
                  <a:lnTo>
                    <a:pt x="200" y="49"/>
                  </a:lnTo>
                </a:path>
              </a:pathLst>
            </a:custGeom>
            <a:noFill/>
            <a:ln>
              <a:noFill/>
            </a:ln>
          </p:spPr>
        </p:sp>
        <p:sp>
          <p:nvSpPr>
            <p:cNvPr id="10" name="Text Box 321">
              <a:extLst>
                <a:ext uri="{FF2B5EF4-FFF2-40B4-BE49-F238E27FC236}">
                  <a16:creationId xmlns:a16="http://schemas.microsoft.com/office/drawing/2014/main" xmlns="" id="{2DBC6266-FC45-D7B4-EF13-2A92CE660C8E}"/>
                </a:ext>
              </a:extLst>
            </p:cNvPr>
            <p:cNvSpPr>
              <a:spLocks/>
            </p:cNvSpPr>
            <p:nvPr/>
          </p:nvSpPr>
          <p:spPr>
            <a:xfrm>
              <a:off x="3216" y="4013"/>
              <a:ext cx="35" cy="58"/>
            </a:xfrm>
            <a:custGeom>
              <a:avLst/>
              <a:gdLst/>
              <a:ahLst/>
              <a:cxnLst/>
              <a:rect l="0" t="0" r="r" b="b"/>
              <a:pathLst>
                <a:path w="35" h="58">
                  <a:moveTo>
                    <a:pt x="8" y="58"/>
                  </a:moveTo>
                  <a:lnTo>
                    <a:pt x="8" y="58"/>
                  </a:lnTo>
                  <a:lnTo>
                    <a:pt x="2" y="46"/>
                  </a:lnTo>
                  <a:lnTo>
                    <a:pt x="0" y="34"/>
                  </a:lnTo>
                  <a:lnTo>
                    <a:pt x="0" y="18"/>
                  </a:lnTo>
                  <a:lnTo>
                    <a:pt x="14" y="10"/>
                  </a:lnTo>
                  <a:lnTo>
                    <a:pt x="27" y="4"/>
                  </a:lnTo>
                  <a:lnTo>
                    <a:pt x="35" y="0"/>
                  </a:lnTo>
                  <a:lnTo>
                    <a:pt x="23" y="22"/>
                  </a:lnTo>
                  <a:lnTo>
                    <a:pt x="12" y="40"/>
                  </a:lnTo>
                  <a:lnTo>
                    <a:pt x="8" y="48"/>
                  </a:lnTo>
                  <a:lnTo>
                    <a:pt x="8" y="58"/>
                  </a:lnTo>
                  <a:close/>
                </a:path>
              </a:pathLst>
            </a:custGeom>
            <a:solidFill>
              <a:srgbClr val="501106">
                <a:alpha val="99998"/>
              </a:srgbClr>
            </a:solidFill>
            <a:ln>
              <a:noFill/>
            </a:ln>
          </p:spPr>
        </p:sp>
        <p:sp>
          <p:nvSpPr>
            <p:cNvPr id="11" name="Text Box 322">
              <a:extLst>
                <a:ext uri="{FF2B5EF4-FFF2-40B4-BE49-F238E27FC236}">
                  <a16:creationId xmlns:a16="http://schemas.microsoft.com/office/drawing/2014/main" xmlns="" id="{6DCD1714-D2C2-E108-ABA9-EFB3C32250FD}"/>
                </a:ext>
              </a:extLst>
            </p:cNvPr>
            <p:cNvSpPr>
              <a:spLocks/>
            </p:cNvSpPr>
            <p:nvPr/>
          </p:nvSpPr>
          <p:spPr>
            <a:xfrm>
              <a:off x="3216" y="4013"/>
              <a:ext cx="35" cy="58"/>
            </a:xfrm>
            <a:custGeom>
              <a:avLst/>
              <a:gdLst/>
              <a:ahLst/>
              <a:cxnLst/>
              <a:rect l="0" t="0" r="r" b="b"/>
              <a:pathLst>
                <a:path w="35" h="58">
                  <a:moveTo>
                    <a:pt x="8" y="58"/>
                  </a:moveTo>
                  <a:lnTo>
                    <a:pt x="8" y="58"/>
                  </a:lnTo>
                  <a:lnTo>
                    <a:pt x="2" y="46"/>
                  </a:lnTo>
                  <a:lnTo>
                    <a:pt x="0" y="34"/>
                  </a:lnTo>
                  <a:lnTo>
                    <a:pt x="0" y="18"/>
                  </a:lnTo>
                  <a:lnTo>
                    <a:pt x="14" y="10"/>
                  </a:lnTo>
                  <a:lnTo>
                    <a:pt x="27" y="4"/>
                  </a:lnTo>
                  <a:lnTo>
                    <a:pt x="35" y="0"/>
                  </a:lnTo>
                  <a:lnTo>
                    <a:pt x="23" y="22"/>
                  </a:lnTo>
                  <a:lnTo>
                    <a:pt x="12" y="40"/>
                  </a:lnTo>
                  <a:lnTo>
                    <a:pt x="8" y="48"/>
                  </a:lnTo>
                  <a:lnTo>
                    <a:pt x="8" y="58"/>
                  </a:lnTo>
                </a:path>
              </a:pathLst>
            </a:custGeom>
            <a:noFill/>
            <a:ln>
              <a:noFill/>
            </a:ln>
          </p:spPr>
        </p:sp>
        <p:sp>
          <p:nvSpPr>
            <p:cNvPr id="12" name="Text Box 323">
              <a:extLst>
                <a:ext uri="{FF2B5EF4-FFF2-40B4-BE49-F238E27FC236}">
                  <a16:creationId xmlns:a16="http://schemas.microsoft.com/office/drawing/2014/main" xmlns="" id="{B11D7547-5D43-A044-7D1B-988549D968BB}"/>
                </a:ext>
              </a:extLst>
            </p:cNvPr>
            <p:cNvSpPr>
              <a:spLocks/>
            </p:cNvSpPr>
            <p:nvPr/>
          </p:nvSpPr>
          <p:spPr>
            <a:xfrm>
              <a:off x="3260" y="3936"/>
              <a:ext cx="58" cy="67"/>
            </a:xfrm>
            <a:custGeom>
              <a:avLst/>
              <a:gdLst/>
              <a:ahLst/>
              <a:cxnLst/>
              <a:rect l="0" t="0" r="r" b="b"/>
              <a:pathLst>
                <a:path w="58" h="67">
                  <a:moveTo>
                    <a:pt x="2" y="67"/>
                  </a:moveTo>
                  <a:lnTo>
                    <a:pt x="2" y="67"/>
                  </a:lnTo>
                  <a:lnTo>
                    <a:pt x="0" y="50"/>
                  </a:lnTo>
                  <a:lnTo>
                    <a:pt x="2" y="32"/>
                  </a:lnTo>
                  <a:lnTo>
                    <a:pt x="6" y="18"/>
                  </a:lnTo>
                  <a:lnTo>
                    <a:pt x="27" y="8"/>
                  </a:lnTo>
                  <a:lnTo>
                    <a:pt x="43" y="4"/>
                  </a:lnTo>
                  <a:lnTo>
                    <a:pt x="58" y="0"/>
                  </a:lnTo>
                  <a:lnTo>
                    <a:pt x="2" y="67"/>
                  </a:lnTo>
                  <a:close/>
                </a:path>
              </a:pathLst>
            </a:custGeom>
            <a:solidFill>
              <a:srgbClr val="501106">
                <a:alpha val="99998"/>
              </a:srgbClr>
            </a:solidFill>
            <a:ln>
              <a:noFill/>
            </a:ln>
          </p:spPr>
        </p:sp>
        <p:sp>
          <p:nvSpPr>
            <p:cNvPr id="13" name="Text Box 324">
              <a:extLst>
                <a:ext uri="{FF2B5EF4-FFF2-40B4-BE49-F238E27FC236}">
                  <a16:creationId xmlns:a16="http://schemas.microsoft.com/office/drawing/2014/main" xmlns="" id="{CF2A9F33-4CC5-3032-C7F9-19E7A2D379BB}"/>
                </a:ext>
              </a:extLst>
            </p:cNvPr>
            <p:cNvSpPr>
              <a:spLocks/>
            </p:cNvSpPr>
            <p:nvPr/>
          </p:nvSpPr>
          <p:spPr>
            <a:xfrm>
              <a:off x="3218" y="3910"/>
              <a:ext cx="42" cy="62"/>
            </a:xfrm>
            <a:custGeom>
              <a:avLst/>
              <a:gdLst/>
              <a:ahLst/>
              <a:cxnLst/>
              <a:rect l="0" t="0" r="r" b="b"/>
              <a:pathLst>
                <a:path w="42" h="62">
                  <a:moveTo>
                    <a:pt x="35" y="0"/>
                  </a:moveTo>
                  <a:lnTo>
                    <a:pt x="42" y="42"/>
                  </a:lnTo>
                  <a:lnTo>
                    <a:pt x="23" y="50"/>
                  </a:lnTo>
                  <a:lnTo>
                    <a:pt x="0" y="62"/>
                  </a:lnTo>
                  <a:lnTo>
                    <a:pt x="14" y="34"/>
                  </a:lnTo>
                  <a:lnTo>
                    <a:pt x="27" y="14"/>
                  </a:lnTo>
                  <a:lnTo>
                    <a:pt x="35" y="0"/>
                  </a:lnTo>
                  <a:close/>
                </a:path>
              </a:pathLst>
            </a:custGeom>
            <a:solidFill>
              <a:srgbClr val="501106">
                <a:alpha val="99998"/>
              </a:srgbClr>
            </a:solidFill>
            <a:ln>
              <a:noFill/>
            </a:ln>
          </p:spPr>
        </p:sp>
        <p:sp>
          <p:nvSpPr>
            <p:cNvPr id="14" name="Text Box 325">
              <a:extLst>
                <a:ext uri="{FF2B5EF4-FFF2-40B4-BE49-F238E27FC236}">
                  <a16:creationId xmlns:a16="http://schemas.microsoft.com/office/drawing/2014/main" xmlns="" id="{039E95C5-02D9-6295-9B40-4B65172C1EB1}"/>
                </a:ext>
              </a:extLst>
            </p:cNvPr>
            <p:cNvSpPr>
              <a:spLocks/>
            </p:cNvSpPr>
            <p:nvPr/>
          </p:nvSpPr>
          <p:spPr>
            <a:xfrm>
              <a:off x="3218" y="3910"/>
              <a:ext cx="42" cy="62"/>
            </a:xfrm>
            <a:custGeom>
              <a:avLst/>
              <a:gdLst/>
              <a:ahLst/>
              <a:cxnLst/>
              <a:rect l="0" t="0" r="r" b="b"/>
              <a:pathLst>
                <a:path w="42" h="62">
                  <a:moveTo>
                    <a:pt x="35" y="0"/>
                  </a:moveTo>
                  <a:lnTo>
                    <a:pt x="42" y="42"/>
                  </a:lnTo>
                  <a:lnTo>
                    <a:pt x="23" y="50"/>
                  </a:lnTo>
                  <a:lnTo>
                    <a:pt x="0" y="62"/>
                  </a:lnTo>
                  <a:lnTo>
                    <a:pt x="14" y="34"/>
                  </a:lnTo>
                  <a:lnTo>
                    <a:pt x="27" y="14"/>
                  </a:lnTo>
                  <a:lnTo>
                    <a:pt x="35" y="0"/>
                  </a:lnTo>
                </a:path>
              </a:pathLst>
            </a:custGeom>
            <a:noFill/>
            <a:ln>
              <a:noFill/>
            </a:ln>
          </p:spPr>
        </p:sp>
        <p:sp>
          <p:nvSpPr>
            <p:cNvPr id="15" name="Text Box 326">
              <a:extLst>
                <a:ext uri="{FF2B5EF4-FFF2-40B4-BE49-F238E27FC236}">
                  <a16:creationId xmlns:a16="http://schemas.microsoft.com/office/drawing/2014/main" xmlns="" id="{F9257755-8EB7-82BD-AAB6-52797DB7C8F1}"/>
                </a:ext>
              </a:extLst>
            </p:cNvPr>
            <p:cNvSpPr>
              <a:spLocks/>
            </p:cNvSpPr>
            <p:nvPr/>
          </p:nvSpPr>
          <p:spPr>
            <a:xfrm>
              <a:off x="3174" y="3984"/>
              <a:ext cx="38" cy="49"/>
            </a:xfrm>
            <a:custGeom>
              <a:avLst/>
              <a:gdLst/>
              <a:ahLst/>
              <a:cxnLst/>
              <a:rect l="0" t="0" r="r" b="b"/>
              <a:pathLst>
                <a:path w="38" h="49">
                  <a:moveTo>
                    <a:pt x="38" y="0"/>
                  </a:moveTo>
                  <a:lnTo>
                    <a:pt x="38" y="0"/>
                  </a:lnTo>
                  <a:lnTo>
                    <a:pt x="23" y="19"/>
                  </a:lnTo>
                  <a:lnTo>
                    <a:pt x="11" y="35"/>
                  </a:lnTo>
                  <a:lnTo>
                    <a:pt x="0" y="47"/>
                  </a:lnTo>
                  <a:lnTo>
                    <a:pt x="11" y="49"/>
                  </a:lnTo>
                  <a:lnTo>
                    <a:pt x="23" y="47"/>
                  </a:lnTo>
                  <a:lnTo>
                    <a:pt x="33" y="45"/>
                  </a:lnTo>
                  <a:lnTo>
                    <a:pt x="38" y="0"/>
                  </a:lnTo>
                  <a:close/>
                </a:path>
              </a:pathLst>
            </a:custGeom>
            <a:solidFill>
              <a:srgbClr val="501106">
                <a:alpha val="99998"/>
              </a:srgbClr>
            </a:solidFill>
            <a:ln>
              <a:noFill/>
            </a:ln>
          </p:spPr>
        </p:sp>
        <p:sp>
          <p:nvSpPr>
            <p:cNvPr id="16" name="Text Box 327">
              <a:extLst>
                <a:ext uri="{FF2B5EF4-FFF2-40B4-BE49-F238E27FC236}">
                  <a16:creationId xmlns:a16="http://schemas.microsoft.com/office/drawing/2014/main" xmlns="" id="{F682328D-67A6-7378-233C-948F5F255956}"/>
                </a:ext>
              </a:extLst>
            </p:cNvPr>
            <p:cNvSpPr>
              <a:spLocks/>
            </p:cNvSpPr>
            <p:nvPr/>
          </p:nvSpPr>
          <p:spPr>
            <a:xfrm>
              <a:off x="3130" y="4039"/>
              <a:ext cx="142" cy="129"/>
            </a:xfrm>
            <a:custGeom>
              <a:avLst/>
              <a:gdLst/>
              <a:ahLst/>
              <a:cxnLst/>
              <a:rect l="0" t="0" r="r" b="b"/>
              <a:pathLst>
                <a:path w="142" h="129">
                  <a:moveTo>
                    <a:pt x="34" y="0"/>
                  </a:moveTo>
                  <a:lnTo>
                    <a:pt x="34" y="0"/>
                  </a:lnTo>
                  <a:lnTo>
                    <a:pt x="48" y="16"/>
                  </a:lnTo>
                  <a:lnTo>
                    <a:pt x="71" y="44"/>
                  </a:lnTo>
                  <a:lnTo>
                    <a:pt x="80" y="54"/>
                  </a:lnTo>
                  <a:lnTo>
                    <a:pt x="84" y="56"/>
                  </a:lnTo>
                  <a:lnTo>
                    <a:pt x="88" y="56"/>
                  </a:lnTo>
                  <a:lnTo>
                    <a:pt x="88" y="48"/>
                  </a:lnTo>
                  <a:lnTo>
                    <a:pt x="88" y="38"/>
                  </a:lnTo>
                  <a:lnTo>
                    <a:pt x="90" y="36"/>
                  </a:lnTo>
                  <a:lnTo>
                    <a:pt x="94" y="36"/>
                  </a:lnTo>
                  <a:lnTo>
                    <a:pt x="98" y="38"/>
                  </a:lnTo>
                  <a:lnTo>
                    <a:pt x="102" y="44"/>
                  </a:lnTo>
                  <a:lnTo>
                    <a:pt x="107" y="62"/>
                  </a:lnTo>
                  <a:lnTo>
                    <a:pt x="111" y="74"/>
                  </a:lnTo>
                  <a:lnTo>
                    <a:pt x="117" y="87"/>
                  </a:lnTo>
                  <a:lnTo>
                    <a:pt x="125" y="97"/>
                  </a:lnTo>
                  <a:lnTo>
                    <a:pt x="134" y="105"/>
                  </a:lnTo>
                  <a:lnTo>
                    <a:pt x="140" y="111"/>
                  </a:lnTo>
                  <a:lnTo>
                    <a:pt x="142" y="117"/>
                  </a:lnTo>
                  <a:lnTo>
                    <a:pt x="142" y="123"/>
                  </a:lnTo>
                  <a:lnTo>
                    <a:pt x="138" y="127"/>
                  </a:lnTo>
                  <a:lnTo>
                    <a:pt x="134" y="129"/>
                  </a:lnTo>
                  <a:lnTo>
                    <a:pt x="127" y="129"/>
                  </a:lnTo>
                  <a:lnTo>
                    <a:pt x="113" y="123"/>
                  </a:lnTo>
                  <a:lnTo>
                    <a:pt x="90" y="111"/>
                  </a:lnTo>
                  <a:lnTo>
                    <a:pt x="67" y="93"/>
                  </a:lnTo>
                  <a:lnTo>
                    <a:pt x="48" y="78"/>
                  </a:lnTo>
                  <a:lnTo>
                    <a:pt x="36" y="66"/>
                  </a:lnTo>
                  <a:lnTo>
                    <a:pt x="23" y="56"/>
                  </a:lnTo>
                  <a:lnTo>
                    <a:pt x="5" y="40"/>
                  </a:lnTo>
                  <a:lnTo>
                    <a:pt x="0" y="34"/>
                  </a:lnTo>
                  <a:lnTo>
                    <a:pt x="0" y="30"/>
                  </a:lnTo>
                  <a:lnTo>
                    <a:pt x="5" y="22"/>
                  </a:lnTo>
                  <a:lnTo>
                    <a:pt x="13" y="14"/>
                  </a:lnTo>
                  <a:lnTo>
                    <a:pt x="27" y="4"/>
                  </a:lnTo>
                  <a:lnTo>
                    <a:pt x="34" y="0"/>
                  </a:lnTo>
                  <a:close/>
                </a:path>
              </a:pathLst>
            </a:custGeom>
            <a:solidFill>
              <a:srgbClr val="010000">
                <a:alpha val="99998"/>
              </a:srgbClr>
            </a:solidFill>
            <a:ln>
              <a:noFill/>
            </a:ln>
          </p:spPr>
        </p:sp>
        <p:sp>
          <p:nvSpPr>
            <p:cNvPr id="17" name="Text Box 328">
              <a:extLst>
                <a:ext uri="{FF2B5EF4-FFF2-40B4-BE49-F238E27FC236}">
                  <a16:creationId xmlns:a16="http://schemas.microsoft.com/office/drawing/2014/main" xmlns="" id="{AFFB7EB3-387D-B573-4513-8431BF97B2C3}"/>
                </a:ext>
              </a:extLst>
            </p:cNvPr>
            <p:cNvSpPr>
              <a:spLocks/>
            </p:cNvSpPr>
            <p:nvPr/>
          </p:nvSpPr>
          <p:spPr>
            <a:xfrm>
              <a:off x="3447" y="4124"/>
              <a:ext cx="171" cy="48"/>
            </a:xfrm>
            <a:custGeom>
              <a:avLst/>
              <a:gdLst/>
              <a:ahLst/>
              <a:cxnLst/>
              <a:rect l="0" t="0" r="r" b="b"/>
              <a:pathLst>
                <a:path w="171" h="48">
                  <a:moveTo>
                    <a:pt x="171" y="16"/>
                  </a:moveTo>
                  <a:lnTo>
                    <a:pt x="171" y="16"/>
                  </a:lnTo>
                  <a:lnTo>
                    <a:pt x="171" y="20"/>
                  </a:lnTo>
                  <a:lnTo>
                    <a:pt x="169" y="28"/>
                  </a:lnTo>
                  <a:lnTo>
                    <a:pt x="162" y="32"/>
                  </a:lnTo>
                  <a:lnTo>
                    <a:pt x="152" y="36"/>
                  </a:lnTo>
                  <a:lnTo>
                    <a:pt x="129" y="44"/>
                  </a:lnTo>
                  <a:lnTo>
                    <a:pt x="102" y="46"/>
                  </a:lnTo>
                  <a:lnTo>
                    <a:pt x="87" y="46"/>
                  </a:lnTo>
                  <a:lnTo>
                    <a:pt x="73" y="46"/>
                  </a:lnTo>
                  <a:lnTo>
                    <a:pt x="48" y="44"/>
                  </a:lnTo>
                  <a:lnTo>
                    <a:pt x="29" y="46"/>
                  </a:lnTo>
                  <a:lnTo>
                    <a:pt x="8" y="48"/>
                  </a:lnTo>
                  <a:lnTo>
                    <a:pt x="4" y="44"/>
                  </a:lnTo>
                  <a:lnTo>
                    <a:pt x="2" y="36"/>
                  </a:lnTo>
                  <a:lnTo>
                    <a:pt x="0" y="22"/>
                  </a:lnTo>
                  <a:lnTo>
                    <a:pt x="2" y="14"/>
                  </a:lnTo>
                  <a:lnTo>
                    <a:pt x="4" y="8"/>
                  </a:lnTo>
                  <a:lnTo>
                    <a:pt x="8" y="4"/>
                  </a:lnTo>
                  <a:lnTo>
                    <a:pt x="15" y="2"/>
                  </a:lnTo>
                  <a:lnTo>
                    <a:pt x="35" y="0"/>
                  </a:lnTo>
                  <a:lnTo>
                    <a:pt x="62" y="2"/>
                  </a:lnTo>
                  <a:lnTo>
                    <a:pt x="92" y="4"/>
                  </a:lnTo>
                  <a:lnTo>
                    <a:pt x="146" y="12"/>
                  </a:lnTo>
                  <a:lnTo>
                    <a:pt x="171" y="16"/>
                  </a:lnTo>
                  <a:close/>
                </a:path>
              </a:pathLst>
            </a:custGeom>
            <a:solidFill>
              <a:srgbClr val="614239">
                <a:alpha val="99998"/>
              </a:srgbClr>
            </a:solidFill>
            <a:ln>
              <a:noFill/>
            </a:ln>
          </p:spPr>
        </p:sp>
        <p:sp>
          <p:nvSpPr>
            <p:cNvPr id="18" name="Text Box 329">
              <a:extLst>
                <a:ext uri="{FF2B5EF4-FFF2-40B4-BE49-F238E27FC236}">
                  <a16:creationId xmlns:a16="http://schemas.microsoft.com/office/drawing/2014/main" xmlns="" id="{D6668803-C689-7ACB-12E6-6002478E1D41}"/>
                </a:ext>
              </a:extLst>
            </p:cNvPr>
            <p:cNvSpPr>
              <a:spLocks/>
            </p:cNvSpPr>
            <p:nvPr/>
          </p:nvSpPr>
          <p:spPr>
            <a:xfrm>
              <a:off x="3447" y="4124"/>
              <a:ext cx="171" cy="48"/>
            </a:xfrm>
            <a:custGeom>
              <a:avLst/>
              <a:gdLst/>
              <a:ahLst/>
              <a:cxnLst/>
              <a:rect l="0" t="0" r="r" b="b"/>
              <a:pathLst>
                <a:path w="171" h="48">
                  <a:moveTo>
                    <a:pt x="171" y="16"/>
                  </a:moveTo>
                  <a:lnTo>
                    <a:pt x="171" y="16"/>
                  </a:lnTo>
                  <a:lnTo>
                    <a:pt x="171" y="20"/>
                  </a:lnTo>
                  <a:lnTo>
                    <a:pt x="169" y="28"/>
                  </a:lnTo>
                  <a:lnTo>
                    <a:pt x="162" y="32"/>
                  </a:lnTo>
                  <a:lnTo>
                    <a:pt x="152" y="36"/>
                  </a:lnTo>
                  <a:lnTo>
                    <a:pt x="129" y="44"/>
                  </a:lnTo>
                  <a:lnTo>
                    <a:pt x="102" y="46"/>
                  </a:lnTo>
                  <a:lnTo>
                    <a:pt x="87" y="46"/>
                  </a:lnTo>
                  <a:lnTo>
                    <a:pt x="73" y="46"/>
                  </a:lnTo>
                  <a:lnTo>
                    <a:pt x="48" y="44"/>
                  </a:lnTo>
                  <a:lnTo>
                    <a:pt x="29" y="46"/>
                  </a:lnTo>
                  <a:lnTo>
                    <a:pt x="8" y="48"/>
                  </a:lnTo>
                  <a:lnTo>
                    <a:pt x="4" y="44"/>
                  </a:lnTo>
                  <a:lnTo>
                    <a:pt x="2" y="36"/>
                  </a:lnTo>
                  <a:lnTo>
                    <a:pt x="0" y="22"/>
                  </a:lnTo>
                  <a:lnTo>
                    <a:pt x="2" y="14"/>
                  </a:lnTo>
                  <a:lnTo>
                    <a:pt x="4" y="8"/>
                  </a:lnTo>
                  <a:lnTo>
                    <a:pt x="8" y="4"/>
                  </a:lnTo>
                  <a:lnTo>
                    <a:pt x="15" y="2"/>
                  </a:lnTo>
                  <a:lnTo>
                    <a:pt x="35" y="0"/>
                  </a:lnTo>
                  <a:lnTo>
                    <a:pt x="62" y="2"/>
                  </a:lnTo>
                  <a:lnTo>
                    <a:pt x="92" y="4"/>
                  </a:lnTo>
                  <a:lnTo>
                    <a:pt x="146" y="12"/>
                  </a:lnTo>
                  <a:lnTo>
                    <a:pt x="171" y="16"/>
                  </a:lnTo>
                </a:path>
              </a:pathLst>
            </a:custGeom>
            <a:noFill/>
            <a:ln>
              <a:noFill/>
            </a:ln>
          </p:spPr>
        </p:sp>
        <p:sp>
          <p:nvSpPr>
            <p:cNvPr id="19" name="Text Box 330">
              <a:extLst>
                <a:ext uri="{FF2B5EF4-FFF2-40B4-BE49-F238E27FC236}">
                  <a16:creationId xmlns:a16="http://schemas.microsoft.com/office/drawing/2014/main" xmlns="" id="{95F3FAD2-1429-2A6A-6AA4-6D0254E8650A}"/>
                </a:ext>
              </a:extLst>
            </p:cNvPr>
            <p:cNvSpPr>
              <a:spLocks/>
            </p:cNvSpPr>
            <p:nvPr/>
          </p:nvSpPr>
          <p:spPr>
            <a:xfrm>
              <a:off x="3422" y="3898"/>
              <a:ext cx="140" cy="248"/>
            </a:xfrm>
            <a:custGeom>
              <a:avLst/>
              <a:gdLst/>
              <a:ahLst/>
              <a:cxnLst/>
              <a:rect l="0" t="0" r="r" b="b"/>
              <a:pathLst>
                <a:path w="140" h="248">
                  <a:moveTo>
                    <a:pt x="73" y="14"/>
                  </a:moveTo>
                  <a:lnTo>
                    <a:pt x="73" y="14"/>
                  </a:lnTo>
                  <a:lnTo>
                    <a:pt x="73" y="40"/>
                  </a:lnTo>
                  <a:lnTo>
                    <a:pt x="75" y="102"/>
                  </a:lnTo>
                  <a:lnTo>
                    <a:pt x="77" y="133"/>
                  </a:lnTo>
                  <a:lnTo>
                    <a:pt x="81" y="165"/>
                  </a:lnTo>
                  <a:lnTo>
                    <a:pt x="85" y="177"/>
                  </a:lnTo>
                  <a:lnTo>
                    <a:pt x="90" y="189"/>
                  </a:lnTo>
                  <a:lnTo>
                    <a:pt x="94" y="197"/>
                  </a:lnTo>
                  <a:lnTo>
                    <a:pt x="98" y="203"/>
                  </a:lnTo>
                  <a:lnTo>
                    <a:pt x="131" y="224"/>
                  </a:lnTo>
                  <a:lnTo>
                    <a:pt x="140" y="232"/>
                  </a:lnTo>
                  <a:lnTo>
                    <a:pt x="108" y="242"/>
                  </a:lnTo>
                  <a:lnTo>
                    <a:pt x="83" y="248"/>
                  </a:lnTo>
                  <a:lnTo>
                    <a:pt x="71" y="248"/>
                  </a:lnTo>
                  <a:lnTo>
                    <a:pt x="60" y="248"/>
                  </a:lnTo>
                  <a:lnTo>
                    <a:pt x="46" y="246"/>
                  </a:lnTo>
                  <a:lnTo>
                    <a:pt x="33" y="246"/>
                  </a:lnTo>
                  <a:lnTo>
                    <a:pt x="23" y="246"/>
                  </a:lnTo>
                  <a:lnTo>
                    <a:pt x="25" y="240"/>
                  </a:lnTo>
                  <a:lnTo>
                    <a:pt x="29" y="224"/>
                  </a:lnTo>
                  <a:lnTo>
                    <a:pt x="33" y="201"/>
                  </a:lnTo>
                  <a:lnTo>
                    <a:pt x="33" y="187"/>
                  </a:lnTo>
                  <a:lnTo>
                    <a:pt x="31" y="171"/>
                  </a:lnTo>
                  <a:lnTo>
                    <a:pt x="29" y="155"/>
                  </a:lnTo>
                  <a:lnTo>
                    <a:pt x="25" y="135"/>
                  </a:lnTo>
                  <a:lnTo>
                    <a:pt x="15" y="94"/>
                  </a:lnTo>
                  <a:lnTo>
                    <a:pt x="4" y="52"/>
                  </a:lnTo>
                  <a:lnTo>
                    <a:pt x="2" y="34"/>
                  </a:lnTo>
                  <a:lnTo>
                    <a:pt x="0" y="18"/>
                  </a:lnTo>
                  <a:lnTo>
                    <a:pt x="2" y="12"/>
                  </a:lnTo>
                  <a:lnTo>
                    <a:pt x="4" y="8"/>
                  </a:lnTo>
                  <a:lnTo>
                    <a:pt x="8" y="4"/>
                  </a:lnTo>
                  <a:lnTo>
                    <a:pt x="12" y="2"/>
                  </a:lnTo>
                  <a:lnTo>
                    <a:pt x="25" y="0"/>
                  </a:lnTo>
                  <a:lnTo>
                    <a:pt x="37" y="2"/>
                  </a:lnTo>
                  <a:lnTo>
                    <a:pt x="52" y="6"/>
                  </a:lnTo>
                  <a:lnTo>
                    <a:pt x="62" y="10"/>
                  </a:lnTo>
                  <a:lnTo>
                    <a:pt x="73" y="14"/>
                  </a:lnTo>
                  <a:close/>
                </a:path>
              </a:pathLst>
            </a:custGeom>
            <a:solidFill>
              <a:srgbClr val="733523">
                <a:alpha val="99998"/>
              </a:srgbClr>
            </a:solidFill>
            <a:ln>
              <a:noFill/>
            </a:ln>
          </p:spPr>
        </p:sp>
        <p:sp>
          <p:nvSpPr>
            <p:cNvPr id="20" name="Text Box 331">
              <a:extLst>
                <a:ext uri="{FF2B5EF4-FFF2-40B4-BE49-F238E27FC236}">
                  <a16:creationId xmlns:a16="http://schemas.microsoft.com/office/drawing/2014/main" xmlns="" id="{207364DB-3211-2DAD-C4AC-B0B41714BAAF}"/>
                </a:ext>
              </a:extLst>
            </p:cNvPr>
            <p:cNvSpPr>
              <a:spLocks/>
            </p:cNvSpPr>
            <p:nvPr/>
          </p:nvSpPr>
          <p:spPr>
            <a:xfrm>
              <a:off x="3422" y="3898"/>
              <a:ext cx="140" cy="248"/>
            </a:xfrm>
            <a:custGeom>
              <a:avLst/>
              <a:gdLst/>
              <a:ahLst/>
              <a:cxnLst/>
              <a:rect l="0" t="0" r="r" b="b"/>
              <a:pathLst>
                <a:path w="140" h="248">
                  <a:moveTo>
                    <a:pt x="73" y="14"/>
                  </a:moveTo>
                  <a:lnTo>
                    <a:pt x="73" y="14"/>
                  </a:lnTo>
                  <a:lnTo>
                    <a:pt x="73" y="40"/>
                  </a:lnTo>
                  <a:lnTo>
                    <a:pt x="75" y="102"/>
                  </a:lnTo>
                  <a:lnTo>
                    <a:pt x="77" y="133"/>
                  </a:lnTo>
                  <a:lnTo>
                    <a:pt x="81" y="165"/>
                  </a:lnTo>
                  <a:lnTo>
                    <a:pt x="85" y="177"/>
                  </a:lnTo>
                  <a:lnTo>
                    <a:pt x="90" y="189"/>
                  </a:lnTo>
                  <a:lnTo>
                    <a:pt x="94" y="197"/>
                  </a:lnTo>
                  <a:lnTo>
                    <a:pt x="98" y="203"/>
                  </a:lnTo>
                  <a:lnTo>
                    <a:pt x="131" y="224"/>
                  </a:lnTo>
                  <a:lnTo>
                    <a:pt x="140" y="232"/>
                  </a:lnTo>
                  <a:lnTo>
                    <a:pt x="108" y="242"/>
                  </a:lnTo>
                  <a:lnTo>
                    <a:pt x="83" y="248"/>
                  </a:lnTo>
                  <a:lnTo>
                    <a:pt x="71" y="248"/>
                  </a:lnTo>
                  <a:lnTo>
                    <a:pt x="60" y="248"/>
                  </a:lnTo>
                  <a:lnTo>
                    <a:pt x="46" y="246"/>
                  </a:lnTo>
                  <a:lnTo>
                    <a:pt x="33" y="246"/>
                  </a:lnTo>
                  <a:lnTo>
                    <a:pt x="23" y="246"/>
                  </a:lnTo>
                  <a:lnTo>
                    <a:pt x="25" y="240"/>
                  </a:lnTo>
                  <a:lnTo>
                    <a:pt x="29" y="224"/>
                  </a:lnTo>
                  <a:lnTo>
                    <a:pt x="33" y="201"/>
                  </a:lnTo>
                  <a:lnTo>
                    <a:pt x="33" y="187"/>
                  </a:lnTo>
                  <a:lnTo>
                    <a:pt x="31" y="171"/>
                  </a:lnTo>
                  <a:lnTo>
                    <a:pt x="29" y="155"/>
                  </a:lnTo>
                  <a:lnTo>
                    <a:pt x="25" y="135"/>
                  </a:lnTo>
                  <a:lnTo>
                    <a:pt x="15" y="94"/>
                  </a:lnTo>
                  <a:lnTo>
                    <a:pt x="4" y="52"/>
                  </a:lnTo>
                  <a:lnTo>
                    <a:pt x="2" y="34"/>
                  </a:lnTo>
                  <a:lnTo>
                    <a:pt x="0" y="18"/>
                  </a:lnTo>
                  <a:lnTo>
                    <a:pt x="2" y="12"/>
                  </a:lnTo>
                  <a:lnTo>
                    <a:pt x="4" y="8"/>
                  </a:lnTo>
                  <a:lnTo>
                    <a:pt x="8" y="4"/>
                  </a:lnTo>
                  <a:lnTo>
                    <a:pt x="12" y="2"/>
                  </a:lnTo>
                  <a:lnTo>
                    <a:pt x="25" y="0"/>
                  </a:lnTo>
                  <a:lnTo>
                    <a:pt x="37" y="2"/>
                  </a:lnTo>
                  <a:lnTo>
                    <a:pt x="52" y="6"/>
                  </a:lnTo>
                  <a:lnTo>
                    <a:pt x="62" y="10"/>
                  </a:lnTo>
                  <a:lnTo>
                    <a:pt x="73" y="14"/>
                  </a:lnTo>
                </a:path>
              </a:pathLst>
            </a:custGeom>
            <a:noFill/>
            <a:ln>
              <a:noFill/>
            </a:ln>
          </p:spPr>
        </p:sp>
        <p:sp>
          <p:nvSpPr>
            <p:cNvPr id="21" name="Text Box 332">
              <a:extLst>
                <a:ext uri="{FF2B5EF4-FFF2-40B4-BE49-F238E27FC236}">
                  <a16:creationId xmlns:a16="http://schemas.microsoft.com/office/drawing/2014/main" xmlns="" id="{45B760A6-D956-5C95-39B1-D896DBD09A0D}"/>
                </a:ext>
              </a:extLst>
            </p:cNvPr>
            <p:cNvSpPr>
              <a:spLocks/>
            </p:cNvSpPr>
            <p:nvPr/>
          </p:nvSpPr>
          <p:spPr>
            <a:xfrm>
              <a:off x="3484" y="4039"/>
              <a:ext cx="34" cy="60"/>
            </a:xfrm>
            <a:custGeom>
              <a:avLst/>
              <a:gdLst/>
              <a:ahLst/>
              <a:cxnLst/>
              <a:rect l="0" t="0" r="r" b="b"/>
              <a:pathLst>
                <a:path w="34" h="60">
                  <a:moveTo>
                    <a:pt x="34" y="60"/>
                  </a:moveTo>
                  <a:lnTo>
                    <a:pt x="34" y="60"/>
                  </a:lnTo>
                  <a:lnTo>
                    <a:pt x="23" y="54"/>
                  </a:lnTo>
                  <a:lnTo>
                    <a:pt x="11" y="48"/>
                  </a:lnTo>
                  <a:lnTo>
                    <a:pt x="0" y="34"/>
                  </a:lnTo>
                  <a:lnTo>
                    <a:pt x="7" y="20"/>
                  </a:lnTo>
                  <a:lnTo>
                    <a:pt x="11" y="8"/>
                  </a:lnTo>
                  <a:lnTo>
                    <a:pt x="15" y="0"/>
                  </a:lnTo>
                  <a:lnTo>
                    <a:pt x="19" y="24"/>
                  </a:lnTo>
                  <a:lnTo>
                    <a:pt x="25" y="44"/>
                  </a:lnTo>
                  <a:lnTo>
                    <a:pt x="30" y="52"/>
                  </a:lnTo>
                  <a:lnTo>
                    <a:pt x="34" y="60"/>
                  </a:lnTo>
                  <a:close/>
                </a:path>
              </a:pathLst>
            </a:custGeom>
            <a:solidFill>
              <a:srgbClr val="501106">
                <a:alpha val="99998"/>
              </a:srgbClr>
            </a:solidFill>
            <a:ln>
              <a:noFill/>
            </a:ln>
          </p:spPr>
        </p:sp>
        <p:sp>
          <p:nvSpPr>
            <p:cNvPr id="22" name="Text Box 333">
              <a:extLst>
                <a:ext uri="{FF2B5EF4-FFF2-40B4-BE49-F238E27FC236}">
                  <a16:creationId xmlns:a16="http://schemas.microsoft.com/office/drawing/2014/main" xmlns="" id="{93031B35-7918-05C7-A5B1-8B8DA2B4FD76}"/>
                </a:ext>
              </a:extLst>
            </p:cNvPr>
            <p:cNvSpPr>
              <a:spLocks/>
            </p:cNvSpPr>
            <p:nvPr/>
          </p:nvSpPr>
          <p:spPr>
            <a:xfrm>
              <a:off x="3484" y="4039"/>
              <a:ext cx="34" cy="60"/>
            </a:xfrm>
            <a:custGeom>
              <a:avLst/>
              <a:gdLst/>
              <a:ahLst/>
              <a:cxnLst/>
              <a:rect l="0" t="0" r="r" b="b"/>
              <a:pathLst>
                <a:path w="34" h="60">
                  <a:moveTo>
                    <a:pt x="34" y="60"/>
                  </a:moveTo>
                  <a:lnTo>
                    <a:pt x="34" y="60"/>
                  </a:lnTo>
                  <a:lnTo>
                    <a:pt x="23" y="54"/>
                  </a:lnTo>
                  <a:lnTo>
                    <a:pt x="11" y="48"/>
                  </a:lnTo>
                  <a:lnTo>
                    <a:pt x="0" y="34"/>
                  </a:lnTo>
                  <a:lnTo>
                    <a:pt x="7" y="20"/>
                  </a:lnTo>
                  <a:lnTo>
                    <a:pt x="11" y="8"/>
                  </a:lnTo>
                  <a:lnTo>
                    <a:pt x="15" y="0"/>
                  </a:lnTo>
                  <a:lnTo>
                    <a:pt x="19" y="24"/>
                  </a:lnTo>
                  <a:lnTo>
                    <a:pt x="25" y="44"/>
                  </a:lnTo>
                  <a:lnTo>
                    <a:pt x="30" y="52"/>
                  </a:lnTo>
                  <a:lnTo>
                    <a:pt x="34" y="60"/>
                  </a:lnTo>
                </a:path>
              </a:pathLst>
            </a:custGeom>
            <a:noFill/>
            <a:ln>
              <a:noFill/>
            </a:ln>
          </p:spPr>
        </p:sp>
        <p:sp>
          <p:nvSpPr>
            <p:cNvPr id="23" name="Text Box 334">
              <a:extLst>
                <a:ext uri="{FF2B5EF4-FFF2-40B4-BE49-F238E27FC236}">
                  <a16:creationId xmlns:a16="http://schemas.microsoft.com/office/drawing/2014/main" xmlns="" id="{2A44F9D4-4632-0469-5122-F069BA57FFF1}"/>
                </a:ext>
              </a:extLst>
            </p:cNvPr>
            <p:cNvSpPr>
              <a:spLocks/>
            </p:cNvSpPr>
            <p:nvPr/>
          </p:nvSpPr>
          <p:spPr>
            <a:xfrm>
              <a:off x="3468" y="3938"/>
              <a:ext cx="31" cy="85"/>
            </a:xfrm>
            <a:custGeom>
              <a:avLst/>
              <a:gdLst/>
              <a:ahLst/>
              <a:cxnLst/>
              <a:rect l="0" t="0" r="r" b="b"/>
              <a:pathLst>
                <a:path w="31" h="85">
                  <a:moveTo>
                    <a:pt x="31" y="85"/>
                  </a:moveTo>
                  <a:lnTo>
                    <a:pt x="31" y="85"/>
                  </a:lnTo>
                  <a:lnTo>
                    <a:pt x="19" y="73"/>
                  </a:lnTo>
                  <a:lnTo>
                    <a:pt x="8" y="62"/>
                  </a:lnTo>
                  <a:lnTo>
                    <a:pt x="0" y="46"/>
                  </a:lnTo>
                  <a:lnTo>
                    <a:pt x="8" y="28"/>
                  </a:lnTo>
                  <a:lnTo>
                    <a:pt x="19" y="12"/>
                  </a:lnTo>
                  <a:lnTo>
                    <a:pt x="27" y="0"/>
                  </a:lnTo>
                  <a:lnTo>
                    <a:pt x="31" y="85"/>
                  </a:lnTo>
                  <a:close/>
                </a:path>
              </a:pathLst>
            </a:custGeom>
            <a:solidFill>
              <a:srgbClr val="501106">
                <a:alpha val="99998"/>
              </a:srgbClr>
            </a:solidFill>
            <a:ln>
              <a:noFill/>
            </a:ln>
          </p:spPr>
        </p:sp>
        <p:sp>
          <p:nvSpPr>
            <p:cNvPr id="24" name="Text Box 335">
              <a:extLst>
                <a:ext uri="{FF2B5EF4-FFF2-40B4-BE49-F238E27FC236}">
                  <a16:creationId xmlns:a16="http://schemas.microsoft.com/office/drawing/2014/main" xmlns="" id="{3D2FAEEF-26EF-B49A-E696-1A9F823AA03C}"/>
                </a:ext>
              </a:extLst>
            </p:cNvPr>
            <p:cNvSpPr>
              <a:spLocks/>
            </p:cNvSpPr>
            <p:nvPr/>
          </p:nvSpPr>
          <p:spPr>
            <a:xfrm>
              <a:off x="3428" y="3960"/>
              <a:ext cx="34" cy="67"/>
            </a:xfrm>
            <a:custGeom>
              <a:avLst/>
              <a:gdLst/>
              <a:ahLst/>
              <a:cxnLst/>
              <a:rect l="0" t="0" r="r" b="b"/>
              <a:pathLst>
                <a:path w="34" h="67">
                  <a:moveTo>
                    <a:pt x="0" y="0"/>
                  </a:moveTo>
                  <a:lnTo>
                    <a:pt x="34" y="28"/>
                  </a:lnTo>
                  <a:lnTo>
                    <a:pt x="25" y="45"/>
                  </a:lnTo>
                  <a:lnTo>
                    <a:pt x="17" y="67"/>
                  </a:lnTo>
                  <a:lnTo>
                    <a:pt x="9" y="38"/>
                  </a:lnTo>
                  <a:lnTo>
                    <a:pt x="2" y="16"/>
                  </a:lnTo>
                  <a:lnTo>
                    <a:pt x="0" y="0"/>
                  </a:lnTo>
                  <a:close/>
                </a:path>
              </a:pathLst>
            </a:custGeom>
            <a:solidFill>
              <a:srgbClr val="501106">
                <a:alpha val="99998"/>
              </a:srgbClr>
            </a:solidFill>
            <a:ln>
              <a:noFill/>
            </a:ln>
          </p:spPr>
        </p:sp>
        <p:sp>
          <p:nvSpPr>
            <p:cNvPr id="25" name="Text Box 336">
              <a:extLst>
                <a:ext uri="{FF2B5EF4-FFF2-40B4-BE49-F238E27FC236}">
                  <a16:creationId xmlns:a16="http://schemas.microsoft.com/office/drawing/2014/main" xmlns="" id="{725B3D8D-4402-09D2-A8F9-89D2B7B31658}"/>
                </a:ext>
              </a:extLst>
            </p:cNvPr>
            <p:cNvSpPr>
              <a:spLocks/>
            </p:cNvSpPr>
            <p:nvPr/>
          </p:nvSpPr>
          <p:spPr>
            <a:xfrm>
              <a:off x="3428" y="3960"/>
              <a:ext cx="34" cy="67"/>
            </a:xfrm>
            <a:custGeom>
              <a:avLst/>
              <a:gdLst/>
              <a:ahLst/>
              <a:cxnLst/>
              <a:rect l="0" t="0" r="r" b="b"/>
              <a:pathLst>
                <a:path w="34" h="67">
                  <a:moveTo>
                    <a:pt x="0" y="0"/>
                  </a:moveTo>
                  <a:lnTo>
                    <a:pt x="34" y="28"/>
                  </a:lnTo>
                  <a:lnTo>
                    <a:pt x="25" y="45"/>
                  </a:lnTo>
                  <a:lnTo>
                    <a:pt x="17" y="67"/>
                  </a:lnTo>
                  <a:lnTo>
                    <a:pt x="9" y="38"/>
                  </a:lnTo>
                  <a:lnTo>
                    <a:pt x="2" y="16"/>
                  </a:lnTo>
                  <a:lnTo>
                    <a:pt x="0" y="0"/>
                  </a:lnTo>
                </a:path>
              </a:pathLst>
            </a:custGeom>
            <a:noFill/>
            <a:ln>
              <a:noFill/>
            </a:ln>
          </p:spPr>
        </p:sp>
        <p:sp>
          <p:nvSpPr>
            <p:cNvPr id="26" name="Text Box 337">
              <a:extLst>
                <a:ext uri="{FF2B5EF4-FFF2-40B4-BE49-F238E27FC236}">
                  <a16:creationId xmlns:a16="http://schemas.microsoft.com/office/drawing/2014/main" xmlns="" id="{154C1F00-1D17-43FE-13B8-6E37C0859826}"/>
                </a:ext>
              </a:extLst>
            </p:cNvPr>
            <p:cNvSpPr>
              <a:spLocks/>
            </p:cNvSpPr>
            <p:nvPr/>
          </p:nvSpPr>
          <p:spPr>
            <a:xfrm>
              <a:off x="3449" y="4041"/>
              <a:ext cx="27" cy="60"/>
            </a:xfrm>
            <a:custGeom>
              <a:avLst/>
              <a:gdLst/>
              <a:ahLst/>
              <a:cxnLst/>
              <a:rect l="0" t="0" r="r" b="b"/>
              <a:pathLst>
                <a:path w="27" h="60">
                  <a:moveTo>
                    <a:pt x="0" y="0"/>
                  </a:moveTo>
                  <a:lnTo>
                    <a:pt x="0" y="0"/>
                  </a:lnTo>
                  <a:lnTo>
                    <a:pt x="2" y="24"/>
                  </a:lnTo>
                  <a:lnTo>
                    <a:pt x="4" y="44"/>
                  </a:lnTo>
                  <a:lnTo>
                    <a:pt x="4" y="60"/>
                  </a:lnTo>
                  <a:lnTo>
                    <a:pt x="15" y="54"/>
                  </a:lnTo>
                  <a:lnTo>
                    <a:pt x="23" y="46"/>
                  </a:lnTo>
                  <a:lnTo>
                    <a:pt x="27" y="38"/>
                  </a:lnTo>
                  <a:lnTo>
                    <a:pt x="0" y="0"/>
                  </a:lnTo>
                  <a:close/>
                </a:path>
              </a:pathLst>
            </a:custGeom>
            <a:solidFill>
              <a:srgbClr val="501106">
                <a:alpha val="99998"/>
              </a:srgbClr>
            </a:solidFill>
            <a:ln>
              <a:noFill/>
            </a:ln>
          </p:spPr>
        </p:sp>
        <p:sp>
          <p:nvSpPr>
            <p:cNvPr id="27" name="Text Box 338">
              <a:extLst>
                <a:ext uri="{FF2B5EF4-FFF2-40B4-BE49-F238E27FC236}">
                  <a16:creationId xmlns:a16="http://schemas.microsoft.com/office/drawing/2014/main" xmlns="" id="{D81B373D-3A6C-0A4B-178E-68463F084065}"/>
                </a:ext>
              </a:extLst>
            </p:cNvPr>
            <p:cNvSpPr>
              <a:spLocks/>
            </p:cNvSpPr>
            <p:nvPr/>
          </p:nvSpPr>
          <p:spPr>
            <a:xfrm>
              <a:off x="3447" y="4101"/>
              <a:ext cx="173" cy="61"/>
            </a:xfrm>
            <a:custGeom>
              <a:avLst/>
              <a:gdLst/>
              <a:ahLst/>
              <a:cxnLst/>
              <a:rect l="0" t="0" r="r" b="b"/>
              <a:pathLst>
                <a:path w="173" h="61">
                  <a:moveTo>
                    <a:pt x="4" y="12"/>
                  </a:moveTo>
                  <a:lnTo>
                    <a:pt x="4" y="12"/>
                  </a:lnTo>
                  <a:lnTo>
                    <a:pt x="27" y="14"/>
                  </a:lnTo>
                  <a:lnTo>
                    <a:pt x="65" y="21"/>
                  </a:lnTo>
                  <a:lnTo>
                    <a:pt x="77" y="23"/>
                  </a:lnTo>
                  <a:lnTo>
                    <a:pt x="83" y="21"/>
                  </a:lnTo>
                  <a:lnTo>
                    <a:pt x="85" y="19"/>
                  </a:lnTo>
                  <a:lnTo>
                    <a:pt x="85" y="17"/>
                  </a:lnTo>
                  <a:lnTo>
                    <a:pt x="79" y="14"/>
                  </a:lnTo>
                  <a:lnTo>
                    <a:pt x="71" y="6"/>
                  </a:lnTo>
                  <a:lnTo>
                    <a:pt x="71" y="2"/>
                  </a:lnTo>
                  <a:lnTo>
                    <a:pt x="75" y="0"/>
                  </a:lnTo>
                  <a:lnTo>
                    <a:pt x="81" y="0"/>
                  </a:lnTo>
                  <a:lnTo>
                    <a:pt x="85" y="2"/>
                  </a:lnTo>
                  <a:lnTo>
                    <a:pt x="102" y="12"/>
                  </a:lnTo>
                  <a:lnTo>
                    <a:pt x="115" y="17"/>
                  </a:lnTo>
                  <a:lnTo>
                    <a:pt x="127" y="23"/>
                  </a:lnTo>
                  <a:lnTo>
                    <a:pt x="142" y="25"/>
                  </a:lnTo>
                  <a:lnTo>
                    <a:pt x="152" y="25"/>
                  </a:lnTo>
                  <a:lnTo>
                    <a:pt x="160" y="27"/>
                  </a:lnTo>
                  <a:lnTo>
                    <a:pt x="167" y="29"/>
                  </a:lnTo>
                  <a:lnTo>
                    <a:pt x="171" y="35"/>
                  </a:lnTo>
                  <a:lnTo>
                    <a:pt x="173" y="39"/>
                  </a:lnTo>
                  <a:lnTo>
                    <a:pt x="171" y="45"/>
                  </a:lnTo>
                  <a:lnTo>
                    <a:pt x="167" y="49"/>
                  </a:lnTo>
                  <a:lnTo>
                    <a:pt x="152" y="53"/>
                  </a:lnTo>
                  <a:lnTo>
                    <a:pt x="125" y="57"/>
                  </a:lnTo>
                  <a:lnTo>
                    <a:pt x="96" y="61"/>
                  </a:lnTo>
                  <a:lnTo>
                    <a:pt x="71" y="61"/>
                  </a:lnTo>
                  <a:lnTo>
                    <a:pt x="52" y="59"/>
                  </a:lnTo>
                  <a:lnTo>
                    <a:pt x="35" y="59"/>
                  </a:lnTo>
                  <a:lnTo>
                    <a:pt x="10" y="59"/>
                  </a:lnTo>
                  <a:lnTo>
                    <a:pt x="4" y="59"/>
                  </a:lnTo>
                  <a:lnTo>
                    <a:pt x="0" y="55"/>
                  </a:lnTo>
                  <a:lnTo>
                    <a:pt x="0" y="47"/>
                  </a:lnTo>
                  <a:lnTo>
                    <a:pt x="0" y="35"/>
                  </a:lnTo>
                  <a:lnTo>
                    <a:pt x="2" y="19"/>
                  </a:lnTo>
                  <a:lnTo>
                    <a:pt x="4" y="12"/>
                  </a:lnTo>
                  <a:close/>
                </a:path>
              </a:pathLst>
            </a:custGeom>
            <a:solidFill>
              <a:srgbClr val="010000">
                <a:alpha val="99998"/>
              </a:srgbClr>
            </a:solidFill>
            <a:ln>
              <a:noFill/>
            </a:ln>
          </p:spPr>
        </p:sp>
        <p:sp>
          <p:nvSpPr>
            <p:cNvPr id="28" name="Text Box 339">
              <a:extLst>
                <a:ext uri="{FF2B5EF4-FFF2-40B4-BE49-F238E27FC236}">
                  <a16:creationId xmlns:a16="http://schemas.microsoft.com/office/drawing/2014/main" xmlns="" id="{49ACF50B-B385-BFB9-E9CE-45D566AF836A}"/>
                </a:ext>
              </a:extLst>
            </p:cNvPr>
            <p:cNvSpPr>
              <a:spLocks/>
            </p:cNvSpPr>
            <p:nvPr/>
          </p:nvSpPr>
          <p:spPr>
            <a:xfrm>
              <a:off x="3339" y="3054"/>
              <a:ext cx="145" cy="154"/>
            </a:xfrm>
            <a:custGeom>
              <a:avLst/>
              <a:gdLst/>
              <a:ahLst/>
              <a:cxnLst/>
              <a:rect l="0" t="0" r="r" b="b"/>
              <a:pathLst>
                <a:path w="145" h="154">
                  <a:moveTo>
                    <a:pt x="123" y="0"/>
                  </a:moveTo>
                  <a:lnTo>
                    <a:pt x="123" y="0"/>
                  </a:lnTo>
                  <a:lnTo>
                    <a:pt x="129" y="14"/>
                  </a:lnTo>
                  <a:lnTo>
                    <a:pt x="131" y="28"/>
                  </a:lnTo>
                  <a:lnTo>
                    <a:pt x="131" y="43"/>
                  </a:lnTo>
                  <a:lnTo>
                    <a:pt x="131" y="45"/>
                  </a:lnTo>
                  <a:lnTo>
                    <a:pt x="133" y="49"/>
                  </a:lnTo>
                  <a:lnTo>
                    <a:pt x="137" y="57"/>
                  </a:lnTo>
                  <a:lnTo>
                    <a:pt x="141" y="71"/>
                  </a:lnTo>
                  <a:lnTo>
                    <a:pt x="145" y="85"/>
                  </a:lnTo>
                  <a:lnTo>
                    <a:pt x="141" y="87"/>
                  </a:lnTo>
                  <a:lnTo>
                    <a:pt x="137" y="87"/>
                  </a:lnTo>
                  <a:lnTo>
                    <a:pt x="131" y="87"/>
                  </a:lnTo>
                  <a:lnTo>
                    <a:pt x="133" y="97"/>
                  </a:lnTo>
                  <a:lnTo>
                    <a:pt x="129" y="99"/>
                  </a:lnTo>
                  <a:lnTo>
                    <a:pt x="131" y="101"/>
                  </a:lnTo>
                  <a:lnTo>
                    <a:pt x="131" y="105"/>
                  </a:lnTo>
                  <a:lnTo>
                    <a:pt x="129" y="107"/>
                  </a:lnTo>
                  <a:lnTo>
                    <a:pt x="127" y="113"/>
                  </a:lnTo>
                  <a:lnTo>
                    <a:pt x="129" y="125"/>
                  </a:lnTo>
                  <a:lnTo>
                    <a:pt x="125" y="129"/>
                  </a:lnTo>
                  <a:lnTo>
                    <a:pt x="123" y="131"/>
                  </a:lnTo>
                  <a:lnTo>
                    <a:pt x="118" y="131"/>
                  </a:lnTo>
                  <a:lnTo>
                    <a:pt x="95" y="129"/>
                  </a:lnTo>
                  <a:lnTo>
                    <a:pt x="83" y="129"/>
                  </a:lnTo>
                  <a:lnTo>
                    <a:pt x="79" y="133"/>
                  </a:lnTo>
                  <a:lnTo>
                    <a:pt x="77" y="143"/>
                  </a:lnTo>
                  <a:lnTo>
                    <a:pt x="75" y="154"/>
                  </a:lnTo>
                  <a:lnTo>
                    <a:pt x="0" y="135"/>
                  </a:lnTo>
                  <a:lnTo>
                    <a:pt x="6" y="119"/>
                  </a:lnTo>
                  <a:lnTo>
                    <a:pt x="10" y="101"/>
                  </a:lnTo>
                  <a:lnTo>
                    <a:pt x="10" y="81"/>
                  </a:lnTo>
                  <a:lnTo>
                    <a:pt x="8" y="43"/>
                  </a:lnTo>
                  <a:lnTo>
                    <a:pt x="8" y="31"/>
                  </a:lnTo>
                  <a:lnTo>
                    <a:pt x="10" y="26"/>
                  </a:lnTo>
                  <a:lnTo>
                    <a:pt x="16" y="24"/>
                  </a:lnTo>
                  <a:lnTo>
                    <a:pt x="29" y="20"/>
                  </a:lnTo>
                  <a:lnTo>
                    <a:pt x="68" y="12"/>
                  </a:lnTo>
                  <a:lnTo>
                    <a:pt x="123" y="0"/>
                  </a:lnTo>
                  <a:close/>
                </a:path>
              </a:pathLst>
            </a:custGeom>
            <a:solidFill>
              <a:srgbClr val="BC6E40">
                <a:alpha val="99998"/>
              </a:srgbClr>
            </a:solidFill>
            <a:ln>
              <a:noFill/>
            </a:ln>
          </p:spPr>
        </p:sp>
        <p:sp>
          <p:nvSpPr>
            <p:cNvPr id="29" name="Text Box 340">
              <a:extLst>
                <a:ext uri="{FF2B5EF4-FFF2-40B4-BE49-F238E27FC236}">
                  <a16:creationId xmlns:a16="http://schemas.microsoft.com/office/drawing/2014/main" xmlns="" id="{A97A0973-0ECA-237C-5AFC-A90040267AAB}"/>
                </a:ext>
              </a:extLst>
            </p:cNvPr>
            <p:cNvSpPr>
              <a:spLocks/>
            </p:cNvSpPr>
            <p:nvPr/>
          </p:nvSpPr>
          <p:spPr>
            <a:xfrm>
              <a:off x="3339" y="3054"/>
              <a:ext cx="145" cy="154"/>
            </a:xfrm>
            <a:custGeom>
              <a:avLst/>
              <a:gdLst/>
              <a:ahLst/>
              <a:cxnLst/>
              <a:rect l="0" t="0" r="r" b="b"/>
              <a:pathLst>
                <a:path w="145" h="154">
                  <a:moveTo>
                    <a:pt x="123" y="0"/>
                  </a:moveTo>
                  <a:lnTo>
                    <a:pt x="123" y="0"/>
                  </a:lnTo>
                  <a:lnTo>
                    <a:pt x="129" y="14"/>
                  </a:lnTo>
                  <a:lnTo>
                    <a:pt x="131" y="28"/>
                  </a:lnTo>
                  <a:lnTo>
                    <a:pt x="131" y="43"/>
                  </a:lnTo>
                  <a:lnTo>
                    <a:pt x="131" y="45"/>
                  </a:lnTo>
                  <a:lnTo>
                    <a:pt x="133" y="49"/>
                  </a:lnTo>
                  <a:lnTo>
                    <a:pt x="137" y="57"/>
                  </a:lnTo>
                  <a:lnTo>
                    <a:pt x="141" y="71"/>
                  </a:lnTo>
                  <a:lnTo>
                    <a:pt x="145" y="85"/>
                  </a:lnTo>
                  <a:lnTo>
                    <a:pt x="141" y="87"/>
                  </a:lnTo>
                  <a:lnTo>
                    <a:pt x="137" y="87"/>
                  </a:lnTo>
                  <a:lnTo>
                    <a:pt x="131" y="87"/>
                  </a:lnTo>
                  <a:lnTo>
                    <a:pt x="133" y="97"/>
                  </a:lnTo>
                  <a:lnTo>
                    <a:pt x="129" y="99"/>
                  </a:lnTo>
                  <a:lnTo>
                    <a:pt x="131" y="101"/>
                  </a:lnTo>
                  <a:lnTo>
                    <a:pt x="131" y="105"/>
                  </a:lnTo>
                  <a:lnTo>
                    <a:pt x="129" y="107"/>
                  </a:lnTo>
                  <a:lnTo>
                    <a:pt x="127" y="113"/>
                  </a:lnTo>
                  <a:lnTo>
                    <a:pt x="129" y="125"/>
                  </a:lnTo>
                  <a:lnTo>
                    <a:pt x="125" y="129"/>
                  </a:lnTo>
                  <a:lnTo>
                    <a:pt x="123" y="131"/>
                  </a:lnTo>
                  <a:lnTo>
                    <a:pt x="118" y="131"/>
                  </a:lnTo>
                  <a:lnTo>
                    <a:pt x="95" y="129"/>
                  </a:lnTo>
                  <a:lnTo>
                    <a:pt x="83" y="129"/>
                  </a:lnTo>
                  <a:lnTo>
                    <a:pt x="79" y="133"/>
                  </a:lnTo>
                  <a:lnTo>
                    <a:pt x="77" y="143"/>
                  </a:lnTo>
                  <a:lnTo>
                    <a:pt x="75" y="154"/>
                  </a:lnTo>
                  <a:lnTo>
                    <a:pt x="0" y="135"/>
                  </a:lnTo>
                  <a:lnTo>
                    <a:pt x="6" y="119"/>
                  </a:lnTo>
                  <a:lnTo>
                    <a:pt x="10" y="101"/>
                  </a:lnTo>
                  <a:lnTo>
                    <a:pt x="10" y="81"/>
                  </a:lnTo>
                  <a:lnTo>
                    <a:pt x="8" y="43"/>
                  </a:lnTo>
                  <a:lnTo>
                    <a:pt x="8" y="31"/>
                  </a:lnTo>
                  <a:lnTo>
                    <a:pt x="10" y="26"/>
                  </a:lnTo>
                  <a:lnTo>
                    <a:pt x="16" y="24"/>
                  </a:lnTo>
                  <a:lnTo>
                    <a:pt x="29" y="20"/>
                  </a:lnTo>
                  <a:lnTo>
                    <a:pt x="68" y="12"/>
                  </a:lnTo>
                  <a:lnTo>
                    <a:pt x="123" y="0"/>
                  </a:lnTo>
                </a:path>
              </a:pathLst>
            </a:custGeom>
            <a:noFill/>
            <a:ln>
              <a:noFill/>
            </a:ln>
          </p:spPr>
        </p:sp>
        <p:sp>
          <p:nvSpPr>
            <p:cNvPr id="30" name="Text Box 341">
              <a:extLst>
                <a:ext uri="{FF2B5EF4-FFF2-40B4-BE49-F238E27FC236}">
                  <a16:creationId xmlns:a16="http://schemas.microsoft.com/office/drawing/2014/main" xmlns="" id="{907795B8-D1C5-1AB4-5BAA-4737A9FDA3E1}"/>
                </a:ext>
              </a:extLst>
            </p:cNvPr>
            <p:cNvSpPr>
              <a:spLocks/>
            </p:cNvSpPr>
            <p:nvPr/>
          </p:nvSpPr>
          <p:spPr>
            <a:xfrm>
              <a:off x="3160" y="3272"/>
              <a:ext cx="166" cy="462"/>
            </a:xfrm>
            <a:custGeom>
              <a:avLst/>
              <a:gdLst/>
              <a:ahLst/>
              <a:cxnLst/>
              <a:rect l="0" t="0" r="r" b="b"/>
              <a:pathLst>
                <a:path w="166" h="462">
                  <a:moveTo>
                    <a:pt x="120" y="14"/>
                  </a:moveTo>
                  <a:lnTo>
                    <a:pt x="120" y="14"/>
                  </a:lnTo>
                  <a:lnTo>
                    <a:pt x="104" y="47"/>
                  </a:lnTo>
                  <a:lnTo>
                    <a:pt x="66" y="123"/>
                  </a:lnTo>
                  <a:lnTo>
                    <a:pt x="27" y="210"/>
                  </a:lnTo>
                  <a:lnTo>
                    <a:pt x="12" y="246"/>
                  </a:lnTo>
                  <a:lnTo>
                    <a:pt x="4" y="273"/>
                  </a:lnTo>
                  <a:lnTo>
                    <a:pt x="2" y="295"/>
                  </a:lnTo>
                  <a:lnTo>
                    <a:pt x="0" y="321"/>
                  </a:lnTo>
                  <a:lnTo>
                    <a:pt x="2" y="349"/>
                  </a:lnTo>
                  <a:lnTo>
                    <a:pt x="4" y="377"/>
                  </a:lnTo>
                  <a:lnTo>
                    <a:pt x="10" y="404"/>
                  </a:lnTo>
                  <a:lnTo>
                    <a:pt x="16" y="428"/>
                  </a:lnTo>
                  <a:lnTo>
                    <a:pt x="27" y="448"/>
                  </a:lnTo>
                  <a:lnTo>
                    <a:pt x="33" y="454"/>
                  </a:lnTo>
                  <a:lnTo>
                    <a:pt x="39" y="460"/>
                  </a:lnTo>
                  <a:lnTo>
                    <a:pt x="43" y="462"/>
                  </a:lnTo>
                  <a:lnTo>
                    <a:pt x="47" y="460"/>
                  </a:lnTo>
                  <a:lnTo>
                    <a:pt x="52" y="454"/>
                  </a:lnTo>
                  <a:lnTo>
                    <a:pt x="58" y="444"/>
                  </a:lnTo>
                  <a:lnTo>
                    <a:pt x="70" y="420"/>
                  </a:lnTo>
                  <a:lnTo>
                    <a:pt x="85" y="386"/>
                  </a:lnTo>
                  <a:lnTo>
                    <a:pt x="100" y="347"/>
                  </a:lnTo>
                  <a:lnTo>
                    <a:pt x="114" y="301"/>
                  </a:lnTo>
                  <a:lnTo>
                    <a:pt x="127" y="254"/>
                  </a:lnTo>
                  <a:lnTo>
                    <a:pt x="141" y="206"/>
                  </a:lnTo>
                  <a:lnTo>
                    <a:pt x="152" y="158"/>
                  </a:lnTo>
                  <a:lnTo>
                    <a:pt x="160" y="113"/>
                  </a:lnTo>
                  <a:lnTo>
                    <a:pt x="164" y="73"/>
                  </a:lnTo>
                  <a:lnTo>
                    <a:pt x="166" y="40"/>
                  </a:lnTo>
                  <a:lnTo>
                    <a:pt x="164" y="28"/>
                  </a:lnTo>
                  <a:lnTo>
                    <a:pt x="162" y="16"/>
                  </a:lnTo>
                  <a:lnTo>
                    <a:pt x="160" y="8"/>
                  </a:lnTo>
                  <a:lnTo>
                    <a:pt x="154" y="2"/>
                  </a:lnTo>
                  <a:lnTo>
                    <a:pt x="147" y="0"/>
                  </a:lnTo>
                  <a:lnTo>
                    <a:pt x="141" y="0"/>
                  </a:lnTo>
                  <a:lnTo>
                    <a:pt x="131" y="6"/>
                  </a:lnTo>
                  <a:lnTo>
                    <a:pt x="120" y="14"/>
                  </a:lnTo>
                  <a:close/>
                </a:path>
              </a:pathLst>
            </a:custGeom>
            <a:solidFill>
              <a:srgbClr val="210B09">
                <a:alpha val="99998"/>
              </a:srgbClr>
            </a:solidFill>
            <a:ln>
              <a:noFill/>
            </a:ln>
          </p:spPr>
        </p:sp>
        <p:sp>
          <p:nvSpPr>
            <p:cNvPr id="31" name="Text Box 342">
              <a:extLst>
                <a:ext uri="{FF2B5EF4-FFF2-40B4-BE49-F238E27FC236}">
                  <a16:creationId xmlns:a16="http://schemas.microsoft.com/office/drawing/2014/main" xmlns="" id="{DF9D087B-F6BE-4F10-C2DC-FE7A4D472F85}"/>
                </a:ext>
              </a:extLst>
            </p:cNvPr>
            <p:cNvSpPr>
              <a:spLocks/>
            </p:cNvSpPr>
            <p:nvPr/>
          </p:nvSpPr>
          <p:spPr>
            <a:xfrm>
              <a:off x="3160" y="3272"/>
              <a:ext cx="166" cy="462"/>
            </a:xfrm>
            <a:custGeom>
              <a:avLst/>
              <a:gdLst/>
              <a:ahLst/>
              <a:cxnLst/>
              <a:rect l="0" t="0" r="r" b="b"/>
              <a:pathLst>
                <a:path w="166" h="462">
                  <a:moveTo>
                    <a:pt x="120" y="14"/>
                  </a:moveTo>
                  <a:lnTo>
                    <a:pt x="120" y="14"/>
                  </a:lnTo>
                  <a:lnTo>
                    <a:pt x="104" y="47"/>
                  </a:lnTo>
                  <a:lnTo>
                    <a:pt x="66" y="123"/>
                  </a:lnTo>
                  <a:lnTo>
                    <a:pt x="27" y="210"/>
                  </a:lnTo>
                  <a:lnTo>
                    <a:pt x="12" y="246"/>
                  </a:lnTo>
                  <a:lnTo>
                    <a:pt x="4" y="273"/>
                  </a:lnTo>
                  <a:lnTo>
                    <a:pt x="2" y="295"/>
                  </a:lnTo>
                  <a:lnTo>
                    <a:pt x="0" y="321"/>
                  </a:lnTo>
                  <a:lnTo>
                    <a:pt x="2" y="349"/>
                  </a:lnTo>
                  <a:lnTo>
                    <a:pt x="4" y="377"/>
                  </a:lnTo>
                  <a:lnTo>
                    <a:pt x="10" y="404"/>
                  </a:lnTo>
                  <a:lnTo>
                    <a:pt x="16" y="428"/>
                  </a:lnTo>
                  <a:lnTo>
                    <a:pt x="27" y="448"/>
                  </a:lnTo>
                  <a:lnTo>
                    <a:pt x="33" y="454"/>
                  </a:lnTo>
                  <a:lnTo>
                    <a:pt x="39" y="460"/>
                  </a:lnTo>
                  <a:lnTo>
                    <a:pt x="43" y="462"/>
                  </a:lnTo>
                  <a:lnTo>
                    <a:pt x="47" y="460"/>
                  </a:lnTo>
                  <a:lnTo>
                    <a:pt x="52" y="454"/>
                  </a:lnTo>
                  <a:lnTo>
                    <a:pt x="58" y="444"/>
                  </a:lnTo>
                  <a:lnTo>
                    <a:pt x="70" y="420"/>
                  </a:lnTo>
                  <a:lnTo>
                    <a:pt x="85" y="386"/>
                  </a:lnTo>
                  <a:lnTo>
                    <a:pt x="100" y="347"/>
                  </a:lnTo>
                  <a:lnTo>
                    <a:pt x="114" y="301"/>
                  </a:lnTo>
                  <a:lnTo>
                    <a:pt x="127" y="254"/>
                  </a:lnTo>
                  <a:lnTo>
                    <a:pt x="141" y="206"/>
                  </a:lnTo>
                  <a:lnTo>
                    <a:pt x="152" y="158"/>
                  </a:lnTo>
                  <a:lnTo>
                    <a:pt x="160" y="113"/>
                  </a:lnTo>
                  <a:lnTo>
                    <a:pt x="164" y="73"/>
                  </a:lnTo>
                  <a:lnTo>
                    <a:pt x="166" y="40"/>
                  </a:lnTo>
                  <a:lnTo>
                    <a:pt x="164" y="28"/>
                  </a:lnTo>
                  <a:lnTo>
                    <a:pt x="162" y="16"/>
                  </a:lnTo>
                  <a:lnTo>
                    <a:pt x="160" y="8"/>
                  </a:lnTo>
                  <a:lnTo>
                    <a:pt x="154" y="2"/>
                  </a:lnTo>
                  <a:lnTo>
                    <a:pt x="147" y="0"/>
                  </a:lnTo>
                  <a:lnTo>
                    <a:pt x="141" y="0"/>
                  </a:lnTo>
                  <a:lnTo>
                    <a:pt x="131" y="6"/>
                  </a:lnTo>
                  <a:lnTo>
                    <a:pt x="120" y="14"/>
                  </a:lnTo>
                </a:path>
              </a:pathLst>
            </a:custGeom>
            <a:noFill/>
            <a:ln>
              <a:noFill/>
            </a:ln>
          </p:spPr>
        </p:sp>
        <p:sp>
          <p:nvSpPr>
            <p:cNvPr id="32" name="Text Box 343">
              <a:extLst>
                <a:ext uri="{FF2B5EF4-FFF2-40B4-BE49-F238E27FC236}">
                  <a16:creationId xmlns:a16="http://schemas.microsoft.com/office/drawing/2014/main" xmlns="" id="{615A3920-3A72-34EE-59CD-36A48DD857EC}"/>
                </a:ext>
              </a:extLst>
            </p:cNvPr>
            <p:cNvSpPr>
              <a:spLocks/>
            </p:cNvSpPr>
            <p:nvPr/>
          </p:nvSpPr>
          <p:spPr>
            <a:xfrm>
              <a:off x="3343" y="3082"/>
              <a:ext cx="79" cy="67"/>
            </a:xfrm>
            <a:custGeom>
              <a:avLst/>
              <a:gdLst/>
              <a:ahLst/>
              <a:cxnLst/>
              <a:rect l="0" t="0" r="r" b="b"/>
              <a:pathLst>
                <a:path w="79" h="67">
                  <a:moveTo>
                    <a:pt x="79" y="0"/>
                  </a:moveTo>
                  <a:lnTo>
                    <a:pt x="79" y="0"/>
                  </a:lnTo>
                  <a:lnTo>
                    <a:pt x="79" y="7"/>
                  </a:lnTo>
                  <a:lnTo>
                    <a:pt x="77" y="13"/>
                  </a:lnTo>
                  <a:lnTo>
                    <a:pt x="73" y="19"/>
                  </a:lnTo>
                  <a:lnTo>
                    <a:pt x="71" y="27"/>
                  </a:lnTo>
                  <a:lnTo>
                    <a:pt x="71" y="35"/>
                  </a:lnTo>
                  <a:lnTo>
                    <a:pt x="73" y="43"/>
                  </a:lnTo>
                  <a:lnTo>
                    <a:pt x="66" y="43"/>
                  </a:lnTo>
                  <a:lnTo>
                    <a:pt x="60" y="41"/>
                  </a:lnTo>
                  <a:lnTo>
                    <a:pt x="54" y="37"/>
                  </a:lnTo>
                  <a:lnTo>
                    <a:pt x="48" y="35"/>
                  </a:lnTo>
                  <a:lnTo>
                    <a:pt x="41" y="35"/>
                  </a:lnTo>
                  <a:lnTo>
                    <a:pt x="37" y="39"/>
                  </a:lnTo>
                  <a:lnTo>
                    <a:pt x="33" y="43"/>
                  </a:lnTo>
                  <a:lnTo>
                    <a:pt x="29" y="49"/>
                  </a:lnTo>
                  <a:lnTo>
                    <a:pt x="23" y="57"/>
                  </a:lnTo>
                  <a:lnTo>
                    <a:pt x="14" y="63"/>
                  </a:lnTo>
                  <a:lnTo>
                    <a:pt x="6" y="67"/>
                  </a:lnTo>
                  <a:lnTo>
                    <a:pt x="2" y="49"/>
                  </a:lnTo>
                  <a:lnTo>
                    <a:pt x="0" y="33"/>
                  </a:lnTo>
                  <a:lnTo>
                    <a:pt x="2" y="27"/>
                  </a:lnTo>
                  <a:lnTo>
                    <a:pt x="4" y="21"/>
                  </a:lnTo>
                  <a:lnTo>
                    <a:pt x="10" y="15"/>
                  </a:lnTo>
                  <a:lnTo>
                    <a:pt x="21" y="11"/>
                  </a:lnTo>
                  <a:lnTo>
                    <a:pt x="46" y="5"/>
                  </a:lnTo>
                  <a:lnTo>
                    <a:pt x="79" y="0"/>
                  </a:lnTo>
                  <a:close/>
                </a:path>
              </a:pathLst>
            </a:custGeom>
            <a:solidFill>
              <a:srgbClr val="3F3B30">
                <a:alpha val="99998"/>
              </a:srgbClr>
            </a:solidFill>
            <a:ln>
              <a:noFill/>
            </a:ln>
          </p:spPr>
        </p:sp>
        <p:sp>
          <p:nvSpPr>
            <p:cNvPr id="33" name="Text Box 344">
              <a:extLst>
                <a:ext uri="{FF2B5EF4-FFF2-40B4-BE49-F238E27FC236}">
                  <a16:creationId xmlns:a16="http://schemas.microsoft.com/office/drawing/2014/main" xmlns="" id="{EB6B559E-B831-2E27-A304-78C83C1A84C4}"/>
                </a:ext>
              </a:extLst>
            </p:cNvPr>
            <p:cNvSpPr>
              <a:spLocks/>
            </p:cNvSpPr>
            <p:nvPr/>
          </p:nvSpPr>
          <p:spPr>
            <a:xfrm>
              <a:off x="3343" y="3082"/>
              <a:ext cx="79" cy="67"/>
            </a:xfrm>
            <a:custGeom>
              <a:avLst/>
              <a:gdLst/>
              <a:ahLst/>
              <a:cxnLst/>
              <a:rect l="0" t="0" r="r" b="b"/>
              <a:pathLst>
                <a:path w="79" h="67">
                  <a:moveTo>
                    <a:pt x="79" y="0"/>
                  </a:moveTo>
                  <a:lnTo>
                    <a:pt x="79" y="0"/>
                  </a:lnTo>
                  <a:lnTo>
                    <a:pt x="79" y="7"/>
                  </a:lnTo>
                  <a:lnTo>
                    <a:pt x="77" y="13"/>
                  </a:lnTo>
                  <a:lnTo>
                    <a:pt x="73" y="19"/>
                  </a:lnTo>
                  <a:lnTo>
                    <a:pt x="71" y="27"/>
                  </a:lnTo>
                  <a:lnTo>
                    <a:pt x="71" y="35"/>
                  </a:lnTo>
                  <a:lnTo>
                    <a:pt x="73" y="43"/>
                  </a:lnTo>
                  <a:lnTo>
                    <a:pt x="66" y="43"/>
                  </a:lnTo>
                  <a:lnTo>
                    <a:pt x="60" y="41"/>
                  </a:lnTo>
                  <a:lnTo>
                    <a:pt x="54" y="37"/>
                  </a:lnTo>
                  <a:lnTo>
                    <a:pt x="48" y="35"/>
                  </a:lnTo>
                  <a:lnTo>
                    <a:pt x="41" y="35"/>
                  </a:lnTo>
                  <a:lnTo>
                    <a:pt x="37" y="39"/>
                  </a:lnTo>
                  <a:lnTo>
                    <a:pt x="33" y="43"/>
                  </a:lnTo>
                  <a:lnTo>
                    <a:pt x="29" y="49"/>
                  </a:lnTo>
                  <a:lnTo>
                    <a:pt x="23" y="57"/>
                  </a:lnTo>
                  <a:lnTo>
                    <a:pt x="14" y="63"/>
                  </a:lnTo>
                  <a:lnTo>
                    <a:pt x="6" y="67"/>
                  </a:lnTo>
                  <a:lnTo>
                    <a:pt x="2" y="49"/>
                  </a:lnTo>
                  <a:lnTo>
                    <a:pt x="0" y="33"/>
                  </a:lnTo>
                  <a:lnTo>
                    <a:pt x="2" y="27"/>
                  </a:lnTo>
                  <a:lnTo>
                    <a:pt x="4" y="21"/>
                  </a:lnTo>
                  <a:lnTo>
                    <a:pt x="10" y="15"/>
                  </a:lnTo>
                  <a:lnTo>
                    <a:pt x="21" y="11"/>
                  </a:lnTo>
                  <a:lnTo>
                    <a:pt x="46" y="5"/>
                  </a:lnTo>
                  <a:lnTo>
                    <a:pt x="79" y="0"/>
                  </a:lnTo>
                </a:path>
              </a:pathLst>
            </a:custGeom>
            <a:noFill/>
            <a:ln>
              <a:noFill/>
            </a:ln>
          </p:spPr>
        </p:sp>
        <p:sp>
          <p:nvSpPr>
            <p:cNvPr id="34" name="Text Box 345">
              <a:extLst>
                <a:ext uri="{FF2B5EF4-FFF2-40B4-BE49-F238E27FC236}">
                  <a16:creationId xmlns:a16="http://schemas.microsoft.com/office/drawing/2014/main" xmlns="" id="{5BD77452-4E43-20A0-7D10-BD8061AA8596}"/>
                </a:ext>
              </a:extLst>
            </p:cNvPr>
            <p:cNvSpPr>
              <a:spLocks/>
            </p:cNvSpPr>
            <p:nvPr/>
          </p:nvSpPr>
          <p:spPr>
            <a:xfrm>
              <a:off x="3337" y="3028"/>
              <a:ext cx="133" cy="83"/>
            </a:xfrm>
            <a:custGeom>
              <a:avLst/>
              <a:gdLst/>
              <a:ahLst/>
              <a:cxnLst/>
              <a:rect l="0" t="0" r="r" b="b"/>
              <a:pathLst>
                <a:path w="133" h="83">
                  <a:moveTo>
                    <a:pt x="120" y="14"/>
                  </a:moveTo>
                  <a:lnTo>
                    <a:pt x="120" y="14"/>
                  </a:lnTo>
                  <a:lnTo>
                    <a:pt x="127" y="26"/>
                  </a:lnTo>
                  <a:lnTo>
                    <a:pt x="131" y="36"/>
                  </a:lnTo>
                  <a:lnTo>
                    <a:pt x="133" y="48"/>
                  </a:lnTo>
                  <a:lnTo>
                    <a:pt x="87" y="61"/>
                  </a:lnTo>
                  <a:lnTo>
                    <a:pt x="45" y="73"/>
                  </a:lnTo>
                  <a:lnTo>
                    <a:pt x="6" y="83"/>
                  </a:lnTo>
                  <a:lnTo>
                    <a:pt x="4" y="79"/>
                  </a:lnTo>
                  <a:lnTo>
                    <a:pt x="2" y="65"/>
                  </a:lnTo>
                  <a:lnTo>
                    <a:pt x="0" y="50"/>
                  </a:lnTo>
                  <a:lnTo>
                    <a:pt x="0" y="40"/>
                  </a:lnTo>
                  <a:lnTo>
                    <a:pt x="4" y="32"/>
                  </a:lnTo>
                  <a:lnTo>
                    <a:pt x="10" y="24"/>
                  </a:lnTo>
                  <a:lnTo>
                    <a:pt x="23" y="16"/>
                  </a:lnTo>
                  <a:lnTo>
                    <a:pt x="39" y="10"/>
                  </a:lnTo>
                  <a:lnTo>
                    <a:pt x="58" y="4"/>
                  </a:lnTo>
                  <a:lnTo>
                    <a:pt x="77" y="0"/>
                  </a:lnTo>
                  <a:lnTo>
                    <a:pt x="93" y="2"/>
                  </a:lnTo>
                  <a:lnTo>
                    <a:pt x="102" y="2"/>
                  </a:lnTo>
                  <a:lnTo>
                    <a:pt x="110" y="6"/>
                  </a:lnTo>
                  <a:lnTo>
                    <a:pt x="116" y="10"/>
                  </a:lnTo>
                  <a:lnTo>
                    <a:pt x="120" y="14"/>
                  </a:lnTo>
                  <a:close/>
                </a:path>
              </a:pathLst>
            </a:custGeom>
            <a:solidFill>
              <a:srgbClr val="E6AF53">
                <a:alpha val="99998"/>
              </a:srgbClr>
            </a:solidFill>
            <a:ln>
              <a:noFill/>
            </a:ln>
          </p:spPr>
        </p:sp>
        <p:sp>
          <p:nvSpPr>
            <p:cNvPr id="35" name="Text Box 346">
              <a:extLst>
                <a:ext uri="{FF2B5EF4-FFF2-40B4-BE49-F238E27FC236}">
                  <a16:creationId xmlns:a16="http://schemas.microsoft.com/office/drawing/2014/main" xmlns="" id="{C1F0DFE1-E4B7-B962-83E0-CF2063282BB9}"/>
                </a:ext>
              </a:extLst>
            </p:cNvPr>
            <p:cNvSpPr>
              <a:spLocks/>
            </p:cNvSpPr>
            <p:nvPr/>
          </p:nvSpPr>
          <p:spPr>
            <a:xfrm>
              <a:off x="3337" y="3028"/>
              <a:ext cx="133" cy="83"/>
            </a:xfrm>
            <a:custGeom>
              <a:avLst/>
              <a:gdLst/>
              <a:ahLst/>
              <a:cxnLst/>
              <a:rect l="0" t="0" r="r" b="b"/>
              <a:pathLst>
                <a:path w="133" h="83">
                  <a:moveTo>
                    <a:pt x="120" y="14"/>
                  </a:moveTo>
                  <a:lnTo>
                    <a:pt x="120" y="14"/>
                  </a:lnTo>
                  <a:lnTo>
                    <a:pt x="127" y="26"/>
                  </a:lnTo>
                  <a:lnTo>
                    <a:pt x="131" y="36"/>
                  </a:lnTo>
                  <a:lnTo>
                    <a:pt x="133" y="48"/>
                  </a:lnTo>
                  <a:lnTo>
                    <a:pt x="87" y="61"/>
                  </a:lnTo>
                  <a:lnTo>
                    <a:pt x="45" y="73"/>
                  </a:lnTo>
                  <a:lnTo>
                    <a:pt x="6" y="83"/>
                  </a:lnTo>
                  <a:lnTo>
                    <a:pt x="4" y="79"/>
                  </a:lnTo>
                  <a:lnTo>
                    <a:pt x="2" y="65"/>
                  </a:lnTo>
                  <a:lnTo>
                    <a:pt x="0" y="50"/>
                  </a:lnTo>
                  <a:lnTo>
                    <a:pt x="0" y="40"/>
                  </a:lnTo>
                  <a:lnTo>
                    <a:pt x="4" y="32"/>
                  </a:lnTo>
                  <a:lnTo>
                    <a:pt x="10" y="24"/>
                  </a:lnTo>
                  <a:lnTo>
                    <a:pt x="23" y="16"/>
                  </a:lnTo>
                  <a:lnTo>
                    <a:pt x="39" y="10"/>
                  </a:lnTo>
                  <a:lnTo>
                    <a:pt x="58" y="4"/>
                  </a:lnTo>
                  <a:lnTo>
                    <a:pt x="77" y="0"/>
                  </a:lnTo>
                  <a:lnTo>
                    <a:pt x="93" y="2"/>
                  </a:lnTo>
                  <a:lnTo>
                    <a:pt x="102" y="2"/>
                  </a:lnTo>
                  <a:lnTo>
                    <a:pt x="110" y="6"/>
                  </a:lnTo>
                  <a:lnTo>
                    <a:pt x="116" y="10"/>
                  </a:lnTo>
                  <a:lnTo>
                    <a:pt x="120" y="14"/>
                  </a:lnTo>
                </a:path>
              </a:pathLst>
            </a:custGeom>
            <a:noFill/>
            <a:ln>
              <a:noFill/>
            </a:ln>
          </p:spPr>
        </p:sp>
        <p:sp>
          <p:nvSpPr>
            <p:cNvPr id="36" name="Text Box 347">
              <a:extLst>
                <a:ext uri="{FF2B5EF4-FFF2-40B4-BE49-F238E27FC236}">
                  <a16:creationId xmlns:a16="http://schemas.microsoft.com/office/drawing/2014/main" xmlns="" id="{594256D4-78F2-801F-90CD-B175620F9604}"/>
                </a:ext>
              </a:extLst>
            </p:cNvPr>
            <p:cNvSpPr>
              <a:spLocks/>
            </p:cNvSpPr>
            <p:nvPr/>
          </p:nvSpPr>
          <p:spPr>
            <a:xfrm>
              <a:off x="3374" y="3107"/>
              <a:ext cx="33" cy="42"/>
            </a:xfrm>
            <a:custGeom>
              <a:avLst/>
              <a:gdLst/>
              <a:ahLst/>
              <a:cxnLst/>
              <a:rect l="0" t="0" r="r" b="b"/>
              <a:pathLst>
                <a:path w="33" h="42">
                  <a:moveTo>
                    <a:pt x="29" y="16"/>
                  </a:moveTo>
                  <a:lnTo>
                    <a:pt x="29" y="16"/>
                  </a:lnTo>
                  <a:lnTo>
                    <a:pt x="29" y="14"/>
                  </a:lnTo>
                  <a:lnTo>
                    <a:pt x="25" y="6"/>
                  </a:lnTo>
                  <a:lnTo>
                    <a:pt x="19" y="2"/>
                  </a:lnTo>
                  <a:lnTo>
                    <a:pt x="15" y="0"/>
                  </a:lnTo>
                  <a:lnTo>
                    <a:pt x="10" y="0"/>
                  </a:lnTo>
                  <a:lnTo>
                    <a:pt x="4" y="4"/>
                  </a:lnTo>
                  <a:lnTo>
                    <a:pt x="2" y="10"/>
                  </a:lnTo>
                  <a:lnTo>
                    <a:pt x="0" y="16"/>
                  </a:lnTo>
                  <a:lnTo>
                    <a:pt x="2" y="24"/>
                  </a:lnTo>
                  <a:lnTo>
                    <a:pt x="6" y="32"/>
                  </a:lnTo>
                  <a:lnTo>
                    <a:pt x="10" y="38"/>
                  </a:lnTo>
                  <a:lnTo>
                    <a:pt x="19" y="40"/>
                  </a:lnTo>
                  <a:lnTo>
                    <a:pt x="29" y="42"/>
                  </a:lnTo>
                  <a:lnTo>
                    <a:pt x="29" y="40"/>
                  </a:lnTo>
                  <a:lnTo>
                    <a:pt x="31" y="36"/>
                  </a:lnTo>
                  <a:lnTo>
                    <a:pt x="33" y="28"/>
                  </a:lnTo>
                  <a:lnTo>
                    <a:pt x="29" y="16"/>
                  </a:lnTo>
                  <a:close/>
                </a:path>
              </a:pathLst>
            </a:custGeom>
            <a:solidFill>
              <a:srgbClr val="BC6E40">
                <a:alpha val="99998"/>
              </a:srgbClr>
            </a:solidFill>
            <a:ln>
              <a:noFill/>
            </a:ln>
          </p:spPr>
        </p:sp>
        <p:sp>
          <p:nvSpPr>
            <p:cNvPr id="37" name="Text Box 348">
              <a:extLst>
                <a:ext uri="{FF2B5EF4-FFF2-40B4-BE49-F238E27FC236}">
                  <a16:creationId xmlns:a16="http://schemas.microsoft.com/office/drawing/2014/main" xmlns="" id="{80D59A7E-0DEE-FF71-C2F6-43DC1E3D2869}"/>
                </a:ext>
              </a:extLst>
            </p:cNvPr>
            <p:cNvSpPr>
              <a:spLocks/>
            </p:cNvSpPr>
            <p:nvPr/>
          </p:nvSpPr>
          <p:spPr>
            <a:xfrm>
              <a:off x="3374" y="3107"/>
              <a:ext cx="33" cy="42"/>
            </a:xfrm>
            <a:custGeom>
              <a:avLst/>
              <a:gdLst/>
              <a:ahLst/>
              <a:cxnLst/>
              <a:rect l="0" t="0" r="r" b="b"/>
              <a:pathLst>
                <a:path w="33" h="42">
                  <a:moveTo>
                    <a:pt x="29" y="16"/>
                  </a:moveTo>
                  <a:lnTo>
                    <a:pt x="29" y="16"/>
                  </a:lnTo>
                  <a:lnTo>
                    <a:pt x="29" y="14"/>
                  </a:lnTo>
                  <a:lnTo>
                    <a:pt x="25" y="6"/>
                  </a:lnTo>
                  <a:lnTo>
                    <a:pt x="19" y="2"/>
                  </a:lnTo>
                  <a:lnTo>
                    <a:pt x="15" y="0"/>
                  </a:lnTo>
                  <a:lnTo>
                    <a:pt x="10" y="0"/>
                  </a:lnTo>
                  <a:lnTo>
                    <a:pt x="4" y="4"/>
                  </a:lnTo>
                  <a:lnTo>
                    <a:pt x="2" y="10"/>
                  </a:lnTo>
                  <a:lnTo>
                    <a:pt x="0" y="16"/>
                  </a:lnTo>
                  <a:lnTo>
                    <a:pt x="2" y="24"/>
                  </a:lnTo>
                  <a:lnTo>
                    <a:pt x="6" y="32"/>
                  </a:lnTo>
                  <a:lnTo>
                    <a:pt x="10" y="38"/>
                  </a:lnTo>
                  <a:lnTo>
                    <a:pt x="19" y="40"/>
                  </a:lnTo>
                  <a:lnTo>
                    <a:pt x="29" y="42"/>
                  </a:lnTo>
                  <a:lnTo>
                    <a:pt x="29" y="40"/>
                  </a:lnTo>
                  <a:lnTo>
                    <a:pt x="31" y="36"/>
                  </a:lnTo>
                  <a:lnTo>
                    <a:pt x="33" y="28"/>
                  </a:lnTo>
                  <a:lnTo>
                    <a:pt x="29" y="16"/>
                  </a:lnTo>
                </a:path>
              </a:pathLst>
            </a:custGeom>
            <a:noFill/>
            <a:ln>
              <a:noFill/>
            </a:ln>
          </p:spPr>
        </p:sp>
        <p:sp>
          <p:nvSpPr>
            <p:cNvPr id="38" name="Text Box 349">
              <a:extLst>
                <a:ext uri="{FF2B5EF4-FFF2-40B4-BE49-F238E27FC236}">
                  <a16:creationId xmlns:a16="http://schemas.microsoft.com/office/drawing/2014/main" xmlns="" id="{F71E3916-F848-9A36-830A-9272DCD0F261}"/>
                </a:ext>
              </a:extLst>
            </p:cNvPr>
            <p:cNvSpPr>
              <a:spLocks/>
            </p:cNvSpPr>
            <p:nvPr/>
          </p:nvSpPr>
          <p:spPr>
            <a:xfrm>
              <a:off x="3339" y="3054"/>
              <a:ext cx="45" cy="53"/>
            </a:xfrm>
            <a:custGeom>
              <a:avLst/>
              <a:gdLst/>
              <a:ahLst/>
              <a:cxnLst/>
              <a:rect l="0" t="0" r="r" b="b"/>
              <a:pathLst>
                <a:path w="45" h="53">
                  <a:moveTo>
                    <a:pt x="45" y="0"/>
                  </a:moveTo>
                  <a:lnTo>
                    <a:pt x="45" y="0"/>
                  </a:lnTo>
                  <a:lnTo>
                    <a:pt x="39" y="2"/>
                  </a:lnTo>
                  <a:lnTo>
                    <a:pt x="27" y="4"/>
                  </a:lnTo>
                  <a:lnTo>
                    <a:pt x="21" y="8"/>
                  </a:lnTo>
                  <a:lnTo>
                    <a:pt x="14" y="10"/>
                  </a:lnTo>
                  <a:lnTo>
                    <a:pt x="10" y="16"/>
                  </a:lnTo>
                  <a:lnTo>
                    <a:pt x="6" y="22"/>
                  </a:lnTo>
                  <a:lnTo>
                    <a:pt x="4" y="33"/>
                  </a:lnTo>
                  <a:lnTo>
                    <a:pt x="4" y="39"/>
                  </a:lnTo>
                  <a:lnTo>
                    <a:pt x="6" y="43"/>
                  </a:lnTo>
                  <a:lnTo>
                    <a:pt x="8" y="47"/>
                  </a:lnTo>
                  <a:lnTo>
                    <a:pt x="12" y="49"/>
                  </a:lnTo>
                  <a:lnTo>
                    <a:pt x="18" y="49"/>
                  </a:lnTo>
                  <a:lnTo>
                    <a:pt x="25" y="49"/>
                  </a:lnTo>
                  <a:lnTo>
                    <a:pt x="4" y="53"/>
                  </a:lnTo>
                  <a:lnTo>
                    <a:pt x="0" y="37"/>
                  </a:lnTo>
                  <a:lnTo>
                    <a:pt x="0" y="26"/>
                  </a:lnTo>
                  <a:lnTo>
                    <a:pt x="0" y="20"/>
                  </a:lnTo>
                  <a:lnTo>
                    <a:pt x="2" y="14"/>
                  </a:lnTo>
                  <a:lnTo>
                    <a:pt x="6" y="12"/>
                  </a:lnTo>
                  <a:lnTo>
                    <a:pt x="10" y="8"/>
                  </a:lnTo>
                  <a:lnTo>
                    <a:pt x="23" y="4"/>
                  </a:lnTo>
                  <a:lnTo>
                    <a:pt x="45" y="0"/>
                  </a:lnTo>
                  <a:close/>
                </a:path>
              </a:pathLst>
            </a:custGeom>
            <a:solidFill>
              <a:srgbClr val="D9850D">
                <a:alpha val="99998"/>
              </a:srgbClr>
            </a:solidFill>
            <a:ln>
              <a:noFill/>
            </a:ln>
          </p:spPr>
        </p:sp>
        <p:sp>
          <p:nvSpPr>
            <p:cNvPr id="39" name="Text Box 350">
              <a:extLst>
                <a:ext uri="{FF2B5EF4-FFF2-40B4-BE49-F238E27FC236}">
                  <a16:creationId xmlns:a16="http://schemas.microsoft.com/office/drawing/2014/main" xmlns="" id="{5FD92C35-54C7-2021-F9D1-E0F409E77A45}"/>
                </a:ext>
              </a:extLst>
            </p:cNvPr>
            <p:cNvSpPr>
              <a:spLocks/>
            </p:cNvSpPr>
            <p:nvPr/>
          </p:nvSpPr>
          <p:spPr>
            <a:xfrm>
              <a:off x="3339" y="3054"/>
              <a:ext cx="45" cy="53"/>
            </a:xfrm>
            <a:custGeom>
              <a:avLst/>
              <a:gdLst/>
              <a:ahLst/>
              <a:cxnLst/>
              <a:rect l="0" t="0" r="r" b="b"/>
              <a:pathLst>
                <a:path w="45" h="53">
                  <a:moveTo>
                    <a:pt x="45" y="0"/>
                  </a:moveTo>
                  <a:lnTo>
                    <a:pt x="45" y="0"/>
                  </a:lnTo>
                  <a:lnTo>
                    <a:pt x="39" y="2"/>
                  </a:lnTo>
                  <a:lnTo>
                    <a:pt x="27" y="4"/>
                  </a:lnTo>
                  <a:lnTo>
                    <a:pt x="21" y="8"/>
                  </a:lnTo>
                  <a:lnTo>
                    <a:pt x="14" y="10"/>
                  </a:lnTo>
                  <a:lnTo>
                    <a:pt x="10" y="16"/>
                  </a:lnTo>
                  <a:lnTo>
                    <a:pt x="6" y="22"/>
                  </a:lnTo>
                  <a:lnTo>
                    <a:pt x="4" y="33"/>
                  </a:lnTo>
                  <a:lnTo>
                    <a:pt x="4" y="39"/>
                  </a:lnTo>
                  <a:lnTo>
                    <a:pt x="6" y="43"/>
                  </a:lnTo>
                  <a:lnTo>
                    <a:pt x="8" y="47"/>
                  </a:lnTo>
                  <a:lnTo>
                    <a:pt x="12" y="49"/>
                  </a:lnTo>
                  <a:lnTo>
                    <a:pt x="18" y="49"/>
                  </a:lnTo>
                  <a:lnTo>
                    <a:pt x="25" y="49"/>
                  </a:lnTo>
                  <a:lnTo>
                    <a:pt x="4" y="53"/>
                  </a:lnTo>
                  <a:lnTo>
                    <a:pt x="0" y="37"/>
                  </a:lnTo>
                  <a:lnTo>
                    <a:pt x="0" y="26"/>
                  </a:lnTo>
                  <a:lnTo>
                    <a:pt x="0" y="20"/>
                  </a:lnTo>
                  <a:lnTo>
                    <a:pt x="2" y="14"/>
                  </a:lnTo>
                  <a:lnTo>
                    <a:pt x="6" y="12"/>
                  </a:lnTo>
                  <a:lnTo>
                    <a:pt x="10" y="8"/>
                  </a:lnTo>
                  <a:lnTo>
                    <a:pt x="23" y="4"/>
                  </a:lnTo>
                  <a:lnTo>
                    <a:pt x="45" y="0"/>
                  </a:lnTo>
                </a:path>
              </a:pathLst>
            </a:custGeom>
            <a:noFill/>
            <a:ln>
              <a:noFill/>
            </a:ln>
          </p:spPr>
        </p:sp>
        <p:sp>
          <p:nvSpPr>
            <p:cNvPr id="40" name="Text Box 351">
              <a:extLst>
                <a:ext uri="{FF2B5EF4-FFF2-40B4-BE49-F238E27FC236}">
                  <a16:creationId xmlns:a16="http://schemas.microsoft.com/office/drawing/2014/main" xmlns="" id="{A660E793-8140-2A42-3B5D-A491926B2FE9}"/>
                </a:ext>
              </a:extLst>
            </p:cNvPr>
            <p:cNvSpPr>
              <a:spLocks/>
            </p:cNvSpPr>
            <p:nvPr/>
          </p:nvSpPr>
          <p:spPr>
            <a:xfrm>
              <a:off x="3210" y="3157"/>
              <a:ext cx="239" cy="260"/>
            </a:xfrm>
            <a:custGeom>
              <a:avLst/>
              <a:gdLst/>
              <a:ahLst/>
              <a:cxnLst/>
              <a:rect l="0" t="0" r="r" b="b"/>
              <a:pathLst>
                <a:path w="239" h="260">
                  <a:moveTo>
                    <a:pt x="239" y="67"/>
                  </a:moveTo>
                  <a:lnTo>
                    <a:pt x="239" y="67"/>
                  </a:lnTo>
                  <a:lnTo>
                    <a:pt x="227" y="57"/>
                  </a:lnTo>
                  <a:lnTo>
                    <a:pt x="195" y="40"/>
                  </a:lnTo>
                  <a:lnTo>
                    <a:pt x="172" y="28"/>
                  </a:lnTo>
                  <a:lnTo>
                    <a:pt x="147" y="16"/>
                  </a:lnTo>
                  <a:lnTo>
                    <a:pt x="118" y="6"/>
                  </a:lnTo>
                  <a:lnTo>
                    <a:pt x="85" y="0"/>
                  </a:lnTo>
                  <a:lnTo>
                    <a:pt x="77" y="14"/>
                  </a:lnTo>
                  <a:lnTo>
                    <a:pt x="70" y="30"/>
                  </a:lnTo>
                  <a:lnTo>
                    <a:pt x="66" y="47"/>
                  </a:lnTo>
                  <a:lnTo>
                    <a:pt x="62" y="55"/>
                  </a:lnTo>
                  <a:lnTo>
                    <a:pt x="52" y="77"/>
                  </a:lnTo>
                  <a:lnTo>
                    <a:pt x="37" y="111"/>
                  </a:lnTo>
                  <a:lnTo>
                    <a:pt x="31" y="133"/>
                  </a:lnTo>
                  <a:lnTo>
                    <a:pt x="27" y="158"/>
                  </a:lnTo>
                  <a:lnTo>
                    <a:pt x="16" y="202"/>
                  </a:lnTo>
                  <a:lnTo>
                    <a:pt x="10" y="228"/>
                  </a:lnTo>
                  <a:lnTo>
                    <a:pt x="4" y="244"/>
                  </a:lnTo>
                  <a:lnTo>
                    <a:pt x="0" y="252"/>
                  </a:lnTo>
                  <a:lnTo>
                    <a:pt x="0" y="260"/>
                  </a:lnTo>
                  <a:lnTo>
                    <a:pt x="2" y="260"/>
                  </a:lnTo>
                  <a:lnTo>
                    <a:pt x="10" y="252"/>
                  </a:lnTo>
                  <a:lnTo>
                    <a:pt x="25" y="232"/>
                  </a:lnTo>
                  <a:lnTo>
                    <a:pt x="41" y="194"/>
                  </a:lnTo>
                  <a:lnTo>
                    <a:pt x="64" y="149"/>
                  </a:lnTo>
                  <a:lnTo>
                    <a:pt x="77" y="127"/>
                  </a:lnTo>
                  <a:lnTo>
                    <a:pt x="91" y="107"/>
                  </a:lnTo>
                  <a:lnTo>
                    <a:pt x="108" y="91"/>
                  </a:lnTo>
                  <a:lnTo>
                    <a:pt x="116" y="85"/>
                  </a:lnTo>
                  <a:lnTo>
                    <a:pt x="125" y="81"/>
                  </a:lnTo>
                  <a:lnTo>
                    <a:pt x="143" y="75"/>
                  </a:lnTo>
                  <a:lnTo>
                    <a:pt x="158" y="71"/>
                  </a:lnTo>
                  <a:lnTo>
                    <a:pt x="172" y="69"/>
                  </a:lnTo>
                  <a:lnTo>
                    <a:pt x="185" y="69"/>
                  </a:lnTo>
                  <a:lnTo>
                    <a:pt x="206" y="71"/>
                  </a:lnTo>
                  <a:lnTo>
                    <a:pt x="220" y="75"/>
                  </a:lnTo>
                  <a:lnTo>
                    <a:pt x="231" y="77"/>
                  </a:lnTo>
                  <a:lnTo>
                    <a:pt x="237" y="77"/>
                  </a:lnTo>
                  <a:lnTo>
                    <a:pt x="239" y="75"/>
                  </a:lnTo>
                  <a:lnTo>
                    <a:pt x="239" y="67"/>
                  </a:lnTo>
                  <a:close/>
                </a:path>
              </a:pathLst>
            </a:custGeom>
            <a:solidFill>
              <a:srgbClr val="301511">
                <a:alpha val="99998"/>
              </a:srgbClr>
            </a:solidFill>
            <a:ln>
              <a:noFill/>
            </a:ln>
          </p:spPr>
        </p:sp>
        <p:sp>
          <p:nvSpPr>
            <p:cNvPr id="41" name="Text Box 352">
              <a:extLst>
                <a:ext uri="{FF2B5EF4-FFF2-40B4-BE49-F238E27FC236}">
                  <a16:creationId xmlns:a16="http://schemas.microsoft.com/office/drawing/2014/main" xmlns="" id="{69D6AADF-91F6-F9A8-3F32-B4FA6593AEFD}"/>
                </a:ext>
              </a:extLst>
            </p:cNvPr>
            <p:cNvSpPr>
              <a:spLocks/>
            </p:cNvSpPr>
            <p:nvPr/>
          </p:nvSpPr>
          <p:spPr>
            <a:xfrm>
              <a:off x="3210" y="3157"/>
              <a:ext cx="239" cy="260"/>
            </a:xfrm>
            <a:custGeom>
              <a:avLst/>
              <a:gdLst/>
              <a:ahLst/>
              <a:cxnLst/>
              <a:rect l="0" t="0" r="r" b="b"/>
              <a:pathLst>
                <a:path w="239" h="260">
                  <a:moveTo>
                    <a:pt x="239" y="67"/>
                  </a:moveTo>
                  <a:lnTo>
                    <a:pt x="239" y="67"/>
                  </a:lnTo>
                  <a:lnTo>
                    <a:pt x="227" y="57"/>
                  </a:lnTo>
                  <a:lnTo>
                    <a:pt x="195" y="40"/>
                  </a:lnTo>
                  <a:lnTo>
                    <a:pt x="172" y="28"/>
                  </a:lnTo>
                  <a:lnTo>
                    <a:pt x="147" y="16"/>
                  </a:lnTo>
                  <a:lnTo>
                    <a:pt x="118" y="6"/>
                  </a:lnTo>
                  <a:lnTo>
                    <a:pt x="85" y="0"/>
                  </a:lnTo>
                  <a:lnTo>
                    <a:pt x="77" y="14"/>
                  </a:lnTo>
                  <a:lnTo>
                    <a:pt x="70" y="30"/>
                  </a:lnTo>
                  <a:lnTo>
                    <a:pt x="66" y="47"/>
                  </a:lnTo>
                  <a:lnTo>
                    <a:pt x="62" y="55"/>
                  </a:lnTo>
                  <a:lnTo>
                    <a:pt x="52" y="77"/>
                  </a:lnTo>
                  <a:lnTo>
                    <a:pt x="37" y="111"/>
                  </a:lnTo>
                  <a:lnTo>
                    <a:pt x="31" y="133"/>
                  </a:lnTo>
                  <a:lnTo>
                    <a:pt x="27" y="158"/>
                  </a:lnTo>
                  <a:lnTo>
                    <a:pt x="16" y="202"/>
                  </a:lnTo>
                  <a:lnTo>
                    <a:pt x="10" y="228"/>
                  </a:lnTo>
                  <a:lnTo>
                    <a:pt x="4" y="244"/>
                  </a:lnTo>
                  <a:lnTo>
                    <a:pt x="0" y="252"/>
                  </a:lnTo>
                  <a:lnTo>
                    <a:pt x="0" y="260"/>
                  </a:lnTo>
                  <a:lnTo>
                    <a:pt x="2" y="260"/>
                  </a:lnTo>
                  <a:lnTo>
                    <a:pt x="10" y="252"/>
                  </a:lnTo>
                  <a:lnTo>
                    <a:pt x="25" y="232"/>
                  </a:lnTo>
                  <a:lnTo>
                    <a:pt x="41" y="194"/>
                  </a:lnTo>
                  <a:lnTo>
                    <a:pt x="64" y="149"/>
                  </a:lnTo>
                  <a:lnTo>
                    <a:pt x="77" y="127"/>
                  </a:lnTo>
                  <a:lnTo>
                    <a:pt x="91" y="107"/>
                  </a:lnTo>
                  <a:lnTo>
                    <a:pt x="108" y="91"/>
                  </a:lnTo>
                  <a:lnTo>
                    <a:pt x="116" y="85"/>
                  </a:lnTo>
                  <a:lnTo>
                    <a:pt x="125" y="81"/>
                  </a:lnTo>
                  <a:lnTo>
                    <a:pt x="143" y="75"/>
                  </a:lnTo>
                  <a:lnTo>
                    <a:pt x="158" y="71"/>
                  </a:lnTo>
                  <a:lnTo>
                    <a:pt x="172" y="69"/>
                  </a:lnTo>
                  <a:lnTo>
                    <a:pt x="185" y="69"/>
                  </a:lnTo>
                  <a:lnTo>
                    <a:pt x="206" y="71"/>
                  </a:lnTo>
                  <a:lnTo>
                    <a:pt x="220" y="75"/>
                  </a:lnTo>
                  <a:lnTo>
                    <a:pt x="231" y="77"/>
                  </a:lnTo>
                  <a:lnTo>
                    <a:pt x="237" y="77"/>
                  </a:lnTo>
                  <a:lnTo>
                    <a:pt x="239" y="75"/>
                  </a:lnTo>
                  <a:lnTo>
                    <a:pt x="239" y="67"/>
                  </a:lnTo>
                </a:path>
              </a:pathLst>
            </a:custGeom>
            <a:noFill/>
            <a:ln>
              <a:noFill/>
            </a:ln>
          </p:spPr>
        </p:sp>
        <p:sp>
          <p:nvSpPr>
            <p:cNvPr id="42" name="Text Box 353">
              <a:extLst>
                <a:ext uri="{FF2B5EF4-FFF2-40B4-BE49-F238E27FC236}">
                  <a16:creationId xmlns:a16="http://schemas.microsoft.com/office/drawing/2014/main" xmlns="" id="{7F88A078-EE07-9B8C-197C-A046FF62868B}"/>
                </a:ext>
              </a:extLst>
            </p:cNvPr>
            <p:cNvSpPr>
              <a:spLocks/>
            </p:cNvSpPr>
            <p:nvPr/>
          </p:nvSpPr>
          <p:spPr>
            <a:xfrm>
              <a:off x="3166" y="3206"/>
              <a:ext cx="412" cy="760"/>
            </a:xfrm>
            <a:custGeom>
              <a:avLst/>
              <a:gdLst/>
              <a:ahLst/>
              <a:cxnLst/>
              <a:rect l="0" t="0" r="r" b="b"/>
              <a:pathLst>
                <a:path w="412" h="760">
                  <a:moveTo>
                    <a:pt x="114" y="40"/>
                  </a:moveTo>
                  <a:lnTo>
                    <a:pt x="114" y="40"/>
                  </a:lnTo>
                  <a:lnTo>
                    <a:pt x="91" y="137"/>
                  </a:lnTo>
                  <a:lnTo>
                    <a:pt x="71" y="226"/>
                  </a:lnTo>
                  <a:lnTo>
                    <a:pt x="54" y="318"/>
                  </a:lnTo>
                  <a:lnTo>
                    <a:pt x="50" y="363"/>
                  </a:lnTo>
                  <a:lnTo>
                    <a:pt x="48" y="415"/>
                  </a:lnTo>
                  <a:lnTo>
                    <a:pt x="44" y="528"/>
                  </a:lnTo>
                  <a:lnTo>
                    <a:pt x="39" y="587"/>
                  </a:lnTo>
                  <a:lnTo>
                    <a:pt x="31" y="645"/>
                  </a:lnTo>
                  <a:lnTo>
                    <a:pt x="25" y="673"/>
                  </a:lnTo>
                  <a:lnTo>
                    <a:pt x="19" y="698"/>
                  </a:lnTo>
                  <a:lnTo>
                    <a:pt x="10" y="724"/>
                  </a:lnTo>
                  <a:lnTo>
                    <a:pt x="0" y="748"/>
                  </a:lnTo>
                  <a:lnTo>
                    <a:pt x="16" y="752"/>
                  </a:lnTo>
                  <a:lnTo>
                    <a:pt x="37" y="756"/>
                  </a:lnTo>
                  <a:lnTo>
                    <a:pt x="64" y="758"/>
                  </a:lnTo>
                  <a:lnTo>
                    <a:pt x="98" y="760"/>
                  </a:lnTo>
                  <a:lnTo>
                    <a:pt x="137" y="758"/>
                  </a:lnTo>
                  <a:lnTo>
                    <a:pt x="183" y="754"/>
                  </a:lnTo>
                  <a:lnTo>
                    <a:pt x="235" y="746"/>
                  </a:lnTo>
                  <a:lnTo>
                    <a:pt x="323" y="730"/>
                  </a:lnTo>
                  <a:lnTo>
                    <a:pt x="377" y="722"/>
                  </a:lnTo>
                  <a:lnTo>
                    <a:pt x="404" y="720"/>
                  </a:lnTo>
                  <a:lnTo>
                    <a:pt x="412" y="720"/>
                  </a:lnTo>
                  <a:lnTo>
                    <a:pt x="402" y="688"/>
                  </a:lnTo>
                  <a:lnTo>
                    <a:pt x="377" y="607"/>
                  </a:lnTo>
                  <a:lnTo>
                    <a:pt x="362" y="558"/>
                  </a:lnTo>
                  <a:lnTo>
                    <a:pt x="350" y="506"/>
                  </a:lnTo>
                  <a:lnTo>
                    <a:pt x="339" y="456"/>
                  </a:lnTo>
                  <a:lnTo>
                    <a:pt x="331" y="413"/>
                  </a:lnTo>
                  <a:lnTo>
                    <a:pt x="306" y="226"/>
                  </a:lnTo>
                  <a:lnTo>
                    <a:pt x="287" y="86"/>
                  </a:lnTo>
                  <a:lnTo>
                    <a:pt x="285" y="56"/>
                  </a:lnTo>
                  <a:lnTo>
                    <a:pt x="283" y="44"/>
                  </a:lnTo>
                  <a:lnTo>
                    <a:pt x="279" y="32"/>
                  </a:lnTo>
                  <a:lnTo>
                    <a:pt x="273" y="24"/>
                  </a:lnTo>
                  <a:lnTo>
                    <a:pt x="264" y="16"/>
                  </a:lnTo>
                  <a:lnTo>
                    <a:pt x="250" y="8"/>
                  </a:lnTo>
                  <a:lnTo>
                    <a:pt x="231" y="2"/>
                  </a:lnTo>
                  <a:lnTo>
                    <a:pt x="218" y="0"/>
                  </a:lnTo>
                  <a:lnTo>
                    <a:pt x="208" y="0"/>
                  </a:lnTo>
                  <a:lnTo>
                    <a:pt x="198" y="0"/>
                  </a:lnTo>
                  <a:lnTo>
                    <a:pt x="185" y="2"/>
                  </a:lnTo>
                  <a:lnTo>
                    <a:pt x="166" y="8"/>
                  </a:lnTo>
                  <a:lnTo>
                    <a:pt x="150" y="16"/>
                  </a:lnTo>
                  <a:lnTo>
                    <a:pt x="135" y="24"/>
                  </a:lnTo>
                  <a:lnTo>
                    <a:pt x="123" y="32"/>
                  </a:lnTo>
                  <a:lnTo>
                    <a:pt x="114" y="40"/>
                  </a:lnTo>
                  <a:close/>
                </a:path>
              </a:pathLst>
            </a:custGeom>
            <a:solidFill>
              <a:srgbClr val="301511">
                <a:alpha val="99998"/>
              </a:srgbClr>
            </a:solidFill>
            <a:ln>
              <a:noFill/>
            </a:ln>
          </p:spPr>
        </p:sp>
        <p:sp>
          <p:nvSpPr>
            <p:cNvPr id="43" name="Text Box 354">
              <a:extLst>
                <a:ext uri="{FF2B5EF4-FFF2-40B4-BE49-F238E27FC236}">
                  <a16:creationId xmlns:a16="http://schemas.microsoft.com/office/drawing/2014/main" xmlns="" id="{C5CF8774-28C7-4376-238B-6F0CD4B8B181}"/>
                </a:ext>
              </a:extLst>
            </p:cNvPr>
            <p:cNvSpPr>
              <a:spLocks/>
            </p:cNvSpPr>
            <p:nvPr/>
          </p:nvSpPr>
          <p:spPr>
            <a:xfrm>
              <a:off x="3166" y="3206"/>
              <a:ext cx="412" cy="760"/>
            </a:xfrm>
            <a:custGeom>
              <a:avLst/>
              <a:gdLst/>
              <a:ahLst/>
              <a:cxnLst/>
              <a:rect l="0" t="0" r="r" b="b"/>
              <a:pathLst>
                <a:path w="412" h="760">
                  <a:moveTo>
                    <a:pt x="114" y="40"/>
                  </a:moveTo>
                  <a:lnTo>
                    <a:pt x="114" y="40"/>
                  </a:lnTo>
                  <a:lnTo>
                    <a:pt x="91" y="137"/>
                  </a:lnTo>
                  <a:lnTo>
                    <a:pt x="71" y="226"/>
                  </a:lnTo>
                  <a:lnTo>
                    <a:pt x="54" y="318"/>
                  </a:lnTo>
                  <a:lnTo>
                    <a:pt x="50" y="363"/>
                  </a:lnTo>
                  <a:lnTo>
                    <a:pt x="48" y="415"/>
                  </a:lnTo>
                  <a:lnTo>
                    <a:pt x="44" y="528"/>
                  </a:lnTo>
                  <a:lnTo>
                    <a:pt x="39" y="587"/>
                  </a:lnTo>
                  <a:lnTo>
                    <a:pt x="31" y="645"/>
                  </a:lnTo>
                  <a:lnTo>
                    <a:pt x="25" y="673"/>
                  </a:lnTo>
                  <a:lnTo>
                    <a:pt x="19" y="698"/>
                  </a:lnTo>
                  <a:lnTo>
                    <a:pt x="10" y="724"/>
                  </a:lnTo>
                  <a:lnTo>
                    <a:pt x="0" y="748"/>
                  </a:lnTo>
                  <a:lnTo>
                    <a:pt x="16" y="752"/>
                  </a:lnTo>
                  <a:lnTo>
                    <a:pt x="37" y="756"/>
                  </a:lnTo>
                  <a:lnTo>
                    <a:pt x="64" y="758"/>
                  </a:lnTo>
                  <a:lnTo>
                    <a:pt x="98" y="760"/>
                  </a:lnTo>
                  <a:lnTo>
                    <a:pt x="137" y="758"/>
                  </a:lnTo>
                  <a:lnTo>
                    <a:pt x="183" y="754"/>
                  </a:lnTo>
                  <a:lnTo>
                    <a:pt x="235" y="746"/>
                  </a:lnTo>
                  <a:lnTo>
                    <a:pt x="323" y="730"/>
                  </a:lnTo>
                  <a:lnTo>
                    <a:pt x="377" y="722"/>
                  </a:lnTo>
                  <a:lnTo>
                    <a:pt x="404" y="720"/>
                  </a:lnTo>
                  <a:lnTo>
                    <a:pt x="412" y="720"/>
                  </a:lnTo>
                  <a:lnTo>
                    <a:pt x="402" y="688"/>
                  </a:lnTo>
                  <a:lnTo>
                    <a:pt x="377" y="607"/>
                  </a:lnTo>
                  <a:lnTo>
                    <a:pt x="362" y="558"/>
                  </a:lnTo>
                  <a:lnTo>
                    <a:pt x="350" y="506"/>
                  </a:lnTo>
                  <a:lnTo>
                    <a:pt x="339" y="456"/>
                  </a:lnTo>
                  <a:lnTo>
                    <a:pt x="331" y="413"/>
                  </a:lnTo>
                  <a:lnTo>
                    <a:pt x="306" y="226"/>
                  </a:lnTo>
                  <a:lnTo>
                    <a:pt x="287" y="86"/>
                  </a:lnTo>
                  <a:lnTo>
                    <a:pt x="285" y="56"/>
                  </a:lnTo>
                  <a:lnTo>
                    <a:pt x="283" y="44"/>
                  </a:lnTo>
                  <a:lnTo>
                    <a:pt x="279" y="32"/>
                  </a:lnTo>
                  <a:lnTo>
                    <a:pt x="273" y="24"/>
                  </a:lnTo>
                  <a:lnTo>
                    <a:pt x="264" y="16"/>
                  </a:lnTo>
                  <a:lnTo>
                    <a:pt x="250" y="8"/>
                  </a:lnTo>
                  <a:lnTo>
                    <a:pt x="231" y="2"/>
                  </a:lnTo>
                  <a:lnTo>
                    <a:pt x="218" y="0"/>
                  </a:lnTo>
                  <a:lnTo>
                    <a:pt x="208" y="0"/>
                  </a:lnTo>
                  <a:lnTo>
                    <a:pt x="198" y="0"/>
                  </a:lnTo>
                  <a:lnTo>
                    <a:pt x="185" y="2"/>
                  </a:lnTo>
                  <a:lnTo>
                    <a:pt x="166" y="8"/>
                  </a:lnTo>
                  <a:lnTo>
                    <a:pt x="150" y="16"/>
                  </a:lnTo>
                  <a:lnTo>
                    <a:pt x="135" y="24"/>
                  </a:lnTo>
                  <a:lnTo>
                    <a:pt x="123" y="32"/>
                  </a:lnTo>
                  <a:lnTo>
                    <a:pt x="114" y="40"/>
                  </a:lnTo>
                </a:path>
              </a:pathLst>
            </a:custGeom>
            <a:noFill/>
            <a:ln>
              <a:noFill/>
            </a:ln>
          </p:spPr>
        </p:sp>
        <p:sp>
          <p:nvSpPr>
            <p:cNvPr id="44" name="Text Box 355">
              <a:extLst>
                <a:ext uri="{FF2B5EF4-FFF2-40B4-BE49-F238E27FC236}">
                  <a16:creationId xmlns:a16="http://schemas.microsoft.com/office/drawing/2014/main" xmlns="" id="{33FF0662-6C1F-DB3E-E0F1-B8388EE68B2A}"/>
                </a:ext>
              </a:extLst>
            </p:cNvPr>
            <p:cNvSpPr>
              <a:spLocks/>
            </p:cNvSpPr>
            <p:nvPr/>
          </p:nvSpPr>
          <p:spPr>
            <a:xfrm>
              <a:off x="3428" y="3397"/>
              <a:ext cx="104" cy="543"/>
            </a:xfrm>
            <a:custGeom>
              <a:avLst/>
              <a:gdLst/>
              <a:ahLst/>
              <a:cxnLst/>
              <a:rect l="0" t="0" r="r" b="b"/>
              <a:pathLst>
                <a:path w="104" h="543">
                  <a:moveTo>
                    <a:pt x="0" y="0"/>
                  </a:moveTo>
                  <a:lnTo>
                    <a:pt x="0" y="0"/>
                  </a:lnTo>
                  <a:lnTo>
                    <a:pt x="9" y="65"/>
                  </a:lnTo>
                  <a:lnTo>
                    <a:pt x="15" y="133"/>
                  </a:lnTo>
                  <a:lnTo>
                    <a:pt x="27" y="216"/>
                  </a:lnTo>
                  <a:lnTo>
                    <a:pt x="42" y="305"/>
                  </a:lnTo>
                  <a:lnTo>
                    <a:pt x="59" y="392"/>
                  </a:lnTo>
                  <a:lnTo>
                    <a:pt x="69" y="434"/>
                  </a:lnTo>
                  <a:lnTo>
                    <a:pt x="79" y="472"/>
                  </a:lnTo>
                  <a:lnTo>
                    <a:pt x="92" y="503"/>
                  </a:lnTo>
                  <a:lnTo>
                    <a:pt x="104" y="531"/>
                  </a:lnTo>
                  <a:lnTo>
                    <a:pt x="79" y="535"/>
                  </a:lnTo>
                  <a:lnTo>
                    <a:pt x="61" y="539"/>
                  </a:lnTo>
                  <a:lnTo>
                    <a:pt x="42" y="543"/>
                  </a:lnTo>
                  <a:lnTo>
                    <a:pt x="36" y="484"/>
                  </a:lnTo>
                  <a:lnTo>
                    <a:pt x="19" y="337"/>
                  </a:lnTo>
                  <a:lnTo>
                    <a:pt x="11" y="250"/>
                  </a:lnTo>
                  <a:lnTo>
                    <a:pt x="4" y="158"/>
                  </a:lnTo>
                  <a:lnTo>
                    <a:pt x="0" y="73"/>
                  </a:lnTo>
                  <a:lnTo>
                    <a:pt x="0" y="0"/>
                  </a:lnTo>
                  <a:close/>
                </a:path>
              </a:pathLst>
            </a:custGeom>
            <a:solidFill>
              <a:srgbClr val="41211C">
                <a:alpha val="99998"/>
              </a:srgbClr>
            </a:solidFill>
            <a:ln>
              <a:noFill/>
            </a:ln>
          </p:spPr>
        </p:sp>
        <p:sp>
          <p:nvSpPr>
            <p:cNvPr id="45" name="Text Box 356">
              <a:extLst>
                <a:ext uri="{FF2B5EF4-FFF2-40B4-BE49-F238E27FC236}">
                  <a16:creationId xmlns:a16="http://schemas.microsoft.com/office/drawing/2014/main" xmlns="" id="{5E615470-1B02-8928-5965-A01D15356D91}"/>
                </a:ext>
              </a:extLst>
            </p:cNvPr>
            <p:cNvSpPr>
              <a:spLocks/>
            </p:cNvSpPr>
            <p:nvPr/>
          </p:nvSpPr>
          <p:spPr>
            <a:xfrm>
              <a:off x="3428" y="3397"/>
              <a:ext cx="104" cy="543"/>
            </a:xfrm>
            <a:custGeom>
              <a:avLst/>
              <a:gdLst/>
              <a:ahLst/>
              <a:cxnLst/>
              <a:rect l="0" t="0" r="r" b="b"/>
              <a:pathLst>
                <a:path w="104" h="543">
                  <a:moveTo>
                    <a:pt x="0" y="0"/>
                  </a:moveTo>
                  <a:lnTo>
                    <a:pt x="0" y="0"/>
                  </a:lnTo>
                  <a:lnTo>
                    <a:pt x="9" y="65"/>
                  </a:lnTo>
                  <a:lnTo>
                    <a:pt x="15" y="133"/>
                  </a:lnTo>
                  <a:lnTo>
                    <a:pt x="27" y="216"/>
                  </a:lnTo>
                  <a:lnTo>
                    <a:pt x="42" y="305"/>
                  </a:lnTo>
                  <a:lnTo>
                    <a:pt x="59" y="392"/>
                  </a:lnTo>
                  <a:lnTo>
                    <a:pt x="69" y="434"/>
                  </a:lnTo>
                  <a:lnTo>
                    <a:pt x="79" y="472"/>
                  </a:lnTo>
                  <a:lnTo>
                    <a:pt x="92" y="503"/>
                  </a:lnTo>
                  <a:lnTo>
                    <a:pt x="104" y="531"/>
                  </a:lnTo>
                  <a:lnTo>
                    <a:pt x="79" y="535"/>
                  </a:lnTo>
                  <a:lnTo>
                    <a:pt x="61" y="539"/>
                  </a:lnTo>
                  <a:lnTo>
                    <a:pt x="42" y="543"/>
                  </a:lnTo>
                  <a:lnTo>
                    <a:pt x="36" y="484"/>
                  </a:lnTo>
                  <a:lnTo>
                    <a:pt x="19" y="337"/>
                  </a:lnTo>
                  <a:lnTo>
                    <a:pt x="11" y="250"/>
                  </a:lnTo>
                  <a:lnTo>
                    <a:pt x="4" y="158"/>
                  </a:lnTo>
                  <a:lnTo>
                    <a:pt x="0" y="73"/>
                  </a:lnTo>
                  <a:lnTo>
                    <a:pt x="0" y="0"/>
                  </a:lnTo>
                </a:path>
              </a:pathLst>
            </a:custGeom>
            <a:noFill/>
            <a:ln>
              <a:noFill/>
            </a:ln>
          </p:spPr>
        </p:sp>
        <p:sp>
          <p:nvSpPr>
            <p:cNvPr id="46" name="Text Box 357">
              <a:extLst>
                <a:ext uri="{FF2B5EF4-FFF2-40B4-BE49-F238E27FC236}">
                  <a16:creationId xmlns:a16="http://schemas.microsoft.com/office/drawing/2014/main" xmlns="" id="{8A13DE16-EBCC-7F7D-81D9-5B6F35AF547C}"/>
                </a:ext>
              </a:extLst>
            </p:cNvPr>
            <p:cNvSpPr>
              <a:spLocks/>
            </p:cNvSpPr>
            <p:nvPr/>
          </p:nvSpPr>
          <p:spPr>
            <a:xfrm>
              <a:off x="3195" y="3403"/>
              <a:ext cx="175" cy="390"/>
            </a:xfrm>
            <a:custGeom>
              <a:avLst/>
              <a:gdLst/>
              <a:ahLst/>
              <a:cxnLst/>
              <a:rect l="0" t="0" r="r" b="b"/>
              <a:pathLst>
                <a:path w="175" h="390">
                  <a:moveTo>
                    <a:pt x="175" y="6"/>
                  </a:moveTo>
                  <a:lnTo>
                    <a:pt x="175" y="6"/>
                  </a:lnTo>
                  <a:lnTo>
                    <a:pt x="167" y="29"/>
                  </a:lnTo>
                  <a:lnTo>
                    <a:pt x="144" y="91"/>
                  </a:lnTo>
                  <a:lnTo>
                    <a:pt x="117" y="166"/>
                  </a:lnTo>
                  <a:lnTo>
                    <a:pt x="106" y="206"/>
                  </a:lnTo>
                  <a:lnTo>
                    <a:pt x="98" y="240"/>
                  </a:lnTo>
                  <a:lnTo>
                    <a:pt x="85" y="303"/>
                  </a:lnTo>
                  <a:lnTo>
                    <a:pt x="73" y="355"/>
                  </a:lnTo>
                  <a:lnTo>
                    <a:pt x="67" y="372"/>
                  </a:lnTo>
                  <a:lnTo>
                    <a:pt x="60" y="384"/>
                  </a:lnTo>
                  <a:lnTo>
                    <a:pt x="58" y="388"/>
                  </a:lnTo>
                  <a:lnTo>
                    <a:pt x="54" y="390"/>
                  </a:lnTo>
                  <a:lnTo>
                    <a:pt x="52" y="390"/>
                  </a:lnTo>
                  <a:lnTo>
                    <a:pt x="50" y="386"/>
                  </a:lnTo>
                  <a:lnTo>
                    <a:pt x="42" y="374"/>
                  </a:lnTo>
                  <a:lnTo>
                    <a:pt x="33" y="355"/>
                  </a:lnTo>
                  <a:lnTo>
                    <a:pt x="23" y="329"/>
                  </a:lnTo>
                  <a:lnTo>
                    <a:pt x="15" y="297"/>
                  </a:lnTo>
                  <a:lnTo>
                    <a:pt x="6" y="263"/>
                  </a:lnTo>
                  <a:lnTo>
                    <a:pt x="0" y="228"/>
                  </a:lnTo>
                  <a:lnTo>
                    <a:pt x="0" y="210"/>
                  </a:lnTo>
                  <a:lnTo>
                    <a:pt x="0" y="192"/>
                  </a:lnTo>
                  <a:lnTo>
                    <a:pt x="2" y="174"/>
                  </a:lnTo>
                  <a:lnTo>
                    <a:pt x="4" y="156"/>
                  </a:lnTo>
                  <a:lnTo>
                    <a:pt x="10" y="140"/>
                  </a:lnTo>
                  <a:lnTo>
                    <a:pt x="19" y="123"/>
                  </a:lnTo>
                  <a:lnTo>
                    <a:pt x="29" y="107"/>
                  </a:lnTo>
                  <a:lnTo>
                    <a:pt x="42" y="91"/>
                  </a:lnTo>
                  <a:lnTo>
                    <a:pt x="56" y="77"/>
                  </a:lnTo>
                  <a:lnTo>
                    <a:pt x="71" y="61"/>
                  </a:lnTo>
                  <a:lnTo>
                    <a:pt x="102" y="37"/>
                  </a:lnTo>
                  <a:lnTo>
                    <a:pt x="131" y="18"/>
                  </a:lnTo>
                  <a:lnTo>
                    <a:pt x="156" y="4"/>
                  </a:lnTo>
                  <a:lnTo>
                    <a:pt x="165" y="0"/>
                  </a:lnTo>
                  <a:lnTo>
                    <a:pt x="171" y="0"/>
                  </a:lnTo>
                  <a:lnTo>
                    <a:pt x="175" y="2"/>
                  </a:lnTo>
                  <a:lnTo>
                    <a:pt x="175" y="6"/>
                  </a:lnTo>
                  <a:close/>
                </a:path>
              </a:pathLst>
            </a:custGeom>
            <a:solidFill>
              <a:srgbClr val="210B09">
                <a:alpha val="99998"/>
              </a:srgbClr>
            </a:solidFill>
            <a:ln>
              <a:noFill/>
            </a:ln>
          </p:spPr>
        </p:sp>
        <p:sp>
          <p:nvSpPr>
            <p:cNvPr id="47" name="Text Box 358">
              <a:extLst>
                <a:ext uri="{FF2B5EF4-FFF2-40B4-BE49-F238E27FC236}">
                  <a16:creationId xmlns:a16="http://schemas.microsoft.com/office/drawing/2014/main" xmlns="" id="{FF13A28B-EB98-5186-2827-4A0E19505520}"/>
                </a:ext>
              </a:extLst>
            </p:cNvPr>
            <p:cNvSpPr>
              <a:spLocks/>
            </p:cNvSpPr>
            <p:nvPr/>
          </p:nvSpPr>
          <p:spPr>
            <a:xfrm>
              <a:off x="3195" y="3403"/>
              <a:ext cx="175" cy="390"/>
            </a:xfrm>
            <a:custGeom>
              <a:avLst/>
              <a:gdLst/>
              <a:ahLst/>
              <a:cxnLst/>
              <a:rect l="0" t="0" r="r" b="b"/>
              <a:pathLst>
                <a:path w="175" h="390">
                  <a:moveTo>
                    <a:pt x="175" y="6"/>
                  </a:moveTo>
                  <a:lnTo>
                    <a:pt x="175" y="6"/>
                  </a:lnTo>
                  <a:lnTo>
                    <a:pt x="167" y="29"/>
                  </a:lnTo>
                  <a:lnTo>
                    <a:pt x="144" y="91"/>
                  </a:lnTo>
                  <a:lnTo>
                    <a:pt x="117" y="166"/>
                  </a:lnTo>
                  <a:lnTo>
                    <a:pt x="106" y="206"/>
                  </a:lnTo>
                  <a:lnTo>
                    <a:pt x="98" y="240"/>
                  </a:lnTo>
                  <a:lnTo>
                    <a:pt x="85" y="303"/>
                  </a:lnTo>
                  <a:lnTo>
                    <a:pt x="73" y="355"/>
                  </a:lnTo>
                  <a:lnTo>
                    <a:pt x="67" y="372"/>
                  </a:lnTo>
                  <a:lnTo>
                    <a:pt x="60" y="384"/>
                  </a:lnTo>
                  <a:lnTo>
                    <a:pt x="58" y="388"/>
                  </a:lnTo>
                  <a:lnTo>
                    <a:pt x="54" y="390"/>
                  </a:lnTo>
                  <a:lnTo>
                    <a:pt x="52" y="390"/>
                  </a:lnTo>
                  <a:lnTo>
                    <a:pt x="50" y="386"/>
                  </a:lnTo>
                  <a:lnTo>
                    <a:pt x="42" y="374"/>
                  </a:lnTo>
                  <a:lnTo>
                    <a:pt x="33" y="355"/>
                  </a:lnTo>
                  <a:lnTo>
                    <a:pt x="23" y="329"/>
                  </a:lnTo>
                  <a:lnTo>
                    <a:pt x="15" y="297"/>
                  </a:lnTo>
                  <a:lnTo>
                    <a:pt x="6" y="263"/>
                  </a:lnTo>
                  <a:lnTo>
                    <a:pt x="0" y="228"/>
                  </a:lnTo>
                  <a:lnTo>
                    <a:pt x="0" y="210"/>
                  </a:lnTo>
                  <a:lnTo>
                    <a:pt x="0" y="192"/>
                  </a:lnTo>
                  <a:lnTo>
                    <a:pt x="2" y="174"/>
                  </a:lnTo>
                  <a:lnTo>
                    <a:pt x="4" y="156"/>
                  </a:lnTo>
                  <a:lnTo>
                    <a:pt x="10" y="140"/>
                  </a:lnTo>
                  <a:lnTo>
                    <a:pt x="19" y="123"/>
                  </a:lnTo>
                  <a:lnTo>
                    <a:pt x="29" y="107"/>
                  </a:lnTo>
                  <a:lnTo>
                    <a:pt x="42" y="91"/>
                  </a:lnTo>
                  <a:lnTo>
                    <a:pt x="56" y="77"/>
                  </a:lnTo>
                  <a:lnTo>
                    <a:pt x="71" y="61"/>
                  </a:lnTo>
                  <a:lnTo>
                    <a:pt x="102" y="37"/>
                  </a:lnTo>
                  <a:lnTo>
                    <a:pt x="131" y="18"/>
                  </a:lnTo>
                  <a:lnTo>
                    <a:pt x="156" y="4"/>
                  </a:lnTo>
                  <a:lnTo>
                    <a:pt x="165" y="0"/>
                  </a:lnTo>
                  <a:lnTo>
                    <a:pt x="171" y="0"/>
                  </a:lnTo>
                  <a:lnTo>
                    <a:pt x="175" y="2"/>
                  </a:lnTo>
                  <a:lnTo>
                    <a:pt x="175" y="6"/>
                  </a:lnTo>
                </a:path>
              </a:pathLst>
            </a:custGeom>
            <a:noFill/>
            <a:ln>
              <a:noFill/>
            </a:ln>
          </p:spPr>
        </p:sp>
        <p:sp>
          <p:nvSpPr>
            <p:cNvPr id="48" name="Text Box 359">
              <a:extLst>
                <a:ext uri="{FF2B5EF4-FFF2-40B4-BE49-F238E27FC236}">
                  <a16:creationId xmlns:a16="http://schemas.microsoft.com/office/drawing/2014/main" xmlns="" id="{01E5A358-0116-086E-DDCF-F5110BDFE1A4}"/>
                </a:ext>
              </a:extLst>
            </p:cNvPr>
            <p:cNvSpPr>
              <a:spLocks/>
            </p:cNvSpPr>
            <p:nvPr/>
          </p:nvSpPr>
          <p:spPr>
            <a:xfrm>
              <a:off x="3253" y="3200"/>
              <a:ext cx="177" cy="119"/>
            </a:xfrm>
            <a:custGeom>
              <a:avLst/>
              <a:gdLst/>
              <a:ahLst/>
              <a:cxnLst/>
              <a:rect l="0" t="0" r="r" b="b"/>
              <a:pathLst>
                <a:path w="177" h="119">
                  <a:moveTo>
                    <a:pt x="177" y="32"/>
                  </a:moveTo>
                  <a:lnTo>
                    <a:pt x="177" y="32"/>
                  </a:lnTo>
                  <a:lnTo>
                    <a:pt x="165" y="28"/>
                  </a:lnTo>
                  <a:lnTo>
                    <a:pt x="134" y="22"/>
                  </a:lnTo>
                  <a:lnTo>
                    <a:pt x="117" y="20"/>
                  </a:lnTo>
                  <a:lnTo>
                    <a:pt x="98" y="20"/>
                  </a:lnTo>
                  <a:lnTo>
                    <a:pt x="84" y="24"/>
                  </a:lnTo>
                  <a:lnTo>
                    <a:pt x="77" y="28"/>
                  </a:lnTo>
                  <a:lnTo>
                    <a:pt x="71" y="32"/>
                  </a:lnTo>
                  <a:lnTo>
                    <a:pt x="48" y="56"/>
                  </a:lnTo>
                  <a:lnTo>
                    <a:pt x="25" y="86"/>
                  </a:lnTo>
                  <a:lnTo>
                    <a:pt x="0" y="119"/>
                  </a:lnTo>
                  <a:lnTo>
                    <a:pt x="21" y="78"/>
                  </a:lnTo>
                  <a:lnTo>
                    <a:pt x="40" y="42"/>
                  </a:lnTo>
                  <a:lnTo>
                    <a:pt x="50" y="28"/>
                  </a:lnTo>
                  <a:lnTo>
                    <a:pt x="61" y="14"/>
                  </a:lnTo>
                  <a:lnTo>
                    <a:pt x="71" y="6"/>
                  </a:lnTo>
                  <a:lnTo>
                    <a:pt x="84" y="2"/>
                  </a:lnTo>
                  <a:lnTo>
                    <a:pt x="98" y="0"/>
                  </a:lnTo>
                  <a:lnTo>
                    <a:pt x="113" y="2"/>
                  </a:lnTo>
                  <a:lnTo>
                    <a:pt x="129" y="6"/>
                  </a:lnTo>
                  <a:lnTo>
                    <a:pt x="146" y="12"/>
                  </a:lnTo>
                  <a:lnTo>
                    <a:pt x="163" y="20"/>
                  </a:lnTo>
                  <a:lnTo>
                    <a:pt x="177" y="32"/>
                  </a:lnTo>
                  <a:close/>
                </a:path>
              </a:pathLst>
            </a:custGeom>
            <a:solidFill>
              <a:srgbClr val="41211C">
                <a:alpha val="99998"/>
              </a:srgbClr>
            </a:solidFill>
            <a:ln>
              <a:noFill/>
            </a:ln>
          </p:spPr>
        </p:sp>
        <p:sp>
          <p:nvSpPr>
            <p:cNvPr id="49" name="Text Box 360">
              <a:extLst>
                <a:ext uri="{FF2B5EF4-FFF2-40B4-BE49-F238E27FC236}">
                  <a16:creationId xmlns:a16="http://schemas.microsoft.com/office/drawing/2014/main" xmlns="" id="{707AF3DF-B89C-CEA4-14B6-77D31BC015A4}"/>
                </a:ext>
              </a:extLst>
            </p:cNvPr>
            <p:cNvSpPr>
              <a:spLocks/>
            </p:cNvSpPr>
            <p:nvPr/>
          </p:nvSpPr>
          <p:spPr>
            <a:xfrm>
              <a:off x="3253" y="3200"/>
              <a:ext cx="177" cy="119"/>
            </a:xfrm>
            <a:custGeom>
              <a:avLst/>
              <a:gdLst/>
              <a:ahLst/>
              <a:cxnLst/>
              <a:rect l="0" t="0" r="r" b="b"/>
              <a:pathLst>
                <a:path w="177" h="119">
                  <a:moveTo>
                    <a:pt x="177" y="32"/>
                  </a:moveTo>
                  <a:lnTo>
                    <a:pt x="177" y="32"/>
                  </a:lnTo>
                  <a:lnTo>
                    <a:pt x="165" y="28"/>
                  </a:lnTo>
                  <a:lnTo>
                    <a:pt x="134" y="22"/>
                  </a:lnTo>
                  <a:lnTo>
                    <a:pt x="117" y="20"/>
                  </a:lnTo>
                  <a:lnTo>
                    <a:pt x="98" y="20"/>
                  </a:lnTo>
                  <a:lnTo>
                    <a:pt x="84" y="24"/>
                  </a:lnTo>
                  <a:lnTo>
                    <a:pt x="77" y="28"/>
                  </a:lnTo>
                  <a:lnTo>
                    <a:pt x="71" y="32"/>
                  </a:lnTo>
                  <a:lnTo>
                    <a:pt x="48" y="56"/>
                  </a:lnTo>
                  <a:lnTo>
                    <a:pt x="25" y="86"/>
                  </a:lnTo>
                  <a:lnTo>
                    <a:pt x="0" y="119"/>
                  </a:lnTo>
                  <a:lnTo>
                    <a:pt x="21" y="78"/>
                  </a:lnTo>
                  <a:lnTo>
                    <a:pt x="40" y="42"/>
                  </a:lnTo>
                  <a:lnTo>
                    <a:pt x="50" y="28"/>
                  </a:lnTo>
                  <a:lnTo>
                    <a:pt x="61" y="14"/>
                  </a:lnTo>
                  <a:lnTo>
                    <a:pt x="71" y="6"/>
                  </a:lnTo>
                  <a:lnTo>
                    <a:pt x="84" y="2"/>
                  </a:lnTo>
                  <a:lnTo>
                    <a:pt x="98" y="0"/>
                  </a:lnTo>
                  <a:lnTo>
                    <a:pt x="113" y="2"/>
                  </a:lnTo>
                  <a:lnTo>
                    <a:pt x="129" y="6"/>
                  </a:lnTo>
                  <a:lnTo>
                    <a:pt x="146" y="12"/>
                  </a:lnTo>
                  <a:lnTo>
                    <a:pt x="163" y="20"/>
                  </a:lnTo>
                  <a:lnTo>
                    <a:pt x="177" y="32"/>
                  </a:lnTo>
                </a:path>
              </a:pathLst>
            </a:custGeom>
            <a:noFill/>
            <a:ln>
              <a:noFill/>
            </a:ln>
          </p:spPr>
        </p:sp>
        <p:sp>
          <p:nvSpPr>
            <p:cNvPr id="50" name="Text Box 361">
              <a:extLst>
                <a:ext uri="{FF2B5EF4-FFF2-40B4-BE49-F238E27FC236}">
                  <a16:creationId xmlns:a16="http://schemas.microsoft.com/office/drawing/2014/main" xmlns="" id="{09EC0B91-2BDE-A5B0-2A84-A96C65A614DE}"/>
                </a:ext>
              </a:extLst>
            </p:cNvPr>
            <p:cNvSpPr>
              <a:spLocks/>
            </p:cNvSpPr>
            <p:nvPr/>
          </p:nvSpPr>
          <p:spPr>
            <a:xfrm>
              <a:off x="3305" y="3169"/>
              <a:ext cx="136" cy="63"/>
            </a:xfrm>
            <a:custGeom>
              <a:avLst/>
              <a:gdLst/>
              <a:ahLst/>
              <a:cxnLst/>
              <a:rect l="0" t="0" r="r" b="b"/>
              <a:pathLst>
                <a:path w="136" h="63">
                  <a:moveTo>
                    <a:pt x="136" y="63"/>
                  </a:moveTo>
                  <a:lnTo>
                    <a:pt x="136" y="63"/>
                  </a:lnTo>
                  <a:lnTo>
                    <a:pt x="123" y="53"/>
                  </a:lnTo>
                  <a:lnTo>
                    <a:pt x="109" y="43"/>
                  </a:lnTo>
                  <a:lnTo>
                    <a:pt x="92" y="31"/>
                  </a:lnTo>
                  <a:lnTo>
                    <a:pt x="71" y="20"/>
                  </a:lnTo>
                  <a:lnTo>
                    <a:pt x="48" y="10"/>
                  </a:lnTo>
                  <a:lnTo>
                    <a:pt x="25" y="4"/>
                  </a:lnTo>
                  <a:lnTo>
                    <a:pt x="13" y="2"/>
                  </a:lnTo>
                  <a:lnTo>
                    <a:pt x="0" y="0"/>
                  </a:lnTo>
                  <a:lnTo>
                    <a:pt x="17" y="12"/>
                  </a:lnTo>
                  <a:lnTo>
                    <a:pt x="55" y="33"/>
                  </a:lnTo>
                  <a:lnTo>
                    <a:pt x="75" y="45"/>
                  </a:lnTo>
                  <a:lnTo>
                    <a:pt x="98" y="55"/>
                  </a:lnTo>
                  <a:lnTo>
                    <a:pt x="119" y="61"/>
                  </a:lnTo>
                  <a:lnTo>
                    <a:pt x="127" y="63"/>
                  </a:lnTo>
                  <a:lnTo>
                    <a:pt x="136" y="63"/>
                  </a:lnTo>
                  <a:close/>
                </a:path>
              </a:pathLst>
            </a:custGeom>
            <a:solidFill>
              <a:srgbClr val="41211C">
                <a:alpha val="99998"/>
              </a:srgbClr>
            </a:solidFill>
            <a:ln>
              <a:noFill/>
            </a:ln>
          </p:spPr>
        </p:sp>
        <p:sp>
          <p:nvSpPr>
            <p:cNvPr id="51" name="Text Box 362">
              <a:extLst>
                <a:ext uri="{FF2B5EF4-FFF2-40B4-BE49-F238E27FC236}">
                  <a16:creationId xmlns:a16="http://schemas.microsoft.com/office/drawing/2014/main" xmlns="" id="{B28BE25C-3CFE-FF89-0594-9396E36DE4BB}"/>
                </a:ext>
              </a:extLst>
            </p:cNvPr>
            <p:cNvSpPr>
              <a:spLocks/>
            </p:cNvSpPr>
            <p:nvPr/>
          </p:nvSpPr>
          <p:spPr>
            <a:xfrm>
              <a:off x="3305" y="3169"/>
              <a:ext cx="136" cy="63"/>
            </a:xfrm>
            <a:custGeom>
              <a:avLst/>
              <a:gdLst/>
              <a:ahLst/>
              <a:cxnLst/>
              <a:rect l="0" t="0" r="r" b="b"/>
              <a:pathLst>
                <a:path w="136" h="63">
                  <a:moveTo>
                    <a:pt x="136" y="63"/>
                  </a:moveTo>
                  <a:lnTo>
                    <a:pt x="136" y="63"/>
                  </a:lnTo>
                  <a:lnTo>
                    <a:pt x="123" y="53"/>
                  </a:lnTo>
                  <a:lnTo>
                    <a:pt x="109" y="43"/>
                  </a:lnTo>
                  <a:lnTo>
                    <a:pt x="92" y="31"/>
                  </a:lnTo>
                  <a:lnTo>
                    <a:pt x="71" y="20"/>
                  </a:lnTo>
                  <a:lnTo>
                    <a:pt x="48" y="10"/>
                  </a:lnTo>
                  <a:lnTo>
                    <a:pt x="25" y="4"/>
                  </a:lnTo>
                  <a:lnTo>
                    <a:pt x="13" y="2"/>
                  </a:lnTo>
                  <a:lnTo>
                    <a:pt x="0" y="0"/>
                  </a:lnTo>
                  <a:lnTo>
                    <a:pt x="17" y="12"/>
                  </a:lnTo>
                  <a:lnTo>
                    <a:pt x="55" y="33"/>
                  </a:lnTo>
                  <a:lnTo>
                    <a:pt x="75" y="45"/>
                  </a:lnTo>
                  <a:lnTo>
                    <a:pt x="98" y="55"/>
                  </a:lnTo>
                  <a:lnTo>
                    <a:pt x="119" y="61"/>
                  </a:lnTo>
                  <a:lnTo>
                    <a:pt x="127" y="63"/>
                  </a:lnTo>
                  <a:lnTo>
                    <a:pt x="136" y="63"/>
                  </a:lnTo>
                </a:path>
              </a:pathLst>
            </a:custGeom>
            <a:noFill/>
            <a:ln>
              <a:noFill/>
            </a:ln>
          </p:spPr>
        </p:sp>
        <p:sp>
          <p:nvSpPr>
            <p:cNvPr id="52" name="Text Box 363">
              <a:extLst>
                <a:ext uri="{FF2B5EF4-FFF2-40B4-BE49-F238E27FC236}">
                  <a16:creationId xmlns:a16="http://schemas.microsoft.com/office/drawing/2014/main" xmlns="" id="{3773014E-129F-18DD-24D5-ECA1DF44F882}"/>
                </a:ext>
              </a:extLst>
            </p:cNvPr>
            <p:cNvSpPr>
              <a:spLocks/>
            </p:cNvSpPr>
            <p:nvPr/>
          </p:nvSpPr>
          <p:spPr>
            <a:xfrm>
              <a:off x="3249" y="3218"/>
              <a:ext cx="179" cy="141"/>
            </a:xfrm>
            <a:custGeom>
              <a:avLst/>
              <a:gdLst/>
              <a:ahLst/>
              <a:cxnLst/>
              <a:rect l="0" t="0" r="r" b="b"/>
              <a:pathLst>
                <a:path w="179" h="141">
                  <a:moveTo>
                    <a:pt x="179" y="22"/>
                  </a:moveTo>
                  <a:lnTo>
                    <a:pt x="179" y="22"/>
                  </a:lnTo>
                  <a:lnTo>
                    <a:pt x="171" y="18"/>
                  </a:lnTo>
                  <a:lnTo>
                    <a:pt x="158" y="14"/>
                  </a:lnTo>
                  <a:lnTo>
                    <a:pt x="146" y="10"/>
                  </a:lnTo>
                  <a:lnTo>
                    <a:pt x="129" y="8"/>
                  </a:lnTo>
                  <a:lnTo>
                    <a:pt x="113" y="10"/>
                  </a:lnTo>
                  <a:lnTo>
                    <a:pt x="104" y="14"/>
                  </a:lnTo>
                  <a:lnTo>
                    <a:pt x="96" y="18"/>
                  </a:lnTo>
                  <a:lnTo>
                    <a:pt x="88" y="24"/>
                  </a:lnTo>
                  <a:lnTo>
                    <a:pt x="79" y="30"/>
                  </a:lnTo>
                  <a:lnTo>
                    <a:pt x="50" y="66"/>
                  </a:lnTo>
                  <a:lnTo>
                    <a:pt x="25" y="99"/>
                  </a:lnTo>
                  <a:lnTo>
                    <a:pt x="8" y="127"/>
                  </a:lnTo>
                  <a:lnTo>
                    <a:pt x="0" y="141"/>
                  </a:lnTo>
                  <a:lnTo>
                    <a:pt x="2" y="135"/>
                  </a:lnTo>
                  <a:lnTo>
                    <a:pt x="11" y="111"/>
                  </a:lnTo>
                  <a:lnTo>
                    <a:pt x="19" y="95"/>
                  </a:lnTo>
                  <a:lnTo>
                    <a:pt x="31" y="76"/>
                  </a:lnTo>
                  <a:lnTo>
                    <a:pt x="46" y="56"/>
                  </a:lnTo>
                  <a:lnTo>
                    <a:pt x="65" y="36"/>
                  </a:lnTo>
                  <a:lnTo>
                    <a:pt x="83" y="20"/>
                  </a:lnTo>
                  <a:lnTo>
                    <a:pt x="98" y="8"/>
                  </a:lnTo>
                  <a:lnTo>
                    <a:pt x="113" y="2"/>
                  </a:lnTo>
                  <a:lnTo>
                    <a:pt x="125" y="0"/>
                  </a:lnTo>
                  <a:lnTo>
                    <a:pt x="138" y="2"/>
                  </a:lnTo>
                  <a:lnTo>
                    <a:pt x="152" y="6"/>
                  </a:lnTo>
                  <a:lnTo>
                    <a:pt x="179" y="22"/>
                  </a:lnTo>
                  <a:close/>
                </a:path>
              </a:pathLst>
            </a:custGeom>
            <a:solidFill>
              <a:srgbClr val="210B09">
                <a:alpha val="99998"/>
              </a:srgbClr>
            </a:solidFill>
            <a:ln>
              <a:noFill/>
            </a:ln>
          </p:spPr>
        </p:sp>
        <p:sp>
          <p:nvSpPr>
            <p:cNvPr id="53" name="Text Box 364">
              <a:extLst>
                <a:ext uri="{FF2B5EF4-FFF2-40B4-BE49-F238E27FC236}">
                  <a16:creationId xmlns:a16="http://schemas.microsoft.com/office/drawing/2014/main" xmlns="" id="{FA088408-7EFE-B67B-692A-8226B91BEBAC}"/>
                </a:ext>
              </a:extLst>
            </p:cNvPr>
            <p:cNvSpPr>
              <a:spLocks/>
            </p:cNvSpPr>
            <p:nvPr/>
          </p:nvSpPr>
          <p:spPr>
            <a:xfrm>
              <a:off x="3249" y="3218"/>
              <a:ext cx="179" cy="141"/>
            </a:xfrm>
            <a:custGeom>
              <a:avLst/>
              <a:gdLst/>
              <a:ahLst/>
              <a:cxnLst/>
              <a:rect l="0" t="0" r="r" b="b"/>
              <a:pathLst>
                <a:path w="179" h="141">
                  <a:moveTo>
                    <a:pt x="179" y="22"/>
                  </a:moveTo>
                  <a:lnTo>
                    <a:pt x="179" y="22"/>
                  </a:lnTo>
                  <a:lnTo>
                    <a:pt x="171" y="18"/>
                  </a:lnTo>
                  <a:lnTo>
                    <a:pt x="158" y="14"/>
                  </a:lnTo>
                  <a:lnTo>
                    <a:pt x="146" y="10"/>
                  </a:lnTo>
                  <a:lnTo>
                    <a:pt x="129" y="8"/>
                  </a:lnTo>
                  <a:lnTo>
                    <a:pt x="113" y="10"/>
                  </a:lnTo>
                  <a:lnTo>
                    <a:pt x="104" y="14"/>
                  </a:lnTo>
                  <a:lnTo>
                    <a:pt x="96" y="18"/>
                  </a:lnTo>
                  <a:lnTo>
                    <a:pt x="88" y="24"/>
                  </a:lnTo>
                  <a:lnTo>
                    <a:pt x="79" y="30"/>
                  </a:lnTo>
                  <a:lnTo>
                    <a:pt x="50" y="66"/>
                  </a:lnTo>
                  <a:lnTo>
                    <a:pt x="25" y="99"/>
                  </a:lnTo>
                  <a:lnTo>
                    <a:pt x="8" y="127"/>
                  </a:lnTo>
                  <a:lnTo>
                    <a:pt x="0" y="141"/>
                  </a:lnTo>
                  <a:lnTo>
                    <a:pt x="2" y="135"/>
                  </a:lnTo>
                  <a:lnTo>
                    <a:pt x="11" y="111"/>
                  </a:lnTo>
                  <a:lnTo>
                    <a:pt x="19" y="95"/>
                  </a:lnTo>
                  <a:lnTo>
                    <a:pt x="31" y="76"/>
                  </a:lnTo>
                  <a:lnTo>
                    <a:pt x="46" y="56"/>
                  </a:lnTo>
                  <a:lnTo>
                    <a:pt x="65" y="36"/>
                  </a:lnTo>
                  <a:lnTo>
                    <a:pt x="83" y="20"/>
                  </a:lnTo>
                  <a:lnTo>
                    <a:pt x="98" y="8"/>
                  </a:lnTo>
                  <a:lnTo>
                    <a:pt x="113" y="2"/>
                  </a:lnTo>
                  <a:lnTo>
                    <a:pt x="125" y="0"/>
                  </a:lnTo>
                  <a:lnTo>
                    <a:pt x="138" y="2"/>
                  </a:lnTo>
                  <a:lnTo>
                    <a:pt x="152" y="6"/>
                  </a:lnTo>
                  <a:lnTo>
                    <a:pt x="179" y="22"/>
                  </a:lnTo>
                </a:path>
              </a:pathLst>
            </a:custGeom>
            <a:noFill/>
            <a:ln>
              <a:noFill/>
            </a:ln>
          </p:spPr>
        </p:sp>
        <p:sp>
          <p:nvSpPr>
            <p:cNvPr id="54" name="Text Box 365">
              <a:extLst>
                <a:ext uri="{FF2B5EF4-FFF2-40B4-BE49-F238E27FC236}">
                  <a16:creationId xmlns:a16="http://schemas.microsoft.com/office/drawing/2014/main" xmlns="" id="{9CF97C19-BDCC-F928-E07F-3006116B308F}"/>
                </a:ext>
              </a:extLst>
            </p:cNvPr>
            <p:cNvSpPr>
              <a:spLocks/>
            </p:cNvSpPr>
            <p:nvPr/>
          </p:nvSpPr>
          <p:spPr>
            <a:xfrm>
              <a:off x="3316" y="3298"/>
              <a:ext cx="106" cy="166"/>
            </a:xfrm>
            <a:custGeom>
              <a:avLst/>
              <a:gdLst/>
              <a:ahLst/>
              <a:cxnLst/>
              <a:rect l="0" t="0" r="r" b="b"/>
              <a:pathLst>
                <a:path w="106" h="166">
                  <a:moveTo>
                    <a:pt x="106" y="0"/>
                  </a:moveTo>
                  <a:lnTo>
                    <a:pt x="106" y="0"/>
                  </a:lnTo>
                  <a:lnTo>
                    <a:pt x="100" y="17"/>
                  </a:lnTo>
                  <a:lnTo>
                    <a:pt x="93" y="33"/>
                  </a:lnTo>
                  <a:lnTo>
                    <a:pt x="81" y="55"/>
                  </a:lnTo>
                  <a:lnTo>
                    <a:pt x="68" y="77"/>
                  </a:lnTo>
                  <a:lnTo>
                    <a:pt x="50" y="101"/>
                  </a:lnTo>
                  <a:lnTo>
                    <a:pt x="29" y="121"/>
                  </a:lnTo>
                  <a:lnTo>
                    <a:pt x="19" y="130"/>
                  </a:lnTo>
                  <a:lnTo>
                    <a:pt x="6" y="138"/>
                  </a:lnTo>
                  <a:lnTo>
                    <a:pt x="0" y="166"/>
                  </a:lnTo>
                  <a:lnTo>
                    <a:pt x="14" y="156"/>
                  </a:lnTo>
                  <a:lnTo>
                    <a:pt x="29" y="144"/>
                  </a:lnTo>
                  <a:lnTo>
                    <a:pt x="46" y="129"/>
                  </a:lnTo>
                  <a:lnTo>
                    <a:pt x="64" y="105"/>
                  </a:lnTo>
                  <a:lnTo>
                    <a:pt x="75" y="91"/>
                  </a:lnTo>
                  <a:lnTo>
                    <a:pt x="83" y="77"/>
                  </a:lnTo>
                  <a:lnTo>
                    <a:pt x="89" y="59"/>
                  </a:lnTo>
                  <a:lnTo>
                    <a:pt x="98" y="41"/>
                  </a:lnTo>
                  <a:lnTo>
                    <a:pt x="102" y="21"/>
                  </a:lnTo>
                  <a:lnTo>
                    <a:pt x="106" y="0"/>
                  </a:lnTo>
                  <a:close/>
                </a:path>
              </a:pathLst>
            </a:custGeom>
            <a:solidFill>
              <a:srgbClr val="210B09">
                <a:alpha val="99998"/>
              </a:srgbClr>
            </a:solidFill>
            <a:ln>
              <a:noFill/>
            </a:ln>
          </p:spPr>
        </p:sp>
        <p:sp>
          <p:nvSpPr>
            <p:cNvPr id="55" name="Text Box 366">
              <a:extLst>
                <a:ext uri="{FF2B5EF4-FFF2-40B4-BE49-F238E27FC236}">
                  <a16:creationId xmlns:a16="http://schemas.microsoft.com/office/drawing/2014/main" xmlns="" id="{0BDF6681-1355-8551-2D71-B6486B172F76}"/>
                </a:ext>
              </a:extLst>
            </p:cNvPr>
            <p:cNvSpPr>
              <a:spLocks/>
            </p:cNvSpPr>
            <p:nvPr/>
          </p:nvSpPr>
          <p:spPr>
            <a:xfrm>
              <a:off x="3316" y="3298"/>
              <a:ext cx="106" cy="166"/>
            </a:xfrm>
            <a:custGeom>
              <a:avLst/>
              <a:gdLst/>
              <a:ahLst/>
              <a:cxnLst/>
              <a:rect l="0" t="0" r="r" b="b"/>
              <a:pathLst>
                <a:path w="106" h="166">
                  <a:moveTo>
                    <a:pt x="106" y="0"/>
                  </a:moveTo>
                  <a:lnTo>
                    <a:pt x="106" y="0"/>
                  </a:lnTo>
                  <a:lnTo>
                    <a:pt x="100" y="17"/>
                  </a:lnTo>
                  <a:lnTo>
                    <a:pt x="93" y="33"/>
                  </a:lnTo>
                  <a:lnTo>
                    <a:pt x="81" y="55"/>
                  </a:lnTo>
                  <a:lnTo>
                    <a:pt x="68" y="77"/>
                  </a:lnTo>
                  <a:lnTo>
                    <a:pt x="50" y="101"/>
                  </a:lnTo>
                  <a:lnTo>
                    <a:pt x="29" y="121"/>
                  </a:lnTo>
                  <a:lnTo>
                    <a:pt x="19" y="130"/>
                  </a:lnTo>
                  <a:lnTo>
                    <a:pt x="6" y="138"/>
                  </a:lnTo>
                  <a:lnTo>
                    <a:pt x="0" y="166"/>
                  </a:lnTo>
                  <a:lnTo>
                    <a:pt x="14" y="156"/>
                  </a:lnTo>
                  <a:lnTo>
                    <a:pt x="29" y="144"/>
                  </a:lnTo>
                  <a:lnTo>
                    <a:pt x="46" y="129"/>
                  </a:lnTo>
                  <a:lnTo>
                    <a:pt x="64" y="105"/>
                  </a:lnTo>
                  <a:lnTo>
                    <a:pt x="75" y="91"/>
                  </a:lnTo>
                  <a:lnTo>
                    <a:pt x="83" y="77"/>
                  </a:lnTo>
                  <a:lnTo>
                    <a:pt x="89" y="59"/>
                  </a:lnTo>
                  <a:lnTo>
                    <a:pt x="98" y="41"/>
                  </a:lnTo>
                  <a:lnTo>
                    <a:pt x="102" y="21"/>
                  </a:lnTo>
                  <a:lnTo>
                    <a:pt x="106" y="0"/>
                  </a:lnTo>
                </a:path>
              </a:pathLst>
            </a:custGeom>
            <a:noFill/>
            <a:ln>
              <a:noFill/>
            </a:ln>
          </p:spPr>
        </p:sp>
        <p:sp>
          <p:nvSpPr>
            <p:cNvPr id="56" name="Text Box 367">
              <a:extLst>
                <a:ext uri="{FF2B5EF4-FFF2-40B4-BE49-F238E27FC236}">
                  <a16:creationId xmlns:a16="http://schemas.microsoft.com/office/drawing/2014/main" xmlns="" id="{CEF21C3F-0D0D-B0AE-C8CF-F120B7D165CA}"/>
                </a:ext>
              </a:extLst>
            </p:cNvPr>
            <p:cNvSpPr>
              <a:spLocks/>
            </p:cNvSpPr>
            <p:nvPr/>
          </p:nvSpPr>
          <p:spPr>
            <a:xfrm>
              <a:off x="3266" y="3484"/>
              <a:ext cx="127" cy="369"/>
            </a:xfrm>
            <a:custGeom>
              <a:avLst/>
              <a:gdLst/>
              <a:ahLst/>
              <a:cxnLst/>
              <a:rect l="0" t="0" r="r" b="b"/>
              <a:pathLst>
                <a:path w="127" h="369">
                  <a:moveTo>
                    <a:pt x="0" y="369"/>
                  </a:moveTo>
                  <a:lnTo>
                    <a:pt x="0" y="369"/>
                  </a:lnTo>
                  <a:lnTo>
                    <a:pt x="19" y="327"/>
                  </a:lnTo>
                  <a:lnTo>
                    <a:pt x="58" y="230"/>
                  </a:lnTo>
                  <a:lnTo>
                    <a:pt x="81" y="169"/>
                  </a:lnTo>
                  <a:lnTo>
                    <a:pt x="102" y="107"/>
                  </a:lnTo>
                  <a:lnTo>
                    <a:pt x="116" y="50"/>
                  </a:lnTo>
                  <a:lnTo>
                    <a:pt x="123" y="24"/>
                  </a:lnTo>
                  <a:lnTo>
                    <a:pt x="127" y="0"/>
                  </a:lnTo>
                  <a:lnTo>
                    <a:pt x="89" y="115"/>
                  </a:lnTo>
                  <a:lnTo>
                    <a:pt x="50" y="234"/>
                  </a:lnTo>
                  <a:lnTo>
                    <a:pt x="0" y="369"/>
                  </a:lnTo>
                  <a:close/>
                </a:path>
              </a:pathLst>
            </a:custGeom>
            <a:solidFill>
              <a:srgbClr val="210B09">
                <a:alpha val="99998"/>
              </a:srgbClr>
            </a:solidFill>
            <a:ln>
              <a:noFill/>
            </a:ln>
          </p:spPr>
        </p:sp>
        <p:sp>
          <p:nvSpPr>
            <p:cNvPr id="57" name="Text Box 368">
              <a:extLst>
                <a:ext uri="{FF2B5EF4-FFF2-40B4-BE49-F238E27FC236}">
                  <a16:creationId xmlns:a16="http://schemas.microsoft.com/office/drawing/2014/main" xmlns="" id="{9D2560D8-BF25-FA4F-2A6F-25567CF9E5FE}"/>
                </a:ext>
              </a:extLst>
            </p:cNvPr>
            <p:cNvSpPr>
              <a:spLocks/>
            </p:cNvSpPr>
            <p:nvPr/>
          </p:nvSpPr>
          <p:spPr>
            <a:xfrm>
              <a:off x="3266" y="3484"/>
              <a:ext cx="127" cy="369"/>
            </a:xfrm>
            <a:custGeom>
              <a:avLst/>
              <a:gdLst/>
              <a:ahLst/>
              <a:cxnLst/>
              <a:rect l="0" t="0" r="r" b="b"/>
              <a:pathLst>
                <a:path w="127" h="369">
                  <a:moveTo>
                    <a:pt x="0" y="369"/>
                  </a:moveTo>
                  <a:lnTo>
                    <a:pt x="0" y="369"/>
                  </a:lnTo>
                  <a:lnTo>
                    <a:pt x="19" y="327"/>
                  </a:lnTo>
                  <a:lnTo>
                    <a:pt x="58" y="230"/>
                  </a:lnTo>
                  <a:lnTo>
                    <a:pt x="81" y="169"/>
                  </a:lnTo>
                  <a:lnTo>
                    <a:pt x="102" y="107"/>
                  </a:lnTo>
                  <a:lnTo>
                    <a:pt x="116" y="50"/>
                  </a:lnTo>
                  <a:lnTo>
                    <a:pt x="123" y="24"/>
                  </a:lnTo>
                  <a:lnTo>
                    <a:pt x="127" y="0"/>
                  </a:lnTo>
                  <a:lnTo>
                    <a:pt x="89" y="115"/>
                  </a:lnTo>
                  <a:lnTo>
                    <a:pt x="50" y="234"/>
                  </a:lnTo>
                  <a:lnTo>
                    <a:pt x="0" y="369"/>
                  </a:lnTo>
                </a:path>
              </a:pathLst>
            </a:custGeom>
            <a:noFill/>
            <a:ln>
              <a:noFill/>
            </a:ln>
          </p:spPr>
        </p:sp>
        <p:sp>
          <p:nvSpPr>
            <p:cNvPr id="58" name="Text Box 369">
              <a:extLst>
                <a:ext uri="{FF2B5EF4-FFF2-40B4-BE49-F238E27FC236}">
                  <a16:creationId xmlns:a16="http://schemas.microsoft.com/office/drawing/2014/main" xmlns="" id="{BD6D315E-06E5-3C2B-6259-68288486A1BD}"/>
                </a:ext>
              </a:extLst>
            </p:cNvPr>
            <p:cNvSpPr>
              <a:spLocks/>
            </p:cNvSpPr>
            <p:nvPr/>
          </p:nvSpPr>
          <p:spPr>
            <a:xfrm>
              <a:off x="3466" y="3133"/>
              <a:ext cx="18" cy="8"/>
            </a:xfrm>
            <a:custGeom>
              <a:avLst/>
              <a:gdLst/>
              <a:ahLst/>
              <a:cxnLst/>
              <a:rect l="0" t="0" r="r" b="b"/>
              <a:pathLst>
                <a:path w="18" h="8">
                  <a:moveTo>
                    <a:pt x="0" y="0"/>
                  </a:moveTo>
                  <a:lnTo>
                    <a:pt x="0" y="0"/>
                  </a:lnTo>
                  <a:lnTo>
                    <a:pt x="0" y="2"/>
                  </a:lnTo>
                  <a:lnTo>
                    <a:pt x="2" y="4"/>
                  </a:lnTo>
                  <a:lnTo>
                    <a:pt x="6" y="6"/>
                  </a:lnTo>
                  <a:lnTo>
                    <a:pt x="14" y="6"/>
                  </a:lnTo>
                  <a:lnTo>
                    <a:pt x="18" y="6"/>
                  </a:lnTo>
                  <a:lnTo>
                    <a:pt x="16" y="6"/>
                  </a:lnTo>
                  <a:lnTo>
                    <a:pt x="16" y="8"/>
                  </a:lnTo>
                  <a:lnTo>
                    <a:pt x="10" y="8"/>
                  </a:lnTo>
                  <a:lnTo>
                    <a:pt x="2" y="8"/>
                  </a:lnTo>
                  <a:lnTo>
                    <a:pt x="0" y="6"/>
                  </a:lnTo>
                  <a:lnTo>
                    <a:pt x="0" y="4"/>
                  </a:lnTo>
                  <a:lnTo>
                    <a:pt x="0" y="0"/>
                  </a:lnTo>
                  <a:close/>
                </a:path>
              </a:pathLst>
            </a:custGeom>
            <a:solidFill>
              <a:srgbClr val="AA4D20">
                <a:alpha val="99998"/>
              </a:srgbClr>
            </a:solidFill>
            <a:ln>
              <a:noFill/>
            </a:ln>
          </p:spPr>
        </p:sp>
        <p:sp>
          <p:nvSpPr>
            <p:cNvPr id="59" name="Text Box 370">
              <a:extLst>
                <a:ext uri="{FF2B5EF4-FFF2-40B4-BE49-F238E27FC236}">
                  <a16:creationId xmlns:a16="http://schemas.microsoft.com/office/drawing/2014/main" xmlns="" id="{C6082481-D605-3569-7CFC-33E0A638D3D7}"/>
                </a:ext>
              </a:extLst>
            </p:cNvPr>
            <p:cNvSpPr>
              <a:spLocks/>
            </p:cNvSpPr>
            <p:nvPr/>
          </p:nvSpPr>
          <p:spPr>
            <a:xfrm>
              <a:off x="3466" y="3133"/>
              <a:ext cx="18" cy="8"/>
            </a:xfrm>
            <a:custGeom>
              <a:avLst/>
              <a:gdLst/>
              <a:ahLst/>
              <a:cxnLst/>
              <a:rect l="0" t="0" r="r" b="b"/>
              <a:pathLst>
                <a:path w="18" h="8">
                  <a:moveTo>
                    <a:pt x="0" y="0"/>
                  </a:moveTo>
                  <a:lnTo>
                    <a:pt x="0" y="0"/>
                  </a:lnTo>
                  <a:lnTo>
                    <a:pt x="0" y="2"/>
                  </a:lnTo>
                  <a:lnTo>
                    <a:pt x="2" y="4"/>
                  </a:lnTo>
                  <a:lnTo>
                    <a:pt x="6" y="6"/>
                  </a:lnTo>
                  <a:lnTo>
                    <a:pt x="14" y="6"/>
                  </a:lnTo>
                  <a:lnTo>
                    <a:pt x="18" y="6"/>
                  </a:lnTo>
                  <a:lnTo>
                    <a:pt x="16" y="6"/>
                  </a:lnTo>
                  <a:lnTo>
                    <a:pt x="16" y="8"/>
                  </a:lnTo>
                  <a:lnTo>
                    <a:pt x="10" y="8"/>
                  </a:lnTo>
                  <a:lnTo>
                    <a:pt x="2" y="8"/>
                  </a:lnTo>
                  <a:lnTo>
                    <a:pt x="0" y="6"/>
                  </a:lnTo>
                  <a:lnTo>
                    <a:pt x="0" y="4"/>
                  </a:lnTo>
                  <a:lnTo>
                    <a:pt x="0" y="0"/>
                  </a:lnTo>
                </a:path>
              </a:pathLst>
            </a:custGeom>
            <a:noFill/>
            <a:ln>
              <a:noFill/>
            </a:ln>
          </p:spPr>
        </p:sp>
        <p:sp>
          <p:nvSpPr>
            <p:cNvPr id="60" name="Text Box 371">
              <a:extLst>
                <a:ext uri="{FF2B5EF4-FFF2-40B4-BE49-F238E27FC236}">
                  <a16:creationId xmlns:a16="http://schemas.microsoft.com/office/drawing/2014/main" xmlns="" id="{3C5190BB-5902-9E95-31FA-9BDEDEB2148A}"/>
                </a:ext>
              </a:extLst>
            </p:cNvPr>
            <p:cNvSpPr>
              <a:spLocks/>
            </p:cNvSpPr>
            <p:nvPr/>
          </p:nvSpPr>
          <p:spPr>
            <a:xfrm>
              <a:off x="3459" y="3151"/>
              <a:ext cx="13" cy="4"/>
            </a:xfrm>
            <a:custGeom>
              <a:avLst/>
              <a:gdLst/>
              <a:ahLst/>
              <a:cxnLst/>
              <a:rect l="0" t="0" r="r" b="b"/>
              <a:pathLst>
                <a:path w="13" h="4">
                  <a:moveTo>
                    <a:pt x="13" y="0"/>
                  </a:moveTo>
                  <a:lnTo>
                    <a:pt x="13" y="0"/>
                  </a:lnTo>
                  <a:lnTo>
                    <a:pt x="0" y="4"/>
                  </a:lnTo>
                  <a:lnTo>
                    <a:pt x="3" y="4"/>
                  </a:lnTo>
                  <a:lnTo>
                    <a:pt x="9" y="4"/>
                  </a:lnTo>
                  <a:lnTo>
                    <a:pt x="11" y="2"/>
                  </a:lnTo>
                  <a:lnTo>
                    <a:pt x="13" y="0"/>
                  </a:lnTo>
                  <a:close/>
                </a:path>
              </a:pathLst>
            </a:custGeom>
            <a:solidFill>
              <a:srgbClr val="AA4D20">
                <a:alpha val="99998"/>
              </a:srgbClr>
            </a:solidFill>
            <a:ln>
              <a:noFill/>
            </a:ln>
          </p:spPr>
        </p:sp>
        <p:sp>
          <p:nvSpPr>
            <p:cNvPr id="61" name="Text Box 372">
              <a:extLst>
                <a:ext uri="{FF2B5EF4-FFF2-40B4-BE49-F238E27FC236}">
                  <a16:creationId xmlns:a16="http://schemas.microsoft.com/office/drawing/2014/main" xmlns="" id="{F415D4A9-2BC6-0332-D216-369A5F3A5130}"/>
                </a:ext>
              </a:extLst>
            </p:cNvPr>
            <p:cNvSpPr>
              <a:spLocks/>
            </p:cNvSpPr>
            <p:nvPr/>
          </p:nvSpPr>
          <p:spPr>
            <a:xfrm>
              <a:off x="3459" y="3151"/>
              <a:ext cx="13" cy="4"/>
            </a:xfrm>
            <a:custGeom>
              <a:avLst/>
              <a:gdLst/>
              <a:ahLst/>
              <a:cxnLst/>
              <a:rect l="0" t="0" r="r" b="b"/>
              <a:pathLst>
                <a:path w="13" h="4">
                  <a:moveTo>
                    <a:pt x="13" y="0"/>
                  </a:moveTo>
                  <a:lnTo>
                    <a:pt x="13" y="0"/>
                  </a:lnTo>
                  <a:lnTo>
                    <a:pt x="0" y="4"/>
                  </a:lnTo>
                  <a:lnTo>
                    <a:pt x="3" y="4"/>
                  </a:lnTo>
                  <a:lnTo>
                    <a:pt x="9" y="4"/>
                  </a:lnTo>
                  <a:lnTo>
                    <a:pt x="11" y="2"/>
                  </a:lnTo>
                  <a:lnTo>
                    <a:pt x="13" y="0"/>
                  </a:lnTo>
                </a:path>
              </a:pathLst>
            </a:custGeom>
            <a:noFill/>
            <a:ln>
              <a:noFill/>
            </a:ln>
          </p:spPr>
        </p:sp>
        <p:sp>
          <p:nvSpPr>
            <p:cNvPr id="62" name="Text Box 373">
              <a:extLst>
                <a:ext uri="{FF2B5EF4-FFF2-40B4-BE49-F238E27FC236}">
                  <a16:creationId xmlns:a16="http://schemas.microsoft.com/office/drawing/2014/main" xmlns="" id="{B28079A1-8F57-A4DA-910C-C7C7DBD644D7}"/>
                </a:ext>
              </a:extLst>
            </p:cNvPr>
            <p:cNvSpPr>
              <a:spLocks/>
            </p:cNvSpPr>
            <p:nvPr/>
          </p:nvSpPr>
          <p:spPr>
            <a:xfrm>
              <a:off x="3374" y="3111"/>
              <a:ext cx="23" cy="40"/>
            </a:xfrm>
            <a:custGeom>
              <a:avLst/>
              <a:gdLst/>
              <a:ahLst/>
              <a:cxnLst/>
              <a:rect l="0" t="0" r="r" b="b"/>
              <a:pathLst>
                <a:path w="23" h="40">
                  <a:moveTo>
                    <a:pt x="4" y="0"/>
                  </a:moveTo>
                  <a:lnTo>
                    <a:pt x="4" y="0"/>
                  </a:lnTo>
                  <a:lnTo>
                    <a:pt x="2" y="4"/>
                  </a:lnTo>
                  <a:lnTo>
                    <a:pt x="2" y="10"/>
                  </a:lnTo>
                  <a:lnTo>
                    <a:pt x="2" y="20"/>
                  </a:lnTo>
                  <a:lnTo>
                    <a:pt x="4" y="24"/>
                  </a:lnTo>
                  <a:lnTo>
                    <a:pt x="8" y="30"/>
                  </a:lnTo>
                  <a:lnTo>
                    <a:pt x="13" y="34"/>
                  </a:lnTo>
                  <a:lnTo>
                    <a:pt x="15" y="36"/>
                  </a:lnTo>
                  <a:lnTo>
                    <a:pt x="19" y="36"/>
                  </a:lnTo>
                  <a:lnTo>
                    <a:pt x="21" y="36"/>
                  </a:lnTo>
                  <a:lnTo>
                    <a:pt x="23" y="34"/>
                  </a:lnTo>
                  <a:lnTo>
                    <a:pt x="23" y="32"/>
                  </a:lnTo>
                  <a:lnTo>
                    <a:pt x="23" y="36"/>
                  </a:lnTo>
                  <a:lnTo>
                    <a:pt x="21" y="40"/>
                  </a:lnTo>
                  <a:lnTo>
                    <a:pt x="17" y="40"/>
                  </a:lnTo>
                  <a:lnTo>
                    <a:pt x="15" y="40"/>
                  </a:lnTo>
                  <a:lnTo>
                    <a:pt x="10" y="36"/>
                  </a:lnTo>
                  <a:lnTo>
                    <a:pt x="4" y="26"/>
                  </a:lnTo>
                  <a:lnTo>
                    <a:pt x="2" y="20"/>
                  </a:lnTo>
                  <a:lnTo>
                    <a:pt x="0" y="14"/>
                  </a:lnTo>
                  <a:lnTo>
                    <a:pt x="0" y="6"/>
                  </a:lnTo>
                  <a:lnTo>
                    <a:pt x="4" y="0"/>
                  </a:lnTo>
                  <a:close/>
                </a:path>
              </a:pathLst>
            </a:custGeom>
            <a:solidFill>
              <a:srgbClr val="AA4D20">
                <a:alpha val="99998"/>
              </a:srgbClr>
            </a:solidFill>
            <a:ln>
              <a:noFill/>
            </a:ln>
          </p:spPr>
        </p:sp>
        <p:sp>
          <p:nvSpPr>
            <p:cNvPr id="63" name="Text Box 374">
              <a:extLst>
                <a:ext uri="{FF2B5EF4-FFF2-40B4-BE49-F238E27FC236}">
                  <a16:creationId xmlns:a16="http://schemas.microsoft.com/office/drawing/2014/main" xmlns="" id="{ED3B390E-6500-E43B-24D5-29102D00124C}"/>
                </a:ext>
              </a:extLst>
            </p:cNvPr>
            <p:cNvSpPr>
              <a:spLocks/>
            </p:cNvSpPr>
            <p:nvPr/>
          </p:nvSpPr>
          <p:spPr>
            <a:xfrm>
              <a:off x="3374" y="3111"/>
              <a:ext cx="23" cy="40"/>
            </a:xfrm>
            <a:custGeom>
              <a:avLst/>
              <a:gdLst/>
              <a:ahLst/>
              <a:cxnLst/>
              <a:rect l="0" t="0" r="r" b="b"/>
              <a:pathLst>
                <a:path w="23" h="40">
                  <a:moveTo>
                    <a:pt x="4" y="0"/>
                  </a:moveTo>
                  <a:lnTo>
                    <a:pt x="4" y="0"/>
                  </a:lnTo>
                  <a:lnTo>
                    <a:pt x="2" y="4"/>
                  </a:lnTo>
                  <a:lnTo>
                    <a:pt x="2" y="10"/>
                  </a:lnTo>
                  <a:lnTo>
                    <a:pt x="2" y="20"/>
                  </a:lnTo>
                  <a:lnTo>
                    <a:pt x="4" y="24"/>
                  </a:lnTo>
                  <a:lnTo>
                    <a:pt x="8" y="30"/>
                  </a:lnTo>
                  <a:lnTo>
                    <a:pt x="13" y="34"/>
                  </a:lnTo>
                  <a:lnTo>
                    <a:pt x="15" y="36"/>
                  </a:lnTo>
                  <a:lnTo>
                    <a:pt x="19" y="36"/>
                  </a:lnTo>
                  <a:lnTo>
                    <a:pt x="21" y="36"/>
                  </a:lnTo>
                  <a:lnTo>
                    <a:pt x="23" y="34"/>
                  </a:lnTo>
                  <a:lnTo>
                    <a:pt x="23" y="32"/>
                  </a:lnTo>
                  <a:lnTo>
                    <a:pt x="23" y="36"/>
                  </a:lnTo>
                  <a:lnTo>
                    <a:pt x="21" y="40"/>
                  </a:lnTo>
                  <a:lnTo>
                    <a:pt x="17" y="40"/>
                  </a:lnTo>
                  <a:lnTo>
                    <a:pt x="15" y="40"/>
                  </a:lnTo>
                  <a:lnTo>
                    <a:pt x="10" y="36"/>
                  </a:lnTo>
                  <a:lnTo>
                    <a:pt x="4" y="26"/>
                  </a:lnTo>
                  <a:lnTo>
                    <a:pt x="2" y="20"/>
                  </a:lnTo>
                  <a:lnTo>
                    <a:pt x="0" y="14"/>
                  </a:lnTo>
                  <a:lnTo>
                    <a:pt x="0" y="6"/>
                  </a:lnTo>
                  <a:lnTo>
                    <a:pt x="4" y="0"/>
                  </a:lnTo>
                </a:path>
              </a:pathLst>
            </a:custGeom>
            <a:noFill/>
            <a:ln>
              <a:noFill/>
            </a:ln>
          </p:spPr>
        </p:sp>
        <p:sp>
          <p:nvSpPr>
            <p:cNvPr id="256" name="Text Box 375">
              <a:extLst>
                <a:ext uri="{FF2B5EF4-FFF2-40B4-BE49-F238E27FC236}">
                  <a16:creationId xmlns:a16="http://schemas.microsoft.com/office/drawing/2014/main" xmlns="" id="{18EEAD5C-C266-23D4-1392-902CDCB6DCAA}"/>
                </a:ext>
              </a:extLst>
            </p:cNvPr>
            <p:cNvSpPr>
              <a:spLocks/>
            </p:cNvSpPr>
            <p:nvPr/>
          </p:nvSpPr>
          <p:spPr>
            <a:xfrm>
              <a:off x="3395" y="3149"/>
              <a:ext cx="54" cy="34"/>
            </a:xfrm>
            <a:custGeom>
              <a:avLst/>
              <a:gdLst/>
              <a:ahLst/>
              <a:cxnLst/>
              <a:rect l="0" t="0" r="r" b="b"/>
              <a:pathLst>
                <a:path w="54" h="34">
                  <a:moveTo>
                    <a:pt x="0" y="0"/>
                  </a:moveTo>
                  <a:lnTo>
                    <a:pt x="0" y="0"/>
                  </a:lnTo>
                  <a:lnTo>
                    <a:pt x="4" y="10"/>
                  </a:lnTo>
                  <a:lnTo>
                    <a:pt x="10" y="18"/>
                  </a:lnTo>
                  <a:lnTo>
                    <a:pt x="14" y="22"/>
                  </a:lnTo>
                  <a:lnTo>
                    <a:pt x="19" y="26"/>
                  </a:lnTo>
                  <a:lnTo>
                    <a:pt x="31" y="30"/>
                  </a:lnTo>
                  <a:lnTo>
                    <a:pt x="44" y="34"/>
                  </a:lnTo>
                  <a:lnTo>
                    <a:pt x="54" y="34"/>
                  </a:lnTo>
                  <a:lnTo>
                    <a:pt x="42" y="34"/>
                  </a:lnTo>
                  <a:lnTo>
                    <a:pt x="29" y="32"/>
                  </a:lnTo>
                  <a:lnTo>
                    <a:pt x="14" y="26"/>
                  </a:lnTo>
                  <a:lnTo>
                    <a:pt x="8" y="22"/>
                  </a:lnTo>
                  <a:lnTo>
                    <a:pt x="6" y="18"/>
                  </a:lnTo>
                  <a:lnTo>
                    <a:pt x="0" y="10"/>
                  </a:lnTo>
                  <a:lnTo>
                    <a:pt x="0" y="4"/>
                  </a:lnTo>
                  <a:lnTo>
                    <a:pt x="0" y="0"/>
                  </a:lnTo>
                  <a:close/>
                </a:path>
              </a:pathLst>
            </a:custGeom>
            <a:solidFill>
              <a:srgbClr val="AA4D20">
                <a:alpha val="99998"/>
              </a:srgbClr>
            </a:solidFill>
            <a:ln>
              <a:noFill/>
            </a:ln>
          </p:spPr>
        </p:sp>
        <p:sp>
          <p:nvSpPr>
            <p:cNvPr id="257" name="Text Box 376">
              <a:extLst>
                <a:ext uri="{FF2B5EF4-FFF2-40B4-BE49-F238E27FC236}">
                  <a16:creationId xmlns:a16="http://schemas.microsoft.com/office/drawing/2014/main" xmlns="" id="{D78476B7-2976-F97A-BA03-DD90F9C4D9AC}"/>
                </a:ext>
              </a:extLst>
            </p:cNvPr>
            <p:cNvSpPr>
              <a:spLocks/>
            </p:cNvSpPr>
            <p:nvPr/>
          </p:nvSpPr>
          <p:spPr>
            <a:xfrm>
              <a:off x="3395" y="3149"/>
              <a:ext cx="54" cy="34"/>
            </a:xfrm>
            <a:custGeom>
              <a:avLst/>
              <a:gdLst/>
              <a:ahLst/>
              <a:cxnLst/>
              <a:rect l="0" t="0" r="r" b="b"/>
              <a:pathLst>
                <a:path w="54" h="34">
                  <a:moveTo>
                    <a:pt x="0" y="0"/>
                  </a:moveTo>
                  <a:lnTo>
                    <a:pt x="0" y="0"/>
                  </a:lnTo>
                  <a:lnTo>
                    <a:pt x="4" y="10"/>
                  </a:lnTo>
                  <a:lnTo>
                    <a:pt x="10" y="18"/>
                  </a:lnTo>
                  <a:lnTo>
                    <a:pt x="14" y="22"/>
                  </a:lnTo>
                  <a:lnTo>
                    <a:pt x="19" y="26"/>
                  </a:lnTo>
                  <a:lnTo>
                    <a:pt x="31" y="30"/>
                  </a:lnTo>
                  <a:lnTo>
                    <a:pt x="44" y="34"/>
                  </a:lnTo>
                  <a:lnTo>
                    <a:pt x="54" y="34"/>
                  </a:lnTo>
                  <a:lnTo>
                    <a:pt x="42" y="34"/>
                  </a:lnTo>
                  <a:lnTo>
                    <a:pt x="29" y="32"/>
                  </a:lnTo>
                  <a:lnTo>
                    <a:pt x="14" y="26"/>
                  </a:lnTo>
                  <a:lnTo>
                    <a:pt x="8" y="22"/>
                  </a:lnTo>
                  <a:lnTo>
                    <a:pt x="6" y="18"/>
                  </a:lnTo>
                  <a:lnTo>
                    <a:pt x="0" y="10"/>
                  </a:lnTo>
                  <a:lnTo>
                    <a:pt x="0" y="4"/>
                  </a:lnTo>
                  <a:lnTo>
                    <a:pt x="0" y="0"/>
                  </a:lnTo>
                </a:path>
              </a:pathLst>
            </a:custGeom>
            <a:noFill/>
            <a:ln>
              <a:noFill/>
            </a:ln>
          </p:spPr>
        </p:sp>
        <p:sp>
          <p:nvSpPr>
            <p:cNvPr id="258" name="Text Box 377">
              <a:extLst>
                <a:ext uri="{FF2B5EF4-FFF2-40B4-BE49-F238E27FC236}">
                  <a16:creationId xmlns:a16="http://schemas.microsoft.com/office/drawing/2014/main" xmlns="" id="{DD81B8DC-F76B-65D7-F91F-256CC6029E97}"/>
                </a:ext>
              </a:extLst>
            </p:cNvPr>
            <p:cNvSpPr>
              <a:spLocks/>
            </p:cNvSpPr>
            <p:nvPr/>
          </p:nvSpPr>
          <p:spPr>
            <a:xfrm>
              <a:off x="3399" y="3165"/>
              <a:ext cx="42" cy="32"/>
            </a:xfrm>
            <a:custGeom>
              <a:avLst/>
              <a:gdLst/>
              <a:ahLst/>
              <a:cxnLst/>
              <a:rect l="0" t="0" r="r" b="b"/>
              <a:pathLst>
                <a:path w="42" h="32">
                  <a:moveTo>
                    <a:pt x="42" y="18"/>
                  </a:moveTo>
                  <a:lnTo>
                    <a:pt x="42" y="18"/>
                  </a:lnTo>
                  <a:lnTo>
                    <a:pt x="33" y="18"/>
                  </a:lnTo>
                  <a:lnTo>
                    <a:pt x="27" y="18"/>
                  </a:lnTo>
                  <a:lnTo>
                    <a:pt x="23" y="20"/>
                  </a:lnTo>
                  <a:lnTo>
                    <a:pt x="17" y="28"/>
                  </a:lnTo>
                  <a:lnTo>
                    <a:pt x="17" y="32"/>
                  </a:lnTo>
                  <a:lnTo>
                    <a:pt x="10" y="22"/>
                  </a:lnTo>
                  <a:lnTo>
                    <a:pt x="4" y="12"/>
                  </a:lnTo>
                  <a:lnTo>
                    <a:pt x="0" y="0"/>
                  </a:lnTo>
                  <a:lnTo>
                    <a:pt x="19" y="12"/>
                  </a:lnTo>
                  <a:lnTo>
                    <a:pt x="31" y="16"/>
                  </a:lnTo>
                  <a:lnTo>
                    <a:pt x="42" y="18"/>
                  </a:lnTo>
                  <a:close/>
                </a:path>
              </a:pathLst>
            </a:custGeom>
            <a:solidFill>
              <a:srgbClr val="AA4D20">
                <a:alpha val="99998"/>
              </a:srgbClr>
            </a:solidFill>
            <a:ln>
              <a:noFill/>
            </a:ln>
          </p:spPr>
        </p:sp>
        <p:sp>
          <p:nvSpPr>
            <p:cNvPr id="259" name="Text Box 378">
              <a:extLst>
                <a:ext uri="{FF2B5EF4-FFF2-40B4-BE49-F238E27FC236}">
                  <a16:creationId xmlns:a16="http://schemas.microsoft.com/office/drawing/2014/main" xmlns="" id="{7E24D7C5-C115-25C2-EE36-E74FE7A1FCF8}"/>
                </a:ext>
              </a:extLst>
            </p:cNvPr>
            <p:cNvSpPr>
              <a:spLocks/>
            </p:cNvSpPr>
            <p:nvPr/>
          </p:nvSpPr>
          <p:spPr>
            <a:xfrm>
              <a:off x="3399" y="3165"/>
              <a:ext cx="42" cy="32"/>
            </a:xfrm>
            <a:custGeom>
              <a:avLst/>
              <a:gdLst/>
              <a:ahLst/>
              <a:cxnLst/>
              <a:rect l="0" t="0" r="r" b="b"/>
              <a:pathLst>
                <a:path w="42" h="32">
                  <a:moveTo>
                    <a:pt x="42" y="18"/>
                  </a:moveTo>
                  <a:lnTo>
                    <a:pt x="42" y="18"/>
                  </a:lnTo>
                  <a:lnTo>
                    <a:pt x="33" y="18"/>
                  </a:lnTo>
                  <a:lnTo>
                    <a:pt x="27" y="18"/>
                  </a:lnTo>
                  <a:lnTo>
                    <a:pt x="23" y="20"/>
                  </a:lnTo>
                  <a:lnTo>
                    <a:pt x="17" y="28"/>
                  </a:lnTo>
                  <a:lnTo>
                    <a:pt x="17" y="32"/>
                  </a:lnTo>
                  <a:lnTo>
                    <a:pt x="10" y="22"/>
                  </a:lnTo>
                  <a:lnTo>
                    <a:pt x="4" y="12"/>
                  </a:lnTo>
                  <a:lnTo>
                    <a:pt x="0" y="0"/>
                  </a:lnTo>
                  <a:lnTo>
                    <a:pt x="19" y="12"/>
                  </a:lnTo>
                  <a:lnTo>
                    <a:pt x="31" y="16"/>
                  </a:lnTo>
                  <a:lnTo>
                    <a:pt x="42" y="18"/>
                  </a:lnTo>
                </a:path>
              </a:pathLst>
            </a:custGeom>
            <a:noFill/>
            <a:ln>
              <a:noFill/>
            </a:ln>
          </p:spPr>
        </p:sp>
        <p:sp>
          <p:nvSpPr>
            <p:cNvPr id="260" name="Text Box 379">
              <a:extLst>
                <a:ext uri="{FF2B5EF4-FFF2-40B4-BE49-F238E27FC236}">
                  <a16:creationId xmlns:a16="http://schemas.microsoft.com/office/drawing/2014/main" xmlns="" id="{216B8699-0702-99DA-65D8-54426D8DD984}"/>
                </a:ext>
              </a:extLst>
            </p:cNvPr>
            <p:cNvSpPr>
              <a:spLocks/>
            </p:cNvSpPr>
            <p:nvPr/>
          </p:nvSpPr>
          <p:spPr>
            <a:xfrm>
              <a:off x="3343" y="3032"/>
              <a:ext cx="102" cy="30"/>
            </a:xfrm>
            <a:custGeom>
              <a:avLst/>
              <a:gdLst/>
              <a:ahLst/>
              <a:cxnLst/>
              <a:rect l="0" t="0" r="r" b="b"/>
              <a:pathLst>
                <a:path w="102" h="30">
                  <a:moveTo>
                    <a:pt x="102" y="2"/>
                  </a:moveTo>
                  <a:lnTo>
                    <a:pt x="102" y="2"/>
                  </a:lnTo>
                  <a:lnTo>
                    <a:pt x="69" y="10"/>
                  </a:lnTo>
                  <a:lnTo>
                    <a:pt x="37" y="18"/>
                  </a:lnTo>
                  <a:lnTo>
                    <a:pt x="0" y="30"/>
                  </a:lnTo>
                  <a:lnTo>
                    <a:pt x="6" y="24"/>
                  </a:lnTo>
                  <a:lnTo>
                    <a:pt x="29" y="12"/>
                  </a:lnTo>
                  <a:lnTo>
                    <a:pt x="44" y="8"/>
                  </a:lnTo>
                  <a:lnTo>
                    <a:pt x="62" y="2"/>
                  </a:lnTo>
                  <a:lnTo>
                    <a:pt x="81" y="0"/>
                  </a:lnTo>
                  <a:lnTo>
                    <a:pt x="102" y="2"/>
                  </a:lnTo>
                  <a:close/>
                </a:path>
              </a:pathLst>
            </a:custGeom>
            <a:solidFill>
              <a:srgbClr val="F4DCB0">
                <a:alpha val="99998"/>
              </a:srgbClr>
            </a:solidFill>
            <a:ln>
              <a:noFill/>
            </a:ln>
          </p:spPr>
        </p:sp>
        <p:sp>
          <p:nvSpPr>
            <p:cNvPr id="261" name="Text Box 380">
              <a:extLst>
                <a:ext uri="{FF2B5EF4-FFF2-40B4-BE49-F238E27FC236}">
                  <a16:creationId xmlns:a16="http://schemas.microsoft.com/office/drawing/2014/main" xmlns="" id="{DC2916E8-7684-7DF5-C58F-6C467EDE8617}"/>
                </a:ext>
              </a:extLst>
            </p:cNvPr>
            <p:cNvSpPr>
              <a:spLocks/>
            </p:cNvSpPr>
            <p:nvPr/>
          </p:nvSpPr>
          <p:spPr>
            <a:xfrm>
              <a:off x="3343" y="3032"/>
              <a:ext cx="102" cy="30"/>
            </a:xfrm>
            <a:custGeom>
              <a:avLst/>
              <a:gdLst/>
              <a:ahLst/>
              <a:cxnLst/>
              <a:rect l="0" t="0" r="r" b="b"/>
              <a:pathLst>
                <a:path w="102" h="30">
                  <a:moveTo>
                    <a:pt x="102" y="2"/>
                  </a:moveTo>
                  <a:lnTo>
                    <a:pt x="102" y="2"/>
                  </a:lnTo>
                  <a:lnTo>
                    <a:pt x="69" y="10"/>
                  </a:lnTo>
                  <a:lnTo>
                    <a:pt x="37" y="18"/>
                  </a:lnTo>
                  <a:lnTo>
                    <a:pt x="0" y="30"/>
                  </a:lnTo>
                  <a:lnTo>
                    <a:pt x="6" y="24"/>
                  </a:lnTo>
                  <a:lnTo>
                    <a:pt x="29" y="12"/>
                  </a:lnTo>
                  <a:lnTo>
                    <a:pt x="44" y="8"/>
                  </a:lnTo>
                  <a:lnTo>
                    <a:pt x="62" y="2"/>
                  </a:lnTo>
                  <a:lnTo>
                    <a:pt x="81" y="0"/>
                  </a:lnTo>
                  <a:lnTo>
                    <a:pt x="102" y="2"/>
                  </a:lnTo>
                </a:path>
              </a:pathLst>
            </a:custGeom>
            <a:noFill/>
            <a:ln>
              <a:noFill/>
            </a:ln>
          </p:spPr>
        </p:sp>
        <p:sp>
          <p:nvSpPr>
            <p:cNvPr id="262" name="Text Box 381">
              <a:extLst>
                <a:ext uri="{FF2B5EF4-FFF2-40B4-BE49-F238E27FC236}">
                  <a16:creationId xmlns:a16="http://schemas.microsoft.com/office/drawing/2014/main" xmlns="" id="{F31B45BC-E655-D8D1-7482-095AA9A93DB5}"/>
                </a:ext>
              </a:extLst>
            </p:cNvPr>
            <p:cNvSpPr>
              <a:spLocks/>
            </p:cNvSpPr>
            <p:nvPr/>
          </p:nvSpPr>
          <p:spPr>
            <a:xfrm>
              <a:off x="3382" y="3052"/>
              <a:ext cx="71" cy="35"/>
            </a:xfrm>
            <a:custGeom>
              <a:avLst/>
              <a:gdLst/>
              <a:ahLst/>
              <a:cxnLst/>
              <a:rect l="0" t="0" r="r" b="b"/>
              <a:pathLst>
                <a:path w="71" h="35">
                  <a:moveTo>
                    <a:pt x="59" y="16"/>
                  </a:moveTo>
                  <a:lnTo>
                    <a:pt x="59" y="16"/>
                  </a:lnTo>
                  <a:lnTo>
                    <a:pt x="63" y="16"/>
                  </a:lnTo>
                  <a:lnTo>
                    <a:pt x="65" y="16"/>
                  </a:lnTo>
                  <a:lnTo>
                    <a:pt x="69" y="12"/>
                  </a:lnTo>
                  <a:lnTo>
                    <a:pt x="69" y="8"/>
                  </a:lnTo>
                  <a:lnTo>
                    <a:pt x="67" y="6"/>
                  </a:lnTo>
                  <a:lnTo>
                    <a:pt x="61" y="2"/>
                  </a:lnTo>
                  <a:lnTo>
                    <a:pt x="52" y="2"/>
                  </a:lnTo>
                  <a:lnTo>
                    <a:pt x="48" y="4"/>
                  </a:lnTo>
                  <a:lnTo>
                    <a:pt x="44" y="8"/>
                  </a:lnTo>
                  <a:lnTo>
                    <a:pt x="40" y="16"/>
                  </a:lnTo>
                  <a:lnTo>
                    <a:pt x="40" y="18"/>
                  </a:lnTo>
                  <a:lnTo>
                    <a:pt x="32" y="28"/>
                  </a:lnTo>
                  <a:lnTo>
                    <a:pt x="27" y="31"/>
                  </a:lnTo>
                  <a:lnTo>
                    <a:pt x="21" y="33"/>
                  </a:lnTo>
                  <a:lnTo>
                    <a:pt x="13" y="35"/>
                  </a:lnTo>
                  <a:lnTo>
                    <a:pt x="7" y="35"/>
                  </a:lnTo>
                  <a:lnTo>
                    <a:pt x="2" y="31"/>
                  </a:lnTo>
                  <a:lnTo>
                    <a:pt x="0" y="28"/>
                  </a:lnTo>
                  <a:lnTo>
                    <a:pt x="2" y="24"/>
                  </a:lnTo>
                  <a:lnTo>
                    <a:pt x="5" y="20"/>
                  </a:lnTo>
                  <a:lnTo>
                    <a:pt x="9" y="18"/>
                  </a:lnTo>
                  <a:lnTo>
                    <a:pt x="13" y="16"/>
                  </a:lnTo>
                  <a:lnTo>
                    <a:pt x="17" y="18"/>
                  </a:lnTo>
                  <a:lnTo>
                    <a:pt x="19" y="22"/>
                  </a:lnTo>
                  <a:lnTo>
                    <a:pt x="17" y="26"/>
                  </a:lnTo>
                  <a:lnTo>
                    <a:pt x="13" y="28"/>
                  </a:lnTo>
                  <a:lnTo>
                    <a:pt x="13" y="26"/>
                  </a:lnTo>
                  <a:lnTo>
                    <a:pt x="15" y="24"/>
                  </a:lnTo>
                  <a:lnTo>
                    <a:pt x="17" y="22"/>
                  </a:lnTo>
                  <a:lnTo>
                    <a:pt x="15" y="20"/>
                  </a:lnTo>
                  <a:lnTo>
                    <a:pt x="13" y="18"/>
                  </a:lnTo>
                  <a:lnTo>
                    <a:pt x="9" y="18"/>
                  </a:lnTo>
                  <a:lnTo>
                    <a:pt x="5" y="20"/>
                  </a:lnTo>
                  <a:lnTo>
                    <a:pt x="2" y="24"/>
                  </a:lnTo>
                  <a:lnTo>
                    <a:pt x="2" y="28"/>
                  </a:lnTo>
                  <a:lnTo>
                    <a:pt x="5" y="31"/>
                  </a:lnTo>
                  <a:lnTo>
                    <a:pt x="7" y="33"/>
                  </a:lnTo>
                  <a:lnTo>
                    <a:pt x="11" y="33"/>
                  </a:lnTo>
                  <a:lnTo>
                    <a:pt x="21" y="33"/>
                  </a:lnTo>
                  <a:lnTo>
                    <a:pt x="27" y="30"/>
                  </a:lnTo>
                  <a:lnTo>
                    <a:pt x="32" y="26"/>
                  </a:lnTo>
                  <a:lnTo>
                    <a:pt x="38" y="16"/>
                  </a:lnTo>
                  <a:lnTo>
                    <a:pt x="44" y="6"/>
                  </a:lnTo>
                  <a:lnTo>
                    <a:pt x="48" y="2"/>
                  </a:lnTo>
                  <a:lnTo>
                    <a:pt x="52" y="0"/>
                  </a:lnTo>
                  <a:lnTo>
                    <a:pt x="61" y="0"/>
                  </a:lnTo>
                  <a:lnTo>
                    <a:pt x="67" y="4"/>
                  </a:lnTo>
                  <a:lnTo>
                    <a:pt x="69" y="8"/>
                  </a:lnTo>
                  <a:lnTo>
                    <a:pt x="71" y="12"/>
                  </a:lnTo>
                  <a:lnTo>
                    <a:pt x="69" y="16"/>
                  </a:lnTo>
                  <a:lnTo>
                    <a:pt x="67" y="18"/>
                  </a:lnTo>
                  <a:lnTo>
                    <a:pt x="63" y="18"/>
                  </a:lnTo>
                  <a:lnTo>
                    <a:pt x="59" y="18"/>
                  </a:lnTo>
                  <a:lnTo>
                    <a:pt x="59" y="16"/>
                  </a:lnTo>
                  <a:close/>
                </a:path>
              </a:pathLst>
            </a:custGeom>
            <a:solidFill>
              <a:srgbClr val="F4DCB0">
                <a:alpha val="99998"/>
              </a:srgbClr>
            </a:solidFill>
            <a:ln>
              <a:noFill/>
            </a:ln>
          </p:spPr>
        </p:sp>
        <p:sp>
          <p:nvSpPr>
            <p:cNvPr id="263" name="Text Box 382">
              <a:extLst>
                <a:ext uri="{FF2B5EF4-FFF2-40B4-BE49-F238E27FC236}">
                  <a16:creationId xmlns:a16="http://schemas.microsoft.com/office/drawing/2014/main" xmlns="" id="{A763D8DA-B1FC-FAEB-0B6B-F492D0F4A519}"/>
                </a:ext>
              </a:extLst>
            </p:cNvPr>
            <p:cNvSpPr>
              <a:spLocks/>
            </p:cNvSpPr>
            <p:nvPr/>
          </p:nvSpPr>
          <p:spPr>
            <a:xfrm>
              <a:off x="3339" y="3072"/>
              <a:ext cx="45" cy="23"/>
            </a:xfrm>
            <a:custGeom>
              <a:avLst/>
              <a:gdLst/>
              <a:ahLst/>
              <a:cxnLst/>
              <a:rect l="0" t="0" r="r" b="b"/>
              <a:pathLst>
                <a:path w="45" h="23">
                  <a:moveTo>
                    <a:pt x="37" y="11"/>
                  </a:moveTo>
                  <a:lnTo>
                    <a:pt x="37" y="11"/>
                  </a:lnTo>
                  <a:lnTo>
                    <a:pt x="35" y="11"/>
                  </a:lnTo>
                  <a:lnTo>
                    <a:pt x="31" y="11"/>
                  </a:lnTo>
                  <a:lnTo>
                    <a:pt x="29" y="11"/>
                  </a:lnTo>
                  <a:lnTo>
                    <a:pt x="27" y="8"/>
                  </a:lnTo>
                  <a:lnTo>
                    <a:pt x="27" y="4"/>
                  </a:lnTo>
                  <a:lnTo>
                    <a:pt x="31" y="2"/>
                  </a:lnTo>
                  <a:lnTo>
                    <a:pt x="35" y="0"/>
                  </a:lnTo>
                  <a:lnTo>
                    <a:pt x="39" y="2"/>
                  </a:lnTo>
                  <a:lnTo>
                    <a:pt x="41" y="2"/>
                  </a:lnTo>
                  <a:lnTo>
                    <a:pt x="43" y="8"/>
                  </a:lnTo>
                  <a:lnTo>
                    <a:pt x="45" y="13"/>
                  </a:lnTo>
                  <a:lnTo>
                    <a:pt x="41" y="19"/>
                  </a:lnTo>
                  <a:lnTo>
                    <a:pt x="35" y="23"/>
                  </a:lnTo>
                  <a:lnTo>
                    <a:pt x="29" y="23"/>
                  </a:lnTo>
                  <a:lnTo>
                    <a:pt x="16" y="21"/>
                  </a:lnTo>
                  <a:lnTo>
                    <a:pt x="12" y="21"/>
                  </a:lnTo>
                  <a:lnTo>
                    <a:pt x="6" y="19"/>
                  </a:lnTo>
                  <a:lnTo>
                    <a:pt x="0" y="21"/>
                  </a:lnTo>
                  <a:lnTo>
                    <a:pt x="6" y="19"/>
                  </a:lnTo>
                  <a:lnTo>
                    <a:pt x="12" y="19"/>
                  </a:lnTo>
                  <a:lnTo>
                    <a:pt x="16" y="19"/>
                  </a:lnTo>
                  <a:lnTo>
                    <a:pt x="29" y="21"/>
                  </a:lnTo>
                  <a:lnTo>
                    <a:pt x="35" y="21"/>
                  </a:lnTo>
                  <a:lnTo>
                    <a:pt x="39" y="17"/>
                  </a:lnTo>
                  <a:lnTo>
                    <a:pt x="43" y="13"/>
                  </a:lnTo>
                  <a:lnTo>
                    <a:pt x="43" y="8"/>
                  </a:lnTo>
                  <a:lnTo>
                    <a:pt x="39" y="4"/>
                  </a:lnTo>
                  <a:lnTo>
                    <a:pt x="35" y="2"/>
                  </a:lnTo>
                  <a:lnTo>
                    <a:pt x="31" y="2"/>
                  </a:lnTo>
                  <a:lnTo>
                    <a:pt x="29" y="6"/>
                  </a:lnTo>
                  <a:lnTo>
                    <a:pt x="27" y="8"/>
                  </a:lnTo>
                  <a:lnTo>
                    <a:pt x="31" y="10"/>
                  </a:lnTo>
                  <a:lnTo>
                    <a:pt x="35" y="10"/>
                  </a:lnTo>
                  <a:lnTo>
                    <a:pt x="37" y="11"/>
                  </a:lnTo>
                  <a:close/>
                </a:path>
              </a:pathLst>
            </a:custGeom>
            <a:solidFill>
              <a:srgbClr val="F4DCB0">
                <a:alpha val="99998"/>
              </a:srgbClr>
            </a:solidFill>
            <a:ln>
              <a:noFill/>
            </a:ln>
          </p:spPr>
        </p:sp>
        <p:sp>
          <p:nvSpPr>
            <p:cNvPr id="264" name="Text Box 383">
              <a:extLst>
                <a:ext uri="{FF2B5EF4-FFF2-40B4-BE49-F238E27FC236}">
                  <a16:creationId xmlns:a16="http://schemas.microsoft.com/office/drawing/2014/main" xmlns="" id="{46A06861-31CB-7A55-42A9-DE8A20ED81C5}"/>
                </a:ext>
              </a:extLst>
            </p:cNvPr>
            <p:cNvSpPr>
              <a:spLocks/>
            </p:cNvSpPr>
            <p:nvPr/>
          </p:nvSpPr>
          <p:spPr>
            <a:xfrm>
              <a:off x="3455" y="3048"/>
              <a:ext cx="13" cy="18"/>
            </a:xfrm>
            <a:custGeom>
              <a:avLst/>
              <a:gdLst/>
              <a:ahLst/>
              <a:cxnLst/>
              <a:rect l="0" t="0" r="r" b="b"/>
              <a:pathLst>
                <a:path w="13" h="18">
                  <a:moveTo>
                    <a:pt x="7" y="2"/>
                  </a:moveTo>
                  <a:lnTo>
                    <a:pt x="7" y="2"/>
                  </a:lnTo>
                  <a:lnTo>
                    <a:pt x="2" y="6"/>
                  </a:lnTo>
                  <a:lnTo>
                    <a:pt x="2" y="10"/>
                  </a:lnTo>
                  <a:lnTo>
                    <a:pt x="4" y="12"/>
                  </a:lnTo>
                  <a:lnTo>
                    <a:pt x="7" y="16"/>
                  </a:lnTo>
                  <a:lnTo>
                    <a:pt x="13" y="16"/>
                  </a:lnTo>
                  <a:lnTo>
                    <a:pt x="13" y="18"/>
                  </a:lnTo>
                  <a:lnTo>
                    <a:pt x="7" y="18"/>
                  </a:lnTo>
                  <a:lnTo>
                    <a:pt x="4" y="16"/>
                  </a:lnTo>
                  <a:lnTo>
                    <a:pt x="2" y="14"/>
                  </a:lnTo>
                  <a:lnTo>
                    <a:pt x="0" y="10"/>
                  </a:lnTo>
                  <a:lnTo>
                    <a:pt x="2" y="4"/>
                  </a:lnTo>
                  <a:lnTo>
                    <a:pt x="2" y="2"/>
                  </a:lnTo>
                  <a:lnTo>
                    <a:pt x="7" y="0"/>
                  </a:lnTo>
                  <a:lnTo>
                    <a:pt x="7" y="2"/>
                  </a:lnTo>
                  <a:close/>
                </a:path>
              </a:pathLst>
            </a:custGeom>
            <a:solidFill>
              <a:srgbClr val="F4DCB0">
                <a:alpha val="99998"/>
              </a:srgbClr>
            </a:solidFill>
            <a:ln>
              <a:noFill/>
            </a:ln>
          </p:spPr>
        </p:sp>
        <p:sp>
          <p:nvSpPr>
            <p:cNvPr id="265" name="Text Box 384">
              <a:extLst>
                <a:ext uri="{FF2B5EF4-FFF2-40B4-BE49-F238E27FC236}">
                  <a16:creationId xmlns:a16="http://schemas.microsoft.com/office/drawing/2014/main" xmlns="" id="{5967F3E6-899A-A1AE-D332-61ED82E5DEC9}"/>
                </a:ext>
              </a:extLst>
            </p:cNvPr>
            <p:cNvSpPr>
              <a:spLocks/>
            </p:cNvSpPr>
            <p:nvPr/>
          </p:nvSpPr>
          <p:spPr>
            <a:xfrm>
              <a:off x="3430" y="3089"/>
              <a:ext cx="36" cy="16"/>
            </a:xfrm>
            <a:custGeom>
              <a:avLst/>
              <a:gdLst/>
              <a:ahLst/>
              <a:cxnLst/>
              <a:rect l="0" t="0" r="r" b="b"/>
              <a:pathLst>
                <a:path w="36" h="16">
                  <a:moveTo>
                    <a:pt x="36" y="6"/>
                  </a:moveTo>
                  <a:lnTo>
                    <a:pt x="36" y="6"/>
                  </a:lnTo>
                  <a:lnTo>
                    <a:pt x="29" y="6"/>
                  </a:lnTo>
                  <a:lnTo>
                    <a:pt x="17" y="8"/>
                  </a:lnTo>
                  <a:lnTo>
                    <a:pt x="7" y="14"/>
                  </a:lnTo>
                  <a:lnTo>
                    <a:pt x="0" y="16"/>
                  </a:lnTo>
                  <a:lnTo>
                    <a:pt x="4" y="12"/>
                  </a:lnTo>
                  <a:lnTo>
                    <a:pt x="7" y="6"/>
                  </a:lnTo>
                  <a:lnTo>
                    <a:pt x="13" y="2"/>
                  </a:lnTo>
                  <a:lnTo>
                    <a:pt x="19" y="0"/>
                  </a:lnTo>
                  <a:lnTo>
                    <a:pt x="27" y="0"/>
                  </a:lnTo>
                  <a:lnTo>
                    <a:pt x="36" y="0"/>
                  </a:lnTo>
                  <a:lnTo>
                    <a:pt x="36" y="2"/>
                  </a:lnTo>
                  <a:lnTo>
                    <a:pt x="36" y="6"/>
                  </a:lnTo>
                  <a:close/>
                </a:path>
              </a:pathLst>
            </a:custGeom>
            <a:solidFill>
              <a:srgbClr val="3F3B30">
                <a:alpha val="99998"/>
              </a:srgbClr>
            </a:solidFill>
            <a:ln>
              <a:noFill/>
            </a:ln>
          </p:spPr>
        </p:sp>
        <p:sp>
          <p:nvSpPr>
            <p:cNvPr id="266" name="Text Box 385">
              <a:extLst>
                <a:ext uri="{FF2B5EF4-FFF2-40B4-BE49-F238E27FC236}">
                  <a16:creationId xmlns:a16="http://schemas.microsoft.com/office/drawing/2014/main" xmlns="" id="{978131EC-A6B7-1548-192A-8A527A5B529F}"/>
                </a:ext>
              </a:extLst>
            </p:cNvPr>
            <p:cNvSpPr>
              <a:spLocks/>
            </p:cNvSpPr>
            <p:nvPr/>
          </p:nvSpPr>
          <p:spPr>
            <a:xfrm>
              <a:off x="3430" y="3089"/>
              <a:ext cx="36" cy="16"/>
            </a:xfrm>
            <a:custGeom>
              <a:avLst/>
              <a:gdLst/>
              <a:ahLst/>
              <a:cxnLst/>
              <a:rect l="0" t="0" r="r" b="b"/>
              <a:pathLst>
                <a:path w="36" h="16">
                  <a:moveTo>
                    <a:pt x="36" y="6"/>
                  </a:moveTo>
                  <a:lnTo>
                    <a:pt x="36" y="6"/>
                  </a:lnTo>
                  <a:lnTo>
                    <a:pt x="29" y="6"/>
                  </a:lnTo>
                  <a:lnTo>
                    <a:pt x="17" y="8"/>
                  </a:lnTo>
                  <a:lnTo>
                    <a:pt x="7" y="14"/>
                  </a:lnTo>
                  <a:lnTo>
                    <a:pt x="0" y="16"/>
                  </a:lnTo>
                  <a:lnTo>
                    <a:pt x="4" y="12"/>
                  </a:lnTo>
                  <a:lnTo>
                    <a:pt x="7" y="6"/>
                  </a:lnTo>
                  <a:lnTo>
                    <a:pt x="13" y="2"/>
                  </a:lnTo>
                  <a:lnTo>
                    <a:pt x="19" y="0"/>
                  </a:lnTo>
                  <a:lnTo>
                    <a:pt x="27" y="0"/>
                  </a:lnTo>
                  <a:lnTo>
                    <a:pt x="36" y="0"/>
                  </a:lnTo>
                  <a:lnTo>
                    <a:pt x="36" y="2"/>
                  </a:lnTo>
                  <a:lnTo>
                    <a:pt x="36" y="6"/>
                  </a:lnTo>
                </a:path>
              </a:pathLst>
            </a:custGeom>
            <a:noFill/>
            <a:ln>
              <a:noFill/>
            </a:ln>
          </p:spPr>
        </p:sp>
        <p:sp>
          <p:nvSpPr>
            <p:cNvPr id="267" name="Text Box 386">
              <a:extLst>
                <a:ext uri="{FF2B5EF4-FFF2-40B4-BE49-F238E27FC236}">
                  <a16:creationId xmlns:a16="http://schemas.microsoft.com/office/drawing/2014/main" xmlns="" id="{CFA72E7D-B87B-B098-905F-4DBDCD03C21A}"/>
                </a:ext>
              </a:extLst>
            </p:cNvPr>
            <p:cNvSpPr>
              <a:spLocks/>
            </p:cNvSpPr>
            <p:nvPr/>
          </p:nvSpPr>
          <p:spPr>
            <a:xfrm>
              <a:off x="3441" y="3107"/>
              <a:ext cx="18" cy="6"/>
            </a:xfrm>
            <a:custGeom>
              <a:avLst/>
              <a:gdLst/>
              <a:ahLst/>
              <a:cxnLst/>
              <a:rect l="0" t="0" r="r" b="b"/>
              <a:pathLst>
                <a:path w="18" h="6">
                  <a:moveTo>
                    <a:pt x="18" y="0"/>
                  </a:moveTo>
                  <a:lnTo>
                    <a:pt x="18" y="0"/>
                  </a:lnTo>
                  <a:lnTo>
                    <a:pt x="14" y="2"/>
                  </a:lnTo>
                  <a:lnTo>
                    <a:pt x="10" y="4"/>
                  </a:lnTo>
                  <a:lnTo>
                    <a:pt x="0" y="2"/>
                  </a:lnTo>
                  <a:lnTo>
                    <a:pt x="4" y="4"/>
                  </a:lnTo>
                  <a:lnTo>
                    <a:pt x="8" y="6"/>
                  </a:lnTo>
                  <a:lnTo>
                    <a:pt x="14" y="6"/>
                  </a:lnTo>
                  <a:lnTo>
                    <a:pt x="16" y="4"/>
                  </a:lnTo>
                  <a:lnTo>
                    <a:pt x="18" y="0"/>
                  </a:lnTo>
                  <a:close/>
                </a:path>
              </a:pathLst>
            </a:custGeom>
            <a:solidFill>
              <a:srgbClr val="000000">
                <a:alpha val="99998"/>
              </a:srgbClr>
            </a:solidFill>
            <a:ln>
              <a:noFill/>
            </a:ln>
          </p:spPr>
        </p:sp>
        <p:sp>
          <p:nvSpPr>
            <p:cNvPr id="268" name="Text Box 387">
              <a:extLst>
                <a:ext uri="{FF2B5EF4-FFF2-40B4-BE49-F238E27FC236}">
                  <a16:creationId xmlns:a16="http://schemas.microsoft.com/office/drawing/2014/main" xmlns="" id="{4F67F462-17DA-0870-A216-B9F4F7C51455}"/>
                </a:ext>
              </a:extLst>
            </p:cNvPr>
            <p:cNvSpPr>
              <a:spLocks/>
            </p:cNvSpPr>
            <p:nvPr/>
          </p:nvSpPr>
          <p:spPr>
            <a:xfrm>
              <a:off x="3441" y="3107"/>
              <a:ext cx="18" cy="6"/>
            </a:xfrm>
            <a:custGeom>
              <a:avLst/>
              <a:gdLst/>
              <a:ahLst/>
              <a:cxnLst/>
              <a:rect l="0" t="0" r="r" b="b"/>
              <a:pathLst>
                <a:path w="18" h="6">
                  <a:moveTo>
                    <a:pt x="18" y="0"/>
                  </a:moveTo>
                  <a:lnTo>
                    <a:pt x="18" y="0"/>
                  </a:lnTo>
                  <a:lnTo>
                    <a:pt x="14" y="2"/>
                  </a:lnTo>
                  <a:lnTo>
                    <a:pt x="10" y="4"/>
                  </a:lnTo>
                  <a:lnTo>
                    <a:pt x="0" y="2"/>
                  </a:lnTo>
                  <a:lnTo>
                    <a:pt x="4" y="4"/>
                  </a:lnTo>
                  <a:lnTo>
                    <a:pt x="8" y="6"/>
                  </a:lnTo>
                  <a:lnTo>
                    <a:pt x="14" y="6"/>
                  </a:lnTo>
                  <a:lnTo>
                    <a:pt x="16" y="4"/>
                  </a:lnTo>
                  <a:lnTo>
                    <a:pt x="18" y="0"/>
                  </a:lnTo>
                </a:path>
              </a:pathLst>
            </a:custGeom>
            <a:noFill/>
            <a:ln>
              <a:noFill/>
            </a:ln>
          </p:spPr>
        </p:sp>
        <p:sp>
          <p:nvSpPr>
            <p:cNvPr id="269" name="Text Box 388">
              <a:extLst>
                <a:ext uri="{FF2B5EF4-FFF2-40B4-BE49-F238E27FC236}">
                  <a16:creationId xmlns:a16="http://schemas.microsoft.com/office/drawing/2014/main" xmlns="" id="{544072B8-5AC6-CD6F-1ABD-0FB1E5A3F67A}"/>
                </a:ext>
              </a:extLst>
            </p:cNvPr>
            <p:cNvSpPr>
              <a:spLocks/>
            </p:cNvSpPr>
            <p:nvPr/>
          </p:nvSpPr>
          <p:spPr>
            <a:xfrm>
              <a:off x="3141" y="3542"/>
              <a:ext cx="52" cy="97"/>
            </a:xfrm>
            <a:custGeom>
              <a:avLst/>
              <a:gdLst/>
              <a:ahLst/>
              <a:cxnLst/>
              <a:rect l="0" t="0" r="r" b="b"/>
              <a:pathLst>
                <a:path w="52" h="97">
                  <a:moveTo>
                    <a:pt x="31" y="37"/>
                  </a:moveTo>
                  <a:lnTo>
                    <a:pt x="31" y="37"/>
                  </a:lnTo>
                  <a:lnTo>
                    <a:pt x="29" y="37"/>
                  </a:lnTo>
                  <a:lnTo>
                    <a:pt x="23" y="37"/>
                  </a:lnTo>
                  <a:lnTo>
                    <a:pt x="19" y="39"/>
                  </a:lnTo>
                  <a:lnTo>
                    <a:pt x="16" y="41"/>
                  </a:lnTo>
                  <a:lnTo>
                    <a:pt x="12" y="45"/>
                  </a:lnTo>
                  <a:lnTo>
                    <a:pt x="10" y="51"/>
                  </a:lnTo>
                  <a:lnTo>
                    <a:pt x="8" y="75"/>
                  </a:lnTo>
                  <a:lnTo>
                    <a:pt x="8" y="67"/>
                  </a:lnTo>
                  <a:lnTo>
                    <a:pt x="6" y="63"/>
                  </a:lnTo>
                  <a:lnTo>
                    <a:pt x="2" y="61"/>
                  </a:lnTo>
                  <a:lnTo>
                    <a:pt x="0" y="65"/>
                  </a:lnTo>
                  <a:lnTo>
                    <a:pt x="2" y="79"/>
                  </a:lnTo>
                  <a:lnTo>
                    <a:pt x="4" y="87"/>
                  </a:lnTo>
                  <a:lnTo>
                    <a:pt x="8" y="93"/>
                  </a:lnTo>
                  <a:lnTo>
                    <a:pt x="12" y="97"/>
                  </a:lnTo>
                  <a:lnTo>
                    <a:pt x="19" y="95"/>
                  </a:lnTo>
                  <a:lnTo>
                    <a:pt x="25" y="91"/>
                  </a:lnTo>
                  <a:lnTo>
                    <a:pt x="31" y="83"/>
                  </a:lnTo>
                  <a:lnTo>
                    <a:pt x="41" y="63"/>
                  </a:lnTo>
                  <a:lnTo>
                    <a:pt x="48" y="39"/>
                  </a:lnTo>
                  <a:lnTo>
                    <a:pt x="52" y="27"/>
                  </a:lnTo>
                  <a:lnTo>
                    <a:pt x="50" y="9"/>
                  </a:lnTo>
                  <a:lnTo>
                    <a:pt x="48" y="0"/>
                  </a:lnTo>
                  <a:lnTo>
                    <a:pt x="31" y="37"/>
                  </a:lnTo>
                  <a:close/>
                </a:path>
              </a:pathLst>
            </a:custGeom>
            <a:solidFill>
              <a:srgbClr val="98330A">
                <a:alpha val="99998"/>
              </a:srgbClr>
            </a:solidFill>
            <a:ln>
              <a:noFill/>
            </a:ln>
          </p:spPr>
        </p:sp>
        <p:sp>
          <p:nvSpPr>
            <p:cNvPr id="270" name="Text Box 389">
              <a:extLst>
                <a:ext uri="{FF2B5EF4-FFF2-40B4-BE49-F238E27FC236}">
                  <a16:creationId xmlns:a16="http://schemas.microsoft.com/office/drawing/2014/main" xmlns="" id="{0AF8E54D-A806-FC61-3FEC-BAE15D882B9E}"/>
                </a:ext>
              </a:extLst>
            </p:cNvPr>
            <p:cNvSpPr>
              <a:spLocks/>
            </p:cNvSpPr>
            <p:nvPr/>
          </p:nvSpPr>
          <p:spPr>
            <a:xfrm>
              <a:off x="3135" y="3540"/>
              <a:ext cx="75" cy="111"/>
            </a:xfrm>
            <a:custGeom>
              <a:avLst/>
              <a:gdLst/>
              <a:ahLst/>
              <a:cxnLst/>
              <a:rect l="0" t="0" r="r" b="b"/>
              <a:pathLst>
                <a:path w="75" h="111">
                  <a:moveTo>
                    <a:pt x="54" y="2"/>
                  </a:moveTo>
                  <a:lnTo>
                    <a:pt x="54" y="2"/>
                  </a:lnTo>
                  <a:lnTo>
                    <a:pt x="43" y="31"/>
                  </a:lnTo>
                  <a:lnTo>
                    <a:pt x="39" y="35"/>
                  </a:lnTo>
                  <a:lnTo>
                    <a:pt x="33" y="41"/>
                  </a:lnTo>
                  <a:lnTo>
                    <a:pt x="27" y="51"/>
                  </a:lnTo>
                  <a:lnTo>
                    <a:pt x="22" y="61"/>
                  </a:lnTo>
                  <a:lnTo>
                    <a:pt x="16" y="91"/>
                  </a:lnTo>
                  <a:lnTo>
                    <a:pt x="10" y="83"/>
                  </a:lnTo>
                  <a:lnTo>
                    <a:pt x="4" y="79"/>
                  </a:lnTo>
                  <a:lnTo>
                    <a:pt x="2" y="79"/>
                  </a:lnTo>
                  <a:lnTo>
                    <a:pt x="0" y="81"/>
                  </a:lnTo>
                  <a:lnTo>
                    <a:pt x="4" y="89"/>
                  </a:lnTo>
                  <a:lnTo>
                    <a:pt x="12" y="105"/>
                  </a:lnTo>
                  <a:lnTo>
                    <a:pt x="16" y="107"/>
                  </a:lnTo>
                  <a:lnTo>
                    <a:pt x="22" y="111"/>
                  </a:lnTo>
                  <a:lnTo>
                    <a:pt x="29" y="111"/>
                  </a:lnTo>
                  <a:lnTo>
                    <a:pt x="35" y="111"/>
                  </a:lnTo>
                  <a:lnTo>
                    <a:pt x="39" y="109"/>
                  </a:lnTo>
                  <a:lnTo>
                    <a:pt x="41" y="107"/>
                  </a:lnTo>
                  <a:lnTo>
                    <a:pt x="43" y="109"/>
                  </a:lnTo>
                  <a:lnTo>
                    <a:pt x="50" y="109"/>
                  </a:lnTo>
                  <a:lnTo>
                    <a:pt x="52" y="107"/>
                  </a:lnTo>
                  <a:lnTo>
                    <a:pt x="56" y="105"/>
                  </a:lnTo>
                  <a:lnTo>
                    <a:pt x="60" y="101"/>
                  </a:lnTo>
                  <a:lnTo>
                    <a:pt x="62" y="99"/>
                  </a:lnTo>
                  <a:lnTo>
                    <a:pt x="64" y="95"/>
                  </a:lnTo>
                  <a:lnTo>
                    <a:pt x="68" y="59"/>
                  </a:lnTo>
                  <a:lnTo>
                    <a:pt x="75" y="21"/>
                  </a:lnTo>
                  <a:lnTo>
                    <a:pt x="75" y="17"/>
                  </a:lnTo>
                  <a:lnTo>
                    <a:pt x="75" y="13"/>
                  </a:lnTo>
                  <a:lnTo>
                    <a:pt x="70" y="5"/>
                  </a:lnTo>
                  <a:lnTo>
                    <a:pt x="66" y="2"/>
                  </a:lnTo>
                  <a:lnTo>
                    <a:pt x="62" y="0"/>
                  </a:lnTo>
                  <a:lnTo>
                    <a:pt x="58" y="0"/>
                  </a:lnTo>
                  <a:lnTo>
                    <a:pt x="54" y="2"/>
                  </a:lnTo>
                  <a:close/>
                </a:path>
              </a:pathLst>
            </a:custGeom>
            <a:solidFill>
              <a:srgbClr val="AA4D20">
                <a:alpha val="99998"/>
              </a:srgbClr>
            </a:solidFill>
            <a:ln>
              <a:noFill/>
            </a:ln>
          </p:spPr>
        </p:sp>
        <p:sp>
          <p:nvSpPr>
            <p:cNvPr id="271" name="Text Box 390">
              <a:extLst>
                <a:ext uri="{FF2B5EF4-FFF2-40B4-BE49-F238E27FC236}">
                  <a16:creationId xmlns:a16="http://schemas.microsoft.com/office/drawing/2014/main" xmlns="" id="{98F5CB1A-E3BC-6C81-CBAC-EFB686B21B46}"/>
                </a:ext>
              </a:extLst>
            </p:cNvPr>
            <p:cNvSpPr>
              <a:spLocks/>
            </p:cNvSpPr>
            <p:nvPr/>
          </p:nvSpPr>
          <p:spPr>
            <a:xfrm>
              <a:off x="3135" y="3540"/>
              <a:ext cx="75" cy="111"/>
            </a:xfrm>
            <a:custGeom>
              <a:avLst/>
              <a:gdLst/>
              <a:ahLst/>
              <a:cxnLst/>
              <a:rect l="0" t="0" r="r" b="b"/>
              <a:pathLst>
                <a:path w="75" h="111">
                  <a:moveTo>
                    <a:pt x="54" y="2"/>
                  </a:moveTo>
                  <a:lnTo>
                    <a:pt x="54" y="2"/>
                  </a:lnTo>
                  <a:lnTo>
                    <a:pt x="43" y="31"/>
                  </a:lnTo>
                  <a:lnTo>
                    <a:pt x="39" y="35"/>
                  </a:lnTo>
                  <a:lnTo>
                    <a:pt x="33" y="41"/>
                  </a:lnTo>
                  <a:lnTo>
                    <a:pt x="27" y="51"/>
                  </a:lnTo>
                  <a:lnTo>
                    <a:pt x="22" y="61"/>
                  </a:lnTo>
                  <a:lnTo>
                    <a:pt x="16" y="91"/>
                  </a:lnTo>
                  <a:lnTo>
                    <a:pt x="10" y="83"/>
                  </a:lnTo>
                  <a:lnTo>
                    <a:pt x="4" y="79"/>
                  </a:lnTo>
                  <a:lnTo>
                    <a:pt x="2" y="79"/>
                  </a:lnTo>
                  <a:lnTo>
                    <a:pt x="0" y="81"/>
                  </a:lnTo>
                  <a:lnTo>
                    <a:pt x="4" y="89"/>
                  </a:lnTo>
                  <a:lnTo>
                    <a:pt x="12" y="105"/>
                  </a:lnTo>
                  <a:lnTo>
                    <a:pt x="16" y="107"/>
                  </a:lnTo>
                  <a:lnTo>
                    <a:pt x="22" y="111"/>
                  </a:lnTo>
                  <a:lnTo>
                    <a:pt x="29" y="111"/>
                  </a:lnTo>
                  <a:lnTo>
                    <a:pt x="35" y="111"/>
                  </a:lnTo>
                  <a:lnTo>
                    <a:pt x="39" y="109"/>
                  </a:lnTo>
                  <a:lnTo>
                    <a:pt x="41" y="107"/>
                  </a:lnTo>
                  <a:lnTo>
                    <a:pt x="43" y="109"/>
                  </a:lnTo>
                  <a:lnTo>
                    <a:pt x="50" y="109"/>
                  </a:lnTo>
                  <a:lnTo>
                    <a:pt x="52" y="107"/>
                  </a:lnTo>
                  <a:lnTo>
                    <a:pt x="56" y="105"/>
                  </a:lnTo>
                  <a:lnTo>
                    <a:pt x="60" y="101"/>
                  </a:lnTo>
                  <a:lnTo>
                    <a:pt x="62" y="99"/>
                  </a:lnTo>
                  <a:lnTo>
                    <a:pt x="64" y="95"/>
                  </a:lnTo>
                  <a:lnTo>
                    <a:pt x="68" y="59"/>
                  </a:lnTo>
                  <a:lnTo>
                    <a:pt x="75" y="21"/>
                  </a:lnTo>
                  <a:lnTo>
                    <a:pt x="75" y="17"/>
                  </a:lnTo>
                  <a:lnTo>
                    <a:pt x="75" y="13"/>
                  </a:lnTo>
                  <a:lnTo>
                    <a:pt x="70" y="5"/>
                  </a:lnTo>
                  <a:lnTo>
                    <a:pt x="66" y="2"/>
                  </a:lnTo>
                  <a:lnTo>
                    <a:pt x="62" y="0"/>
                  </a:lnTo>
                  <a:lnTo>
                    <a:pt x="58" y="0"/>
                  </a:lnTo>
                  <a:lnTo>
                    <a:pt x="54" y="2"/>
                  </a:lnTo>
                </a:path>
              </a:pathLst>
            </a:custGeom>
            <a:noFill/>
            <a:ln>
              <a:noFill/>
            </a:ln>
          </p:spPr>
        </p:sp>
        <p:sp>
          <p:nvSpPr>
            <p:cNvPr id="272" name="Text Box 391">
              <a:extLst>
                <a:ext uri="{FF2B5EF4-FFF2-40B4-BE49-F238E27FC236}">
                  <a16:creationId xmlns:a16="http://schemas.microsoft.com/office/drawing/2014/main" xmlns="" id="{E3D23807-8A68-502B-0B12-1009E6AFBC97}"/>
                </a:ext>
              </a:extLst>
            </p:cNvPr>
            <p:cNvSpPr>
              <a:spLocks/>
            </p:cNvSpPr>
            <p:nvPr/>
          </p:nvSpPr>
          <p:spPr>
            <a:xfrm>
              <a:off x="3182" y="3234"/>
              <a:ext cx="217" cy="498"/>
            </a:xfrm>
            <a:custGeom>
              <a:avLst/>
              <a:gdLst/>
              <a:ahLst/>
              <a:cxnLst/>
              <a:rect l="0" t="0" r="r" b="b"/>
              <a:pathLst>
                <a:path w="217" h="498">
                  <a:moveTo>
                    <a:pt x="207" y="8"/>
                  </a:moveTo>
                  <a:lnTo>
                    <a:pt x="207" y="8"/>
                  </a:lnTo>
                  <a:lnTo>
                    <a:pt x="205" y="6"/>
                  </a:lnTo>
                  <a:lnTo>
                    <a:pt x="202" y="4"/>
                  </a:lnTo>
                  <a:lnTo>
                    <a:pt x="196" y="2"/>
                  </a:lnTo>
                  <a:lnTo>
                    <a:pt x="190" y="0"/>
                  </a:lnTo>
                  <a:lnTo>
                    <a:pt x="182" y="2"/>
                  </a:lnTo>
                  <a:lnTo>
                    <a:pt x="171" y="6"/>
                  </a:lnTo>
                  <a:lnTo>
                    <a:pt x="159" y="12"/>
                  </a:lnTo>
                  <a:lnTo>
                    <a:pt x="144" y="24"/>
                  </a:lnTo>
                  <a:lnTo>
                    <a:pt x="130" y="40"/>
                  </a:lnTo>
                  <a:lnTo>
                    <a:pt x="113" y="62"/>
                  </a:lnTo>
                  <a:lnTo>
                    <a:pt x="94" y="83"/>
                  </a:lnTo>
                  <a:lnTo>
                    <a:pt x="80" y="107"/>
                  </a:lnTo>
                  <a:lnTo>
                    <a:pt x="65" y="131"/>
                  </a:lnTo>
                  <a:lnTo>
                    <a:pt x="55" y="153"/>
                  </a:lnTo>
                  <a:lnTo>
                    <a:pt x="46" y="171"/>
                  </a:lnTo>
                  <a:lnTo>
                    <a:pt x="23" y="238"/>
                  </a:lnTo>
                  <a:lnTo>
                    <a:pt x="9" y="282"/>
                  </a:lnTo>
                  <a:lnTo>
                    <a:pt x="5" y="300"/>
                  </a:lnTo>
                  <a:lnTo>
                    <a:pt x="3" y="311"/>
                  </a:lnTo>
                  <a:lnTo>
                    <a:pt x="0" y="337"/>
                  </a:lnTo>
                  <a:lnTo>
                    <a:pt x="3" y="365"/>
                  </a:lnTo>
                  <a:lnTo>
                    <a:pt x="5" y="393"/>
                  </a:lnTo>
                  <a:lnTo>
                    <a:pt x="11" y="421"/>
                  </a:lnTo>
                  <a:lnTo>
                    <a:pt x="17" y="446"/>
                  </a:lnTo>
                  <a:lnTo>
                    <a:pt x="28" y="470"/>
                  </a:lnTo>
                  <a:lnTo>
                    <a:pt x="34" y="478"/>
                  </a:lnTo>
                  <a:lnTo>
                    <a:pt x="40" y="486"/>
                  </a:lnTo>
                  <a:lnTo>
                    <a:pt x="46" y="494"/>
                  </a:lnTo>
                  <a:lnTo>
                    <a:pt x="55" y="498"/>
                  </a:lnTo>
                  <a:lnTo>
                    <a:pt x="90" y="417"/>
                  </a:lnTo>
                  <a:lnTo>
                    <a:pt x="117" y="347"/>
                  </a:lnTo>
                  <a:lnTo>
                    <a:pt x="130" y="313"/>
                  </a:lnTo>
                  <a:lnTo>
                    <a:pt x="140" y="286"/>
                  </a:lnTo>
                  <a:lnTo>
                    <a:pt x="155" y="236"/>
                  </a:lnTo>
                  <a:lnTo>
                    <a:pt x="171" y="189"/>
                  </a:lnTo>
                  <a:lnTo>
                    <a:pt x="196" y="115"/>
                  </a:lnTo>
                  <a:lnTo>
                    <a:pt x="207" y="87"/>
                  </a:lnTo>
                  <a:lnTo>
                    <a:pt x="215" y="62"/>
                  </a:lnTo>
                  <a:lnTo>
                    <a:pt x="217" y="48"/>
                  </a:lnTo>
                  <a:lnTo>
                    <a:pt x="217" y="34"/>
                  </a:lnTo>
                  <a:lnTo>
                    <a:pt x="215" y="22"/>
                  </a:lnTo>
                  <a:lnTo>
                    <a:pt x="207" y="8"/>
                  </a:lnTo>
                  <a:close/>
                </a:path>
              </a:pathLst>
            </a:custGeom>
            <a:solidFill>
              <a:srgbClr val="41211C">
                <a:alpha val="99998"/>
              </a:srgbClr>
            </a:solidFill>
            <a:ln>
              <a:noFill/>
            </a:ln>
          </p:spPr>
        </p:sp>
        <p:sp>
          <p:nvSpPr>
            <p:cNvPr id="273" name="Text Box 392">
              <a:extLst>
                <a:ext uri="{FF2B5EF4-FFF2-40B4-BE49-F238E27FC236}">
                  <a16:creationId xmlns:a16="http://schemas.microsoft.com/office/drawing/2014/main" xmlns="" id="{9A72CC95-5071-F49D-E177-6D810CBC8248}"/>
                </a:ext>
              </a:extLst>
            </p:cNvPr>
            <p:cNvSpPr>
              <a:spLocks/>
            </p:cNvSpPr>
            <p:nvPr/>
          </p:nvSpPr>
          <p:spPr>
            <a:xfrm>
              <a:off x="3182" y="3234"/>
              <a:ext cx="217" cy="498"/>
            </a:xfrm>
            <a:custGeom>
              <a:avLst/>
              <a:gdLst/>
              <a:ahLst/>
              <a:cxnLst/>
              <a:rect l="0" t="0" r="r" b="b"/>
              <a:pathLst>
                <a:path w="217" h="498">
                  <a:moveTo>
                    <a:pt x="207" y="8"/>
                  </a:moveTo>
                  <a:lnTo>
                    <a:pt x="207" y="8"/>
                  </a:lnTo>
                  <a:lnTo>
                    <a:pt x="205" y="6"/>
                  </a:lnTo>
                  <a:lnTo>
                    <a:pt x="202" y="4"/>
                  </a:lnTo>
                  <a:lnTo>
                    <a:pt x="196" y="2"/>
                  </a:lnTo>
                  <a:lnTo>
                    <a:pt x="190" y="0"/>
                  </a:lnTo>
                  <a:lnTo>
                    <a:pt x="182" y="2"/>
                  </a:lnTo>
                  <a:lnTo>
                    <a:pt x="171" y="6"/>
                  </a:lnTo>
                  <a:lnTo>
                    <a:pt x="159" y="12"/>
                  </a:lnTo>
                  <a:lnTo>
                    <a:pt x="144" y="24"/>
                  </a:lnTo>
                  <a:lnTo>
                    <a:pt x="130" y="40"/>
                  </a:lnTo>
                  <a:lnTo>
                    <a:pt x="113" y="62"/>
                  </a:lnTo>
                  <a:lnTo>
                    <a:pt x="94" y="83"/>
                  </a:lnTo>
                  <a:lnTo>
                    <a:pt x="80" y="107"/>
                  </a:lnTo>
                  <a:lnTo>
                    <a:pt x="65" y="131"/>
                  </a:lnTo>
                  <a:lnTo>
                    <a:pt x="55" y="153"/>
                  </a:lnTo>
                  <a:lnTo>
                    <a:pt x="46" y="171"/>
                  </a:lnTo>
                  <a:lnTo>
                    <a:pt x="23" y="238"/>
                  </a:lnTo>
                  <a:lnTo>
                    <a:pt x="9" y="282"/>
                  </a:lnTo>
                  <a:lnTo>
                    <a:pt x="5" y="300"/>
                  </a:lnTo>
                  <a:lnTo>
                    <a:pt x="3" y="311"/>
                  </a:lnTo>
                  <a:lnTo>
                    <a:pt x="0" y="337"/>
                  </a:lnTo>
                  <a:lnTo>
                    <a:pt x="3" y="365"/>
                  </a:lnTo>
                  <a:lnTo>
                    <a:pt x="5" y="393"/>
                  </a:lnTo>
                  <a:lnTo>
                    <a:pt x="11" y="421"/>
                  </a:lnTo>
                  <a:lnTo>
                    <a:pt x="17" y="446"/>
                  </a:lnTo>
                  <a:lnTo>
                    <a:pt x="28" y="470"/>
                  </a:lnTo>
                  <a:lnTo>
                    <a:pt x="34" y="478"/>
                  </a:lnTo>
                  <a:lnTo>
                    <a:pt x="40" y="486"/>
                  </a:lnTo>
                  <a:lnTo>
                    <a:pt x="46" y="494"/>
                  </a:lnTo>
                  <a:lnTo>
                    <a:pt x="55" y="498"/>
                  </a:lnTo>
                  <a:lnTo>
                    <a:pt x="90" y="417"/>
                  </a:lnTo>
                  <a:lnTo>
                    <a:pt x="117" y="347"/>
                  </a:lnTo>
                  <a:lnTo>
                    <a:pt x="130" y="313"/>
                  </a:lnTo>
                  <a:lnTo>
                    <a:pt x="140" y="286"/>
                  </a:lnTo>
                  <a:lnTo>
                    <a:pt x="155" y="236"/>
                  </a:lnTo>
                  <a:lnTo>
                    <a:pt x="171" y="189"/>
                  </a:lnTo>
                  <a:lnTo>
                    <a:pt x="196" y="115"/>
                  </a:lnTo>
                  <a:lnTo>
                    <a:pt x="207" y="87"/>
                  </a:lnTo>
                  <a:lnTo>
                    <a:pt x="215" y="62"/>
                  </a:lnTo>
                  <a:lnTo>
                    <a:pt x="217" y="48"/>
                  </a:lnTo>
                  <a:lnTo>
                    <a:pt x="217" y="34"/>
                  </a:lnTo>
                  <a:lnTo>
                    <a:pt x="215" y="22"/>
                  </a:lnTo>
                  <a:lnTo>
                    <a:pt x="207" y="8"/>
                  </a:lnTo>
                </a:path>
              </a:pathLst>
            </a:custGeom>
            <a:noFill/>
            <a:ln>
              <a:noFill/>
            </a:ln>
          </p:spPr>
        </p:sp>
        <p:sp>
          <p:nvSpPr>
            <p:cNvPr id="274" name="Text Box 393">
              <a:extLst>
                <a:ext uri="{FF2B5EF4-FFF2-40B4-BE49-F238E27FC236}">
                  <a16:creationId xmlns:a16="http://schemas.microsoft.com/office/drawing/2014/main" xmlns="" id="{D3D66957-AD13-703E-A0C9-DE748621CB0A}"/>
                </a:ext>
              </a:extLst>
            </p:cNvPr>
            <p:cNvSpPr>
              <a:spLocks/>
            </p:cNvSpPr>
            <p:nvPr/>
          </p:nvSpPr>
          <p:spPr>
            <a:xfrm>
              <a:off x="3289" y="3189"/>
              <a:ext cx="123" cy="29"/>
            </a:xfrm>
            <a:custGeom>
              <a:avLst/>
              <a:gdLst/>
              <a:ahLst/>
              <a:cxnLst/>
              <a:rect l="0" t="0" r="r" b="b"/>
              <a:pathLst>
                <a:path w="123" h="29">
                  <a:moveTo>
                    <a:pt x="123" y="29"/>
                  </a:moveTo>
                  <a:lnTo>
                    <a:pt x="123" y="29"/>
                  </a:lnTo>
                  <a:lnTo>
                    <a:pt x="112" y="21"/>
                  </a:lnTo>
                  <a:lnTo>
                    <a:pt x="100" y="15"/>
                  </a:lnTo>
                  <a:lnTo>
                    <a:pt x="83" y="8"/>
                  </a:lnTo>
                  <a:lnTo>
                    <a:pt x="64" y="4"/>
                  </a:lnTo>
                  <a:lnTo>
                    <a:pt x="43" y="0"/>
                  </a:lnTo>
                  <a:lnTo>
                    <a:pt x="31" y="2"/>
                  </a:lnTo>
                  <a:lnTo>
                    <a:pt x="21" y="4"/>
                  </a:lnTo>
                  <a:lnTo>
                    <a:pt x="10" y="6"/>
                  </a:lnTo>
                  <a:lnTo>
                    <a:pt x="0" y="11"/>
                  </a:lnTo>
                  <a:lnTo>
                    <a:pt x="10" y="11"/>
                  </a:lnTo>
                  <a:lnTo>
                    <a:pt x="39" y="11"/>
                  </a:lnTo>
                  <a:lnTo>
                    <a:pt x="58" y="15"/>
                  </a:lnTo>
                  <a:lnTo>
                    <a:pt x="79" y="17"/>
                  </a:lnTo>
                  <a:lnTo>
                    <a:pt x="100" y="23"/>
                  </a:lnTo>
                  <a:lnTo>
                    <a:pt x="123" y="29"/>
                  </a:lnTo>
                  <a:close/>
                </a:path>
              </a:pathLst>
            </a:custGeom>
            <a:solidFill>
              <a:srgbClr val="210B09">
                <a:alpha val="99998"/>
              </a:srgbClr>
            </a:solidFill>
            <a:ln>
              <a:noFill/>
            </a:ln>
          </p:spPr>
        </p:sp>
        <p:sp>
          <p:nvSpPr>
            <p:cNvPr id="275" name="Text Box 394">
              <a:extLst>
                <a:ext uri="{FF2B5EF4-FFF2-40B4-BE49-F238E27FC236}">
                  <a16:creationId xmlns:a16="http://schemas.microsoft.com/office/drawing/2014/main" xmlns="" id="{7DC12804-39E4-1829-7815-D0E66D0F4152}"/>
                </a:ext>
              </a:extLst>
            </p:cNvPr>
            <p:cNvSpPr>
              <a:spLocks/>
            </p:cNvSpPr>
            <p:nvPr/>
          </p:nvSpPr>
          <p:spPr>
            <a:xfrm>
              <a:off x="3289" y="3189"/>
              <a:ext cx="123" cy="29"/>
            </a:xfrm>
            <a:custGeom>
              <a:avLst/>
              <a:gdLst/>
              <a:ahLst/>
              <a:cxnLst/>
              <a:rect l="0" t="0" r="r" b="b"/>
              <a:pathLst>
                <a:path w="123" h="29">
                  <a:moveTo>
                    <a:pt x="123" y="29"/>
                  </a:moveTo>
                  <a:lnTo>
                    <a:pt x="123" y="29"/>
                  </a:lnTo>
                  <a:lnTo>
                    <a:pt x="112" y="21"/>
                  </a:lnTo>
                  <a:lnTo>
                    <a:pt x="100" y="15"/>
                  </a:lnTo>
                  <a:lnTo>
                    <a:pt x="83" y="8"/>
                  </a:lnTo>
                  <a:lnTo>
                    <a:pt x="64" y="4"/>
                  </a:lnTo>
                  <a:lnTo>
                    <a:pt x="43" y="0"/>
                  </a:lnTo>
                  <a:lnTo>
                    <a:pt x="31" y="2"/>
                  </a:lnTo>
                  <a:lnTo>
                    <a:pt x="21" y="4"/>
                  </a:lnTo>
                  <a:lnTo>
                    <a:pt x="10" y="6"/>
                  </a:lnTo>
                  <a:lnTo>
                    <a:pt x="0" y="11"/>
                  </a:lnTo>
                  <a:lnTo>
                    <a:pt x="10" y="11"/>
                  </a:lnTo>
                  <a:lnTo>
                    <a:pt x="39" y="11"/>
                  </a:lnTo>
                  <a:lnTo>
                    <a:pt x="58" y="15"/>
                  </a:lnTo>
                  <a:lnTo>
                    <a:pt x="79" y="17"/>
                  </a:lnTo>
                  <a:lnTo>
                    <a:pt x="100" y="23"/>
                  </a:lnTo>
                  <a:lnTo>
                    <a:pt x="123" y="29"/>
                  </a:lnTo>
                </a:path>
              </a:pathLst>
            </a:custGeom>
            <a:noFill/>
            <a:ln>
              <a:noFill/>
            </a:ln>
          </p:spPr>
        </p:sp>
        <p:sp>
          <p:nvSpPr>
            <p:cNvPr id="276" name="Text Box 395">
              <a:extLst>
                <a:ext uri="{FF2B5EF4-FFF2-40B4-BE49-F238E27FC236}">
                  <a16:creationId xmlns:a16="http://schemas.microsoft.com/office/drawing/2014/main" xmlns="" id="{AC0FFD73-9349-9276-F4AA-D3AC6B0CD511}"/>
                </a:ext>
              </a:extLst>
            </p:cNvPr>
            <p:cNvSpPr>
              <a:spLocks/>
            </p:cNvSpPr>
            <p:nvPr/>
          </p:nvSpPr>
          <p:spPr>
            <a:xfrm>
              <a:off x="3322" y="3242"/>
              <a:ext cx="208" cy="597"/>
            </a:xfrm>
            <a:custGeom>
              <a:avLst/>
              <a:gdLst/>
              <a:ahLst/>
              <a:cxnLst/>
              <a:rect l="0" t="0" r="r" b="b"/>
              <a:pathLst>
                <a:path w="208" h="597">
                  <a:moveTo>
                    <a:pt x="81" y="0"/>
                  </a:moveTo>
                  <a:lnTo>
                    <a:pt x="81" y="0"/>
                  </a:lnTo>
                  <a:lnTo>
                    <a:pt x="87" y="6"/>
                  </a:lnTo>
                  <a:lnTo>
                    <a:pt x="94" y="14"/>
                  </a:lnTo>
                  <a:lnTo>
                    <a:pt x="100" y="28"/>
                  </a:lnTo>
                  <a:lnTo>
                    <a:pt x="104" y="46"/>
                  </a:lnTo>
                  <a:lnTo>
                    <a:pt x="106" y="68"/>
                  </a:lnTo>
                  <a:lnTo>
                    <a:pt x="106" y="97"/>
                  </a:lnTo>
                  <a:lnTo>
                    <a:pt x="100" y="135"/>
                  </a:lnTo>
                  <a:lnTo>
                    <a:pt x="77" y="240"/>
                  </a:lnTo>
                  <a:lnTo>
                    <a:pt x="44" y="373"/>
                  </a:lnTo>
                  <a:lnTo>
                    <a:pt x="15" y="496"/>
                  </a:lnTo>
                  <a:lnTo>
                    <a:pt x="4" y="541"/>
                  </a:lnTo>
                  <a:lnTo>
                    <a:pt x="0" y="571"/>
                  </a:lnTo>
                  <a:lnTo>
                    <a:pt x="42" y="436"/>
                  </a:lnTo>
                  <a:lnTo>
                    <a:pt x="75" y="333"/>
                  </a:lnTo>
                  <a:lnTo>
                    <a:pt x="98" y="268"/>
                  </a:lnTo>
                  <a:lnTo>
                    <a:pt x="102" y="262"/>
                  </a:lnTo>
                  <a:lnTo>
                    <a:pt x="104" y="258"/>
                  </a:lnTo>
                  <a:lnTo>
                    <a:pt x="108" y="258"/>
                  </a:lnTo>
                  <a:lnTo>
                    <a:pt x="110" y="262"/>
                  </a:lnTo>
                  <a:lnTo>
                    <a:pt x="117" y="274"/>
                  </a:lnTo>
                  <a:lnTo>
                    <a:pt x="121" y="296"/>
                  </a:lnTo>
                  <a:lnTo>
                    <a:pt x="129" y="347"/>
                  </a:lnTo>
                  <a:lnTo>
                    <a:pt x="137" y="399"/>
                  </a:lnTo>
                  <a:lnTo>
                    <a:pt x="142" y="424"/>
                  </a:lnTo>
                  <a:lnTo>
                    <a:pt x="152" y="454"/>
                  </a:lnTo>
                  <a:lnTo>
                    <a:pt x="175" y="520"/>
                  </a:lnTo>
                  <a:lnTo>
                    <a:pt x="198" y="575"/>
                  </a:lnTo>
                  <a:lnTo>
                    <a:pt x="208" y="597"/>
                  </a:lnTo>
                  <a:lnTo>
                    <a:pt x="198" y="557"/>
                  </a:lnTo>
                  <a:lnTo>
                    <a:pt x="177" y="462"/>
                  </a:lnTo>
                  <a:lnTo>
                    <a:pt x="165" y="403"/>
                  </a:lnTo>
                  <a:lnTo>
                    <a:pt x="154" y="343"/>
                  </a:lnTo>
                  <a:lnTo>
                    <a:pt x="146" y="286"/>
                  </a:lnTo>
                  <a:lnTo>
                    <a:pt x="142" y="234"/>
                  </a:lnTo>
                  <a:lnTo>
                    <a:pt x="140" y="143"/>
                  </a:lnTo>
                  <a:lnTo>
                    <a:pt x="137" y="103"/>
                  </a:lnTo>
                  <a:lnTo>
                    <a:pt x="133" y="66"/>
                  </a:lnTo>
                  <a:lnTo>
                    <a:pt x="125" y="36"/>
                  </a:lnTo>
                  <a:lnTo>
                    <a:pt x="121" y="24"/>
                  </a:lnTo>
                  <a:lnTo>
                    <a:pt x="117" y="14"/>
                  </a:lnTo>
                  <a:lnTo>
                    <a:pt x="108" y="6"/>
                  </a:lnTo>
                  <a:lnTo>
                    <a:pt x="102" y="2"/>
                  </a:lnTo>
                  <a:lnTo>
                    <a:pt x="92" y="0"/>
                  </a:lnTo>
                  <a:lnTo>
                    <a:pt x="81" y="0"/>
                  </a:lnTo>
                  <a:close/>
                </a:path>
              </a:pathLst>
            </a:custGeom>
            <a:solidFill>
              <a:srgbClr val="41211C">
                <a:alpha val="99998"/>
              </a:srgbClr>
            </a:solidFill>
            <a:ln>
              <a:noFill/>
            </a:ln>
          </p:spPr>
        </p:sp>
        <p:sp>
          <p:nvSpPr>
            <p:cNvPr id="277" name="Text Box 396">
              <a:extLst>
                <a:ext uri="{FF2B5EF4-FFF2-40B4-BE49-F238E27FC236}">
                  <a16:creationId xmlns:a16="http://schemas.microsoft.com/office/drawing/2014/main" xmlns="" id="{2AABA0F5-62A7-90E5-84F0-2731973A690C}"/>
                </a:ext>
              </a:extLst>
            </p:cNvPr>
            <p:cNvSpPr>
              <a:spLocks/>
            </p:cNvSpPr>
            <p:nvPr/>
          </p:nvSpPr>
          <p:spPr>
            <a:xfrm>
              <a:off x="3322" y="3242"/>
              <a:ext cx="208" cy="597"/>
            </a:xfrm>
            <a:custGeom>
              <a:avLst/>
              <a:gdLst/>
              <a:ahLst/>
              <a:cxnLst/>
              <a:rect l="0" t="0" r="r" b="b"/>
              <a:pathLst>
                <a:path w="208" h="597">
                  <a:moveTo>
                    <a:pt x="81" y="0"/>
                  </a:moveTo>
                  <a:lnTo>
                    <a:pt x="81" y="0"/>
                  </a:lnTo>
                  <a:lnTo>
                    <a:pt x="87" y="6"/>
                  </a:lnTo>
                  <a:lnTo>
                    <a:pt x="94" y="14"/>
                  </a:lnTo>
                  <a:lnTo>
                    <a:pt x="100" y="28"/>
                  </a:lnTo>
                  <a:lnTo>
                    <a:pt x="104" y="46"/>
                  </a:lnTo>
                  <a:lnTo>
                    <a:pt x="106" y="68"/>
                  </a:lnTo>
                  <a:lnTo>
                    <a:pt x="106" y="97"/>
                  </a:lnTo>
                  <a:lnTo>
                    <a:pt x="100" y="135"/>
                  </a:lnTo>
                  <a:lnTo>
                    <a:pt x="77" y="240"/>
                  </a:lnTo>
                  <a:lnTo>
                    <a:pt x="44" y="373"/>
                  </a:lnTo>
                  <a:lnTo>
                    <a:pt x="15" y="496"/>
                  </a:lnTo>
                  <a:lnTo>
                    <a:pt x="4" y="541"/>
                  </a:lnTo>
                  <a:lnTo>
                    <a:pt x="0" y="571"/>
                  </a:lnTo>
                  <a:lnTo>
                    <a:pt x="42" y="436"/>
                  </a:lnTo>
                  <a:lnTo>
                    <a:pt x="75" y="333"/>
                  </a:lnTo>
                  <a:lnTo>
                    <a:pt x="98" y="268"/>
                  </a:lnTo>
                  <a:lnTo>
                    <a:pt x="102" y="262"/>
                  </a:lnTo>
                  <a:lnTo>
                    <a:pt x="104" y="258"/>
                  </a:lnTo>
                  <a:lnTo>
                    <a:pt x="108" y="258"/>
                  </a:lnTo>
                  <a:lnTo>
                    <a:pt x="110" y="262"/>
                  </a:lnTo>
                  <a:lnTo>
                    <a:pt x="117" y="274"/>
                  </a:lnTo>
                  <a:lnTo>
                    <a:pt x="121" y="296"/>
                  </a:lnTo>
                  <a:lnTo>
                    <a:pt x="129" y="347"/>
                  </a:lnTo>
                  <a:lnTo>
                    <a:pt x="137" y="399"/>
                  </a:lnTo>
                  <a:lnTo>
                    <a:pt x="142" y="424"/>
                  </a:lnTo>
                  <a:lnTo>
                    <a:pt x="152" y="454"/>
                  </a:lnTo>
                  <a:lnTo>
                    <a:pt x="175" y="520"/>
                  </a:lnTo>
                  <a:lnTo>
                    <a:pt x="198" y="575"/>
                  </a:lnTo>
                  <a:lnTo>
                    <a:pt x="208" y="597"/>
                  </a:lnTo>
                  <a:lnTo>
                    <a:pt x="198" y="557"/>
                  </a:lnTo>
                  <a:lnTo>
                    <a:pt x="177" y="462"/>
                  </a:lnTo>
                  <a:lnTo>
                    <a:pt x="165" y="403"/>
                  </a:lnTo>
                  <a:lnTo>
                    <a:pt x="154" y="343"/>
                  </a:lnTo>
                  <a:lnTo>
                    <a:pt x="146" y="286"/>
                  </a:lnTo>
                  <a:lnTo>
                    <a:pt x="142" y="234"/>
                  </a:lnTo>
                  <a:lnTo>
                    <a:pt x="140" y="143"/>
                  </a:lnTo>
                  <a:lnTo>
                    <a:pt x="137" y="103"/>
                  </a:lnTo>
                  <a:lnTo>
                    <a:pt x="133" y="66"/>
                  </a:lnTo>
                  <a:lnTo>
                    <a:pt x="125" y="36"/>
                  </a:lnTo>
                  <a:lnTo>
                    <a:pt x="121" y="24"/>
                  </a:lnTo>
                  <a:lnTo>
                    <a:pt x="117" y="14"/>
                  </a:lnTo>
                  <a:lnTo>
                    <a:pt x="108" y="6"/>
                  </a:lnTo>
                  <a:lnTo>
                    <a:pt x="102" y="2"/>
                  </a:lnTo>
                  <a:lnTo>
                    <a:pt x="92" y="0"/>
                  </a:lnTo>
                  <a:lnTo>
                    <a:pt x="81" y="0"/>
                  </a:lnTo>
                </a:path>
              </a:pathLst>
            </a:custGeom>
            <a:noFill/>
            <a:ln>
              <a:noFill/>
            </a:ln>
          </p:spPr>
        </p:sp>
        <p:sp>
          <p:nvSpPr>
            <p:cNvPr id="278" name="Text Box 397">
              <a:extLst>
                <a:ext uri="{FF2B5EF4-FFF2-40B4-BE49-F238E27FC236}">
                  <a16:creationId xmlns:a16="http://schemas.microsoft.com/office/drawing/2014/main" xmlns="" id="{785EC53D-8D08-74BD-8BC3-0E487D60BDAE}"/>
                </a:ext>
              </a:extLst>
            </p:cNvPr>
            <p:cNvSpPr>
              <a:spLocks/>
            </p:cNvSpPr>
            <p:nvPr/>
          </p:nvSpPr>
          <p:spPr>
            <a:xfrm>
              <a:off x="3224" y="3434"/>
              <a:ext cx="67" cy="244"/>
            </a:xfrm>
            <a:custGeom>
              <a:avLst/>
              <a:gdLst/>
              <a:ahLst/>
              <a:cxnLst/>
              <a:rect l="0" t="0" r="r" b="b"/>
              <a:pathLst>
                <a:path w="67" h="244">
                  <a:moveTo>
                    <a:pt x="21" y="0"/>
                  </a:moveTo>
                  <a:lnTo>
                    <a:pt x="21" y="0"/>
                  </a:lnTo>
                  <a:lnTo>
                    <a:pt x="15" y="32"/>
                  </a:lnTo>
                  <a:lnTo>
                    <a:pt x="6" y="104"/>
                  </a:lnTo>
                  <a:lnTo>
                    <a:pt x="2" y="145"/>
                  </a:lnTo>
                  <a:lnTo>
                    <a:pt x="0" y="185"/>
                  </a:lnTo>
                  <a:lnTo>
                    <a:pt x="0" y="217"/>
                  </a:lnTo>
                  <a:lnTo>
                    <a:pt x="2" y="228"/>
                  </a:lnTo>
                  <a:lnTo>
                    <a:pt x="4" y="238"/>
                  </a:lnTo>
                  <a:lnTo>
                    <a:pt x="6" y="244"/>
                  </a:lnTo>
                  <a:lnTo>
                    <a:pt x="11" y="244"/>
                  </a:lnTo>
                  <a:lnTo>
                    <a:pt x="15" y="242"/>
                  </a:lnTo>
                  <a:lnTo>
                    <a:pt x="19" y="238"/>
                  </a:lnTo>
                  <a:lnTo>
                    <a:pt x="29" y="223"/>
                  </a:lnTo>
                  <a:lnTo>
                    <a:pt x="40" y="201"/>
                  </a:lnTo>
                  <a:lnTo>
                    <a:pt x="58" y="155"/>
                  </a:lnTo>
                  <a:lnTo>
                    <a:pt x="67" y="133"/>
                  </a:lnTo>
                  <a:lnTo>
                    <a:pt x="46" y="163"/>
                  </a:lnTo>
                  <a:lnTo>
                    <a:pt x="29" y="185"/>
                  </a:lnTo>
                  <a:lnTo>
                    <a:pt x="21" y="193"/>
                  </a:lnTo>
                  <a:lnTo>
                    <a:pt x="17" y="197"/>
                  </a:lnTo>
                  <a:lnTo>
                    <a:pt x="17" y="195"/>
                  </a:lnTo>
                  <a:lnTo>
                    <a:pt x="15" y="189"/>
                  </a:lnTo>
                  <a:lnTo>
                    <a:pt x="15" y="167"/>
                  </a:lnTo>
                  <a:lnTo>
                    <a:pt x="15" y="100"/>
                  </a:lnTo>
                  <a:lnTo>
                    <a:pt x="21" y="0"/>
                  </a:lnTo>
                  <a:close/>
                </a:path>
              </a:pathLst>
            </a:custGeom>
            <a:solidFill>
              <a:srgbClr val="301511">
                <a:alpha val="99998"/>
              </a:srgbClr>
            </a:solidFill>
            <a:ln>
              <a:noFill/>
            </a:ln>
          </p:spPr>
        </p:sp>
        <p:sp>
          <p:nvSpPr>
            <p:cNvPr id="279" name="Text Box 398">
              <a:extLst>
                <a:ext uri="{FF2B5EF4-FFF2-40B4-BE49-F238E27FC236}">
                  <a16:creationId xmlns:a16="http://schemas.microsoft.com/office/drawing/2014/main" xmlns="" id="{5DEFEEA4-3DD6-1E20-95C3-CF4C8E3BB227}"/>
                </a:ext>
              </a:extLst>
            </p:cNvPr>
            <p:cNvSpPr>
              <a:spLocks/>
            </p:cNvSpPr>
            <p:nvPr/>
          </p:nvSpPr>
          <p:spPr>
            <a:xfrm>
              <a:off x="3224" y="3434"/>
              <a:ext cx="67" cy="244"/>
            </a:xfrm>
            <a:custGeom>
              <a:avLst/>
              <a:gdLst/>
              <a:ahLst/>
              <a:cxnLst/>
              <a:rect l="0" t="0" r="r" b="b"/>
              <a:pathLst>
                <a:path w="67" h="244">
                  <a:moveTo>
                    <a:pt x="21" y="0"/>
                  </a:moveTo>
                  <a:lnTo>
                    <a:pt x="21" y="0"/>
                  </a:lnTo>
                  <a:lnTo>
                    <a:pt x="15" y="32"/>
                  </a:lnTo>
                  <a:lnTo>
                    <a:pt x="6" y="104"/>
                  </a:lnTo>
                  <a:lnTo>
                    <a:pt x="2" y="145"/>
                  </a:lnTo>
                  <a:lnTo>
                    <a:pt x="0" y="185"/>
                  </a:lnTo>
                  <a:lnTo>
                    <a:pt x="0" y="217"/>
                  </a:lnTo>
                  <a:lnTo>
                    <a:pt x="2" y="228"/>
                  </a:lnTo>
                  <a:lnTo>
                    <a:pt x="4" y="238"/>
                  </a:lnTo>
                  <a:lnTo>
                    <a:pt x="6" y="244"/>
                  </a:lnTo>
                  <a:lnTo>
                    <a:pt x="11" y="244"/>
                  </a:lnTo>
                  <a:lnTo>
                    <a:pt x="15" y="242"/>
                  </a:lnTo>
                  <a:lnTo>
                    <a:pt x="19" y="238"/>
                  </a:lnTo>
                  <a:lnTo>
                    <a:pt x="29" y="223"/>
                  </a:lnTo>
                  <a:lnTo>
                    <a:pt x="40" y="201"/>
                  </a:lnTo>
                  <a:lnTo>
                    <a:pt x="58" y="155"/>
                  </a:lnTo>
                  <a:lnTo>
                    <a:pt x="67" y="133"/>
                  </a:lnTo>
                  <a:lnTo>
                    <a:pt x="46" y="163"/>
                  </a:lnTo>
                  <a:lnTo>
                    <a:pt x="29" y="185"/>
                  </a:lnTo>
                  <a:lnTo>
                    <a:pt x="21" y="193"/>
                  </a:lnTo>
                  <a:lnTo>
                    <a:pt x="17" y="197"/>
                  </a:lnTo>
                  <a:lnTo>
                    <a:pt x="17" y="195"/>
                  </a:lnTo>
                  <a:lnTo>
                    <a:pt x="15" y="189"/>
                  </a:lnTo>
                  <a:lnTo>
                    <a:pt x="15" y="167"/>
                  </a:lnTo>
                  <a:lnTo>
                    <a:pt x="15" y="100"/>
                  </a:lnTo>
                  <a:lnTo>
                    <a:pt x="21" y="0"/>
                  </a:lnTo>
                </a:path>
              </a:pathLst>
            </a:custGeom>
            <a:noFill/>
            <a:ln>
              <a:noFill/>
            </a:ln>
          </p:spPr>
        </p:sp>
        <p:sp>
          <p:nvSpPr>
            <p:cNvPr id="280" name="Text Box 399">
              <a:extLst>
                <a:ext uri="{FF2B5EF4-FFF2-40B4-BE49-F238E27FC236}">
                  <a16:creationId xmlns:a16="http://schemas.microsoft.com/office/drawing/2014/main" xmlns="" id="{052CFA0F-3905-404C-896D-E1EEA5EB5B8D}"/>
                </a:ext>
              </a:extLst>
            </p:cNvPr>
            <p:cNvSpPr>
              <a:spLocks/>
            </p:cNvSpPr>
            <p:nvPr/>
          </p:nvSpPr>
          <p:spPr>
            <a:xfrm>
              <a:off x="3457" y="3153"/>
              <a:ext cx="2" cy="4"/>
            </a:xfrm>
            <a:custGeom>
              <a:avLst/>
              <a:gdLst/>
              <a:ahLst/>
              <a:cxnLst/>
              <a:rect l="0" t="0" r="r" b="b"/>
              <a:pathLst>
                <a:path w="2" h="4">
                  <a:moveTo>
                    <a:pt x="2" y="0"/>
                  </a:moveTo>
                  <a:lnTo>
                    <a:pt x="2" y="0"/>
                  </a:lnTo>
                  <a:lnTo>
                    <a:pt x="2" y="4"/>
                  </a:lnTo>
                  <a:lnTo>
                    <a:pt x="0" y="4"/>
                  </a:lnTo>
                  <a:lnTo>
                    <a:pt x="0" y="2"/>
                  </a:lnTo>
                  <a:lnTo>
                    <a:pt x="0" y="0"/>
                  </a:lnTo>
                  <a:lnTo>
                    <a:pt x="2" y="0"/>
                  </a:lnTo>
                  <a:close/>
                </a:path>
              </a:pathLst>
            </a:custGeom>
            <a:solidFill>
              <a:srgbClr val="AA4D20">
                <a:alpha val="99998"/>
              </a:srgbClr>
            </a:solidFill>
            <a:ln>
              <a:noFill/>
            </a:ln>
          </p:spPr>
        </p:sp>
        <p:sp>
          <p:nvSpPr>
            <p:cNvPr id="281" name="Text Box 400">
              <a:extLst>
                <a:ext uri="{FF2B5EF4-FFF2-40B4-BE49-F238E27FC236}">
                  <a16:creationId xmlns:a16="http://schemas.microsoft.com/office/drawing/2014/main" xmlns="" id="{594DC1BC-79C4-9D7F-C896-39F47263B1A5}"/>
                </a:ext>
              </a:extLst>
            </p:cNvPr>
            <p:cNvSpPr>
              <a:spLocks/>
            </p:cNvSpPr>
            <p:nvPr/>
          </p:nvSpPr>
          <p:spPr>
            <a:xfrm>
              <a:off x="3457" y="3153"/>
              <a:ext cx="2" cy="4"/>
            </a:xfrm>
            <a:custGeom>
              <a:avLst/>
              <a:gdLst/>
              <a:ahLst/>
              <a:cxnLst/>
              <a:rect l="0" t="0" r="r" b="b"/>
              <a:pathLst>
                <a:path w="2" h="4">
                  <a:moveTo>
                    <a:pt x="2" y="0"/>
                  </a:moveTo>
                  <a:lnTo>
                    <a:pt x="2" y="0"/>
                  </a:lnTo>
                  <a:lnTo>
                    <a:pt x="2" y="4"/>
                  </a:lnTo>
                  <a:lnTo>
                    <a:pt x="0" y="4"/>
                  </a:lnTo>
                  <a:lnTo>
                    <a:pt x="0" y="2"/>
                  </a:lnTo>
                  <a:lnTo>
                    <a:pt x="0" y="0"/>
                  </a:lnTo>
                  <a:lnTo>
                    <a:pt x="2" y="0"/>
                  </a:lnTo>
                </a:path>
              </a:pathLst>
            </a:custGeom>
            <a:noFill/>
            <a:ln>
              <a:noFill/>
            </a:ln>
          </p:spPr>
        </p:sp>
      </p:grpSp>
      <p:pic>
        <p:nvPicPr>
          <p:cNvPr id="401" name="Picture 401"/>
          <p:cNvPicPr>
            <a:picLocks noChangeAspect="1"/>
          </p:cNvPicPr>
          <p:nvPr/>
        </p:nvPicPr>
        <p:blipFill>
          <a:blip r:embed="rId4" cstate="email">
            <a:extLst>
              <a:ext uri="{28A0092B-C50C-407E-A947-70E740481C1C}">
                <a14:useLocalDpi xmlns:a14="http://schemas.microsoft.com/office/drawing/2010/main"/>
              </a:ext>
            </a:extLst>
          </a:blip>
          <a:stretch/>
        </p:blipFill>
        <p:spPr>
          <a:xfrm>
            <a:off x="2968201" y="4555353"/>
            <a:ext cx="1727200" cy="1809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05" name="Text Box 405"/>
          <p:cNvSpPr>
            <a:spLocks noGrp="1"/>
          </p:cNvSpPr>
          <p:nvPr>
            <p:ph type="title"/>
          </p:nvPr>
        </p:nvSpPr>
        <p:spPr>
          <a:xfrm>
            <a:off x="304800" y="228600"/>
            <a:ext cx="8534400" cy="33528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8</a:t>
            </a:r>
            <a:r>
              <a:rPr lang="en-US" sz="3600" dirty="0">
                <a:solidFill>
                  <a:schemeClr val="bg1"/>
                </a:solidFill>
                <a:latin typeface="Palatino Linotype" pitchFamily="18" charset="0"/>
              </a:rPr>
              <a:t>Then David was angry because the Lord’s wrath had broken out against Uzzah, and to this day that place is called Perez Uzzah.</a:t>
            </a:r>
          </a:p>
        </p:txBody>
      </p:sp>
      <p:sp>
        <p:nvSpPr>
          <p:cNvPr id="406" name="Text Box 406"/>
          <p:cNvSpPr>
            <a:spLocks/>
          </p:cNvSpPr>
          <p:nvPr/>
        </p:nvSpPr>
        <p:spPr>
          <a:xfrm>
            <a:off x="914400" y="609600"/>
            <a:ext cx="0" cy="0"/>
          </a:xfrm>
          <a:prstGeom prst="line">
            <a:avLst/>
          </a:prstGeom>
          <a:noFill/>
          <a:ln>
            <a:solidFill>
              <a:schemeClr val="tx1"/>
            </a:solidFill>
            <a:round/>
            <a:headEnd/>
            <a:tailEnd/>
          </a:ln>
        </p:spPr>
      </p:sp>
      <p:pic>
        <p:nvPicPr>
          <p:cNvPr id="407" name="Picture 407"/>
          <p:cNvPicPr>
            <a:picLocks noChangeAspect="1"/>
          </p:cNvPicPr>
          <p:nvPr/>
        </p:nvPicPr>
        <p:blipFill>
          <a:blip r:embed="rId3"/>
          <a:stretch/>
        </p:blipFill>
        <p:spPr>
          <a:xfrm>
            <a:off x="914400" y="3505200"/>
            <a:ext cx="2276475" cy="2009775"/>
          </a:xfrm>
          <a:prstGeom prst="rect">
            <a:avLst/>
          </a:prstGeom>
          <a:noFill/>
          <a:ln>
            <a:noFill/>
          </a:ln>
        </p:spPr>
      </p:pic>
      <p:grpSp>
        <p:nvGrpSpPr>
          <p:cNvPr id="409" name="Group 409"/>
          <p:cNvGrpSpPr>
            <a:grpSpLocks noChangeAspect="1"/>
          </p:cNvGrpSpPr>
          <p:nvPr/>
        </p:nvGrpSpPr>
        <p:grpSpPr>
          <a:xfrm rot="-5400000">
            <a:off x="5929312" y="4281487"/>
            <a:ext cx="1400175" cy="3200400"/>
            <a:chOff x="3120" y="3024"/>
            <a:chExt cx="504" cy="1152"/>
          </a:xfrm>
        </p:grpSpPr>
        <p:sp>
          <p:nvSpPr>
            <p:cNvPr id="410" name="Text Box 410"/>
            <p:cNvSpPr>
              <a:spLocks/>
            </p:cNvSpPr>
            <p:nvPr/>
          </p:nvSpPr>
          <p:spPr>
            <a:xfrm>
              <a:off x="3120" y="3024"/>
              <a:ext cx="504" cy="1152"/>
            </a:xfrm>
            <a:prstGeom prst="rect">
              <a:avLst/>
            </a:prstGeom>
            <a:noFill/>
            <a:ln>
              <a:noFill/>
            </a:ln>
          </p:spPr>
        </p:sp>
        <p:sp>
          <p:nvSpPr>
            <p:cNvPr id="411" name="Text Box 411"/>
            <p:cNvSpPr>
              <a:spLocks/>
            </p:cNvSpPr>
            <p:nvPr/>
          </p:nvSpPr>
          <p:spPr>
            <a:xfrm>
              <a:off x="3432" y="3222"/>
              <a:ext cx="71" cy="433"/>
            </a:xfrm>
            <a:custGeom>
              <a:avLst/>
              <a:gdLst/>
              <a:ahLst/>
              <a:cxnLst/>
              <a:rect l="0" t="0" r="r" b="b"/>
              <a:pathLst>
                <a:path w="71" h="433">
                  <a:moveTo>
                    <a:pt x="7" y="0"/>
                  </a:moveTo>
                  <a:lnTo>
                    <a:pt x="7" y="0"/>
                  </a:lnTo>
                  <a:lnTo>
                    <a:pt x="13" y="16"/>
                  </a:lnTo>
                  <a:lnTo>
                    <a:pt x="27" y="56"/>
                  </a:lnTo>
                  <a:lnTo>
                    <a:pt x="44" y="117"/>
                  </a:lnTo>
                  <a:lnTo>
                    <a:pt x="55" y="153"/>
                  </a:lnTo>
                  <a:lnTo>
                    <a:pt x="63" y="195"/>
                  </a:lnTo>
                  <a:lnTo>
                    <a:pt x="69" y="234"/>
                  </a:lnTo>
                  <a:lnTo>
                    <a:pt x="71" y="274"/>
                  </a:lnTo>
                  <a:lnTo>
                    <a:pt x="71" y="312"/>
                  </a:lnTo>
                  <a:lnTo>
                    <a:pt x="69" y="345"/>
                  </a:lnTo>
                  <a:lnTo>
                    <a:pt x="63" y="401"/>
                  </a:lnTo>
                  <a:lnTo>
                    <a:pt x="59" y="431"/>
                  </a:lnTo>
                  <a:lnTo>
                    <a:pt x="59" y="433"/>
                  </a:lnTo>
                  <a:lnTo>
                    <a:pt x="57" y="431"/>
                  </a:lnTo>
                  <a:lnTo>
                    <a:pt x="50" y="415"/>
                  </a:lnTo>
                  <a:lnTo>
                    <a:pt x="36" y="351"/>
                  </a:lnTo>
                  <a:lnTo>
                    <a:pt x="21" y="274"/>
                  </a:lnTo>
                  <a:lnTo>
                    <a:pt x="11" y="210"/>
                  </a:lnTo>
                  <a:lnTo>
                    <a:pt x="7" y="151"/>
                  </a:lnTo>
                  <a:lnTo>
                    <a:pt x="0" y="80"/>
                  </a:lnTo>
                  <a:lnTo>
                    <a:pt x="0" y="48"/>
                  </a:lnTo>
                  <a:lnTo>
                    <a:pt x="0" y="22"/>
                  </a:lnTo>
                  <a:lnTo>
                    <a:pt x="2" y="6"/>
                  </a:lnTo>
                  <a:lnTo>
                    <a:pt x="5" y="2"/>
                  </a:lnTo>
                  <a:lnTo>
                    <a:pt x="7" y="0"/>
                  </a:lnTo>
                  <a:close/>
                </a:path>
              </a:pathLst>
            </a:custGeom>
            <a:solidFill>
              <a:srgbClr val="41211C">
                <a:alpha val="99998"/>
              </a:srgbClr>
            </a:solidFill>
            <a:ln>
              <a:noFill/>
            </a:ln>
          </p:spPr>
        </p:sp>
        <p:sp>
          <p:nvSpPr>
            <p:cNvPr id="412" name="Text Box 412"/>
            <p:cNvSpPr>
              <a:spLocks/>
            </p:cNvSpPr>
            <p:nvPr/>
          </p:nvSpPr>
          <p:spPr>
            <a:xfrm>
              <a:off x="3432" y="3222"/>
              <a:ext cx="71" cy="433"/>
            </a:xfrm>
            <a:custGeom>
              <a:avLst/>
              <a:gdLst/>
              <a:ahLst/>
              <a:cxnLst/>
              <a:rect l="0" t="0" r="r" b="b"/>
              <a:pathLst>
                <a:path w="71" h="433">
                  <a:moveTo>
                    <a:pt x="7" y="0"/>
                  </a:moveTo>
                  <a:lnTo>
                    <a:pt x="7" y="0"/>
                  </a:lnTo>
                  <a:lnTo>
                    <a:pt x="13" y="16"/>
                  </a:lnTo>
                  <a:lnTo>
                    <a:pt x="27" y="56"/>
                  </a:lnTo>
                  <a:lnTo>
                    <a:pt x="44" y="117"/>
                  </a:lnTo>
                  <a:lnTo>
                    <a:pt x="55" y="153"/>
                  </a:lnTo>
                  <a:lnTo>
                    <a:pt x="63" y="195"/>
                  </a:lnTo>
                  <a:lnTo>
                    <a:pt x="69" y="234"/>
                  </a:lnTo>
                  <a:lnTo>
                    <a:pt x="71" y="274"/>
                  </a:lnTo>
                  <a:lnTo>
                    <a:pt x="71" y="312"/>
                  </a:lnTo>
                  <a:lnTo>
                    <a:pt x="69" y="345"/>
                  </a:lnTo>
                  <a:lnTo>
                    <a:pt x="63" y="401"/>
                  </a:lnTo>
                  <a:lnTo>
                    <a:pt x="59" y="431"/>
                  </a:lnTo>
                  <a:lnTo>
                    <a:pt x="59" y="433"/>
                  </a:lnTo>
                  <a:lnTo>
                    <a:pt x="57" y="431"/>
                  </a:lnTo>
                  <a:lnTo>
                    <a:pt x="50" y="415"/>
                  </a:lnTo>
                  <a:lnTo>
                    <a:pt x="36" y="351"/>
                  </a:lnTo>
                  <a:lnTo>
                    <a:pt x="21" y="274"/>
                  </a:lnTo>
                  <a:lnTo>
                    <a:pt x="11" y="210"/>
                  </a:lnTo>
                  <a:lnTo>
                    <a:pt x="7" y="151"/>
                  </a:lnTo>
                  <a:lnTo>
                    <a:pt x="0" y="80"/>
                  </a:lnTo>
                  <a:lnTo>
                    <a:pt x="0" y="48"/>
                  </a:lnTo>
                  <a:lnTo>
                    <a:pt x="0" y="22"/>
                  </a:lnTo>
                  <a:lnTo>
                    <a:pt x="2" y="6"/>
                  </a:lnTo>
                  <a:lnTo>
                    <a:pt x="5" y="2"/>
                  </a:lnTo>
                  <a:lnTo>
                    <a:pt x="7" y="0"/>
                  </a:lnTo>
                </a:path>
              </a:pathLst>
            </a:custGeom>
            <a:noFill/>
            <a:ln>
              <a:noFill/>
            </a:ln>
          </p:spPr>
        </p:sp>
        <p:sp>
          <p:nvSpPr>
            <p:cNvPr id="413" name="Text Box 413"/>
            <p:cNvSpPr>
              <a:spLocks/>
            </p:cNvSpPr>
            <p:nvPr/>
          </p:nvSpPr>
          <p:spPr>
            <a:xfrm>
              <a:off x="3124" y="4053"/>
              <a:ext cx="144" cy="119"/>
            </a:xfrm>
            <a:custGeom>
              <a:avLst/>
              <a:gdLst/>
              <a:ahLst/>
              <a:cxnLst/>
              <a:rect l="0" t="0" r="r" b="b"/>
              <a:pathLst>
                <a:path w="144" h="119">
                  <a:moveTo>
                    <a:pt x="144" y="111"/>
                  </a:moveTo>
                  <a:lnTo>
                    <a:pt x="144" y="111"/>
                  </a:lnTo>
                  <a:lnTo>
                    <a:pt x="140" y="115"/>
                  </a:lnTo>
                  <a:lnTo>
                    <a:pt x="136" y="119"/>
                  </a:lnTo>
                  <a:lnTo>
                    <a:pt x="127" y="119"/>
                  </a:lnTo>
                  <a:lnTo>
                    <a:pt x="117" y="115"/>
                  </a:lnTo>
                  <a:lnTo>
                    <a:pt x="94" y="105"/>
                  </a:lnTo>
                  <a:lnTo>
                    <a:pt x="71" y="91"/>
                  </a:lnTo>
                  <a:lnTo>
                    <a:pt x="61" y="81"/>
                  </a:lnTo>
                  <a:lnTo>
                    <a:pt x="50" y="71"/>
                  </a:lnTo>
                  <a:lnTo>
                    <a:pt x="33" y="56"/>
                  </a:lnTo>
                  <a:lnTo>
                    <a:pt x="17" y="44"/>
                  </a:lnTo>
                  <a:lnTo>
                    <a:pt x="0" y="32"/>
                  </a:lnTo>
                  <a:lnTo>
                    <a:pt x="0" y="28"/>
                  </a:lnTo>
                  <a:lnTo>
                    <a:pt x="4" y="18"/>
                  </a:lnTo>
                  <a:lnTo>
                    <a:pt x="13" y="8"/>
                  </a:lnTo>
                  <a:lnTo>
                    <a:pt x="19" y="4"/>
                  </a:lnTo>
                  <a:lnTo>
                    <a:pt x="25" y="0"/>
                  </a:lnTo>
                  <a:lnTo>
                    <a:pt x="31" y="0"/>
                  </a:lnTo>
                  <a:lnTo>
                    <a:pt x="38" y="2"/>
                  </a:lnTo>
                  <a:lnTo>
                    <a:pt x="54" y="14"/>
                  </a:lnTo>
                  <a:lnTo>
                    <a:pt x="73" y="32"/>
                  </a:lnTo>
                  <a:lnTo>
                    <a:pt x="94" y="54"/>
                  </a:lnTo>
                  <a:lnTo>
                    <a:pt x="129" y="93"/>
                  </a:lnTo>
                  <a:lnTo>
                    <a:pt x="144" y="111"/>
                  </a:lnTo>
                  <a:close/>
                </a:path>
              </a:pathLst>
            </a:custGeom>
            <a:solidFill>
              <a:srgbClr val="614239">
                <a:alpha val="99998"/>
              </a:srgbClr>
            </a:solidFill>
            <a:ln>
              <a:noFill/>
            </a:ln>
          </p:spPr>
        </p:sp>
        <p:sp>
          <p:nvSpPr>
            <p:cNvPr id="414" name="Text Box 414"/>
            <p:cNvSpPr>
              <a:spLocks/>
            </p:cNvSpPr>
            <p:nvPr/>
          </p:nvSpPr>
          <p:spPr>
            <a:xfrm>
              <a:off x="3124" y="4053"/>
              <a:ext cx="144" cy="119"/>
            </a:xfrm>
            <a:custGeom>
              <a:avLst/>
              <a:gdLst/>
              <a:ahLst/>
              <a:cxnLst/>
              <a:rect l="0" t="0" r="r" b="b"/>
              <a:pathLst>
                <a:path w="144" h="119">
                  <a:moveTo>
                    <a:pt x="144" y="111"/>
                  </a:moveTo>
                  <a:lnTo>
                    <a:pt x="144" y="111"/>
                  </a:lnTo>
                  <a:lnTo>
                    <a:pt x="140" y="115"/>
                  </a:lnTo>
                  <a:lnTo>
                    <a:pt x="136" y="119"/>
                  </a:lnTo>
                  <a:lnTo>
                    <a:pt x="127" y="119"/>
                  </a:lnTo>
                  <a:lnTo>
                    <a:pt x="117" y="115"/>
                  </a:lnTo>
                  <a:lnTo>
                    <a:pt x="94" y="105"/>
                  </a:lnTo>
                  <a:lnTo>
                    <a:pt x="71" y="91"/>
                  </a:lnTo>
                  <a:lnTo>
                    <a:pt x="61" y="81"/>
                  </a:lnTo>
                  <a:lnTo>
                    <a:pt x="50" y="71"/>
                  </a:lnTo>
                  <a:lnTo>
                    <a:pt x="33" y="56"/>
                  </a:lnTo>
                  <a:lnTo>
                    <a:pt x="17" y="44"/>
                  </a:lnTo>
                  <a:lnTo>
                    <a:pt x="0" y="32"/>
                  </a:lnTo>
                  <a:lnTo>
                    <a:pt x="0" y="28"/>
                  </a:lnTo>
                  <a:lnTo>
                    <a:pt x="4" y="18"/>
                  </a:lnTo>
                  <a:lnTo>
                    <a:pt x="13" y="8"/>
                  </a:lnTo>
                  <a:lnTo>
                    <a:pt x="19" y="4"/>
                  </a:lnTo>
                  <a:lnTo>
                    <a:pt x="25" y="0"/>
                  </a:lnTo>
                  <a:lnTo>
                    <a:pt x="31" y="0"/>
                  </a:lnTo>
                  <a:lnTo>
                    <a:pt x="38" y="2"/>
                  </a:lnTo>
                  <a:lnTo>
                    <a:pt x="54" y="14"/>
                  </a:lnTo>
                  <a:lnTo>
                    <a:pt x="73" y="32"/>
                  </a:lnTo>
                  <a:lnTo>
                    <a:pt x="94" y="54"/>
                  </a:lnTo>
                  <a:lnTo>
                    <a:pt x="129" y="93"/>
                  </a:lnTo>
                  <a:lnTo>
                    <a:pt x="144" y="111"/>
                  </a:lnTo>
                </a:path>
              </a:pathLst>
            </a:custGeom>
            <a:noFill/>
            <a:ln>
              <a:noFill/>
            </a:ln>
          </p:spPr>
        </p:sp>
        <p:sp>
          <p:nvSpPr>
            <p:cNvPr id="415" name="Text Box 415"/>
            <p:cNvSpPr>
              <a:spLocks/>
            </p:cNvSpPr>
            <p:nvPr/>
          </p:nvSpPr>
          <p:spPr>
            <a:xfrm>
              <a:off x="3137" y="3869"/>
              <a:ext cx="200" cy="251"/>
            </a:xfrm>
            <a:custGeom>
              <a:avLst/>
              <a:gdLst/>
              <a:ahLst/>
              <a:cxnLst/>
              <a:rect l="0" t="0" r="r" b="b"/>
              <a:pathLst>
                <a:path w="200" h="251">
                  <a:moveTo>
                    <a:pt x="200" y="49"/>
                  </a:moveTo>
                  <a:lnTo>
                    <a:pt x="200" y="49"/>
                  </a:lnTo>
                  <a:lnTo>
                    <a:pt x="181" y="67"/>
                  </a:lnTo>
                  <a:lnTo>
                    <a:pt x="141" y="113"/>
                  </a:lnTo>
                  <a:lnTo>
                    <a:pt x="118" y="140"/>
                  </a:lnTo>
                  <a:lnTo>
                    <a:pt x="102" y="166"/>
                  </a:lnTo>
                  <a:lnTo>
                    <a:pt x="93" y="176"/>
                  </a:lnTo>
                  <a:lnTo>
                    <a:pt x="89" y="188"/>
                  </a:lnTo>
                  <a:lnTo>
                    <a:pt x="87" y="198"/>
                  </a:lnTo>
                  <a:lnTo>
                    <a:pt x="87" y="204"/>
                  </a:lnTo>
                  <a:lnTo>
                    <a:pt x="95" y="242"/>
                  </a:lnTo>
                  <a:lnTo>
                    <a:pt x="95" y="251"/>
                  </a:lnTo>
                  <a:lnTo>
                    <a:pt x="66" y="240"/>
                  </a:lnTo>
                  <a:lnTo>
                    <a:pt x="43" y="228"/>
                  </a:lnTo>
                  <a:lnTo>
                    <a:pt x="33" y="222"/>
                  </a:lnTo>
                  <a:lnTo>
                    <a:pt x="27" y="214"/>
                  </a:lnTo>
                  <a:lnTo>
                    <a:pt x="16" y="204"/>
                  </a:lnTo>
                  <a:lnTo>
                    <a:pt x="8" y="196"/>
                  </a:lnTo>
                  <a:lnTo>
                    <a:pt x="0" y="188"/>
                  </a:lnTo>
                  <a:lnTo>
                    <a:pt x="6" y="186"/>
                  </a:lnTo>
                  <a:lnTo>
                    <a:pt x="20" y="176"/>
                  </a:lnTo>
                  <a:lnTo>
                    <a:pt x="39" y="160"/>
                  </a:lnTo>
                  <a:lnTo>
                    <a:pt x="50" y="150"/>
                  </a:lnTo>
                  <a:lnTo>
                    <a:pt x="58" y="138"/>
                  </a:lnTo>
                  <a:lnTo>
                    <a:pt x="68" y="125"/>
                  </a:lnTo>
                  <a:lnTo>
                    <a:pt x="79" y="107"/>
                  </a:lnTo>
                  <a:lnTo>
                    <a:pt x="100" y="69"/>
                  </a:lnTo>
                  <a:lnTo>
                    <a:pt x="123" y="31"/>
                  </a:lnTo>
                  <a:lnTo>
                    <a:pt x="133" y="18"/>
                  </a:lnTo>
                  <a:lnTo>
                    <a:pt x="143" y="6"/>
                  </a:lnTo>
                  <a:lnTo>
                    <a:pt x="148" y="2"/>
                  </a:lnTo>
                  <a:lnTo>
                    <a:pt x="154" y="0"/>
                  </a:lnTo>
                  <a:lnTo>
                    <a:pt x="158" y="0"/>
                  </a:lnTo>
                  <a:lnTo>
                    <a:pt x="164" y="2"/>
                  </a:lnTo>
                  <a:lnTo>
                    <a:pt x="175" y="8"/>
                  </a:lnTo>
                  <a:lnTo>
                    <a:pt x="183" y="18"/>
                  </a:lnTo>
                  <a:lnTo>
                    <a:pt x="189" y="27"/>
                  </a:lnTo>
                  <a:lnTo>
                    <a:pt x="195" y="37"/>
                  </a:lnTo>
                  <a:lnTo>
                    <a:pt x="200" y="49"/>
                  </a:lnTo>
                  <a:close/>
                </a:path>
              </a:pathLst>
            </a:custGeom>
            <a:solidFill>
              <a:srgbClr val="733523">
                <a:alpha val="99998"/>
              </a:srgbClr>
            </a:solidFill>
            <a:ln>
              <a:noFill/>
            </a:ln>
          </p:spPr>
        </p:sp>
        <p:sp>
          <p:nvSpPr>
            <p:cNvPr id="416" name="Text Box 416"/>
            <p:cNvSpPr>
              <a:spLocks/>
            </p:cNvSpPr>
            <p:nvPr/>
          </p:nvSpPr>
          <p:spPr>
            <a:xfrm>
              <a:off x="3137" y="3869"/>
              <a:ext cx="200" cy="251"/>
            </a:xfrm>
            <a:custGeom>
              <a:avLst/>
              <a:gdLst/>
              <a:ahLst/>
              <a:cxnLst/>
              <a:rect l="0" t="0" r="r" b="b"/>
              <a:pathLst>
                <a:path w="200" h="251">
                  <a:moveTo>
                    <a:pt x="200" y="49"/>
                  </a:moveTo>
                  <a:lnTo>
                    <a:pt x="200" y="49"/>
                  </a:lnTo>
                  <a:lnTo>
                    <a:pt x="181" y="67"/>
                  </a:lnTo>
                  <a:lnTo>
                    <a:pt x="141" y="113"/>
                  </a:lnTo>
                  <a:lnTo>
                    <a:pt x="118" y="140"/>
                  </a:lnTo>
                  <a:lnTo>
                    <a:pt x="102" y="166"/>
                  </a:lnTo>
                  <a:lnTo>
                    <a:pt x="93" y="176"/>
                  </a:lnTo>
                  <a:lnTo>
                    <a:pt x="89" y="188"/>
                  </a:lnTo>
                  <a:lnTo>
                    <a:pt x="87" y="198"/>
                  </a:lnTo>
                  <a:lnTo>
                    <a:pt x="87" y="204"/>
                  </a:lnTo>
                  <a:lnTo>
                    <a:pt x="95" y="242"/>
                  </a:lnTo>
                  <a:lnTo>
                    <a:pt x="95" y="251"/>
                  </a:lnTo>
                  <a:lnTo>
                    <a:pt x="66" y="240"/>
                  </a:lnTo>
                  <a:lnTo>
                    <a:pt x="43" y="228"/>
                  </a:lnTo>
                  <a:lnTo>
                    <a:pt x="33" y="222"/>
                  </a:lnTo>
                  <a:lnTo>
                    <a:pt x="27" y="214"/>
                  </a:lnTo>
                  <a:lnTo>
                    <a:pt x="16" y="204"/>
                  </a:lnTo>
                  <a:lnTo>
                    <a:pt x="8" y="196"/>
                  </a:lnTo>
                  <a:lnTo>
                    <a:pt x="0" y="188"/>
                  </a:lnTo>
                  <a:lnTo>
                    <a:pt x="6" y="186"/>
                  </a:lnTo>
                  <a:lnTo>
                    <a:pt x="20" y="176"/>
                  </a:lnTo>
                  <a:lnTo>
                    <a:pt x="39" y="160"/>
                  </a:lnTo>
                  <a:lnTo>
                    <a:pt x="50" y="150"/>
                  </a:lnTo>
                  <a:lnTo>
                    <a:pt x="58" y="138"/>
                  </a:lnTo>
                  <a:lnTo>
                    <a:pt x="68" y="125"/>
                  </a:lnTo>
                  <a:lnTo>
                    <a:pt x="79" y="107"/>
                  </a:lnTo>
                  <a:lnTo>
                    <a:pt x="100" y="69"/>
                  </a:lnTo>
                  <a:lnTo>
                    <a:pt x="123" y="31"/>
                  </a:lnTo>
                  <a:lnTo>
                    <a:pt x="133" y="18"/>
                  </a:lnTo>
                  <a:lnTo>
                    <a:pt x="143" y="6"/>
                  </a:lnTo>
                  <a:lnTo>
                    <a:pt x="148" y="2"/>
                  </a:lnTo>
                  <a:lnTo>
                    <a:pt x="154" y="0"/>
                  </a:lnTo>
                  <a:lnTo>
                    <a:pt x="158" y="0"/>
                  </a:lnTo>
                  <a:lnTo>
                    <a:pt x="164" y="2"/>
                  </a:lnTo>
                  <a:lnTo>
                    <a:pt x="175" y="8"/>
                  </a:lnTo>
                  <a:lnTo>
                    <a:pt x="183" y="18"/>
                  </a:lnTo>
                  <a:lnTo>
                    <a:pt x="189" y="27"/>
                  </a:lnTo>
                  <a:lnTo>
                    <a:pt x="195" y="37"/>
                  </a:lnTo>
                  <a:lnTo>
                    <a:pt x="200" y="49"/>
                  </a:lnTo>
                </a:path>
              </a:pathLst>
            </a:custGeom>
            <a:noFill/>
            <a:ln>
              <a:noFill/>
            </a:ln>
          </p:spPr>
        </p:sp>
        <p:sp>
          <p:nvSpPr>
            <p:cNvPr id="417" name="Text Box 417"/>
            <p:cNvSpPr>
              <a:spLocks/>
            </p:cNvSpPr>
            <p:nvPr/>
          </p:nvSpPr>
          <p:spPr>
            <a:xfrm>
              <a:off x="3216" y="4013"/>
              <a:ext cx="35" cy="58"/>
            </a:xfrm>
            <a:custGeom>
              <a:avLst/>
              <a:gdLst/>
              <a:ahLst/>
              <a:cxnLst/>
              <a:rect l="0" t="0" r="r" b="b"/>
              <a:pathLst>
                <a:path w="35" h="58">
                  <a:moveTo>
                    <a:pt x="8" y="58"/>
                  </a:moveTo>
                  <a:lnTo>
                    <a:pt x="8" y="58"/>
                  </a:lnTo>
                  <a:lnTo>
                    <a:pt x="2" y="46"/>
                  </a:lnTo>
                  <a:lnTo>
                    <a:pt x="0" y="34"/>
                  </a:lnTo>
                  <a:lnTo>
                    <a:pt x="0" y="18"/>
                  </a:lnTo>
                  <a:lnTo>
                    <a:pt x="14" y="10"/>
                  </a:lnTo>
                  <a:lnTo>
                    <a:pt x="27" y="4"/>
                  </a:lnTo>
                  <a:lnTo>
                    <a:pt x="35" y="0"/>
                  </a:lnTo>
                  <a:lnTo>
                    <a:pt x="23" y="22"/>
                  </a:lnTo>
                  <a:lnTo>
                    <a:pt x="12" y="40"/>
                  </a:lnTo>
                  <a:lnTo>
                    <a:pt x="8" y="48"/>
                  </a:lnTo>
                  <a:lnTo>
                    <a:pt x="8" y="58"/>
                  </a:lnTo>
                  <a:close/>
                </a:path>
              </a:pathLst>
            </a:custGeom>
            <a:solidFill>
              <a:srgbClr val="501106">
                <a:alpha val="99998"/>
              </a:srgbClr>
            </a:solidFill>
            <a:ln>
              <a:noFill/>
            </a:ln>
          </p:spPr>
        </p:sp>
        <p:sp>
          <p:nvSpPr>
            <p:cNvPr id="418" name="Text Box 418"/>
            <p:cNvSpPr>
              <a:spLocks/>
            </p:cNvSpPr>
            <p:nvPr/>
          </p:nvSpPr>
          <p:spPr>
            <a:xfrm>
              <a:off x="3216" y="4013"/>
              <a:ext cx="35" cy="58"/>
            </a:xfrm>
            <a:custGeom>
              <a:avLst/>
              <a:gdLst/>
              <a:ahLst/>
              <a:cxnLst/>
              <a:rect l="0" t="0" r="r" b="b"/>
              <a:pathLst>
                <a:path w="35" h="58">
                  <a:moveTo>
                    <a:pt x="8" y="58"/>
                  </a:moveTo>
                  <a:lnTo>
                    <a:pt x="8" y="58"/>
                  </a:lnTo>
                  <a:lnTo>
                    <a:pt x="2" y="46"/>
                  </a:lnTo>
                  <a:lnTo>
                    <a:pt x="0" y="34"/>
                  </a:lnTo>
                  <a:lnTo>
                    <a:pt x="0" y="18"/>
                  </a:lnTo>
                  <a:lnTo>
                    <a:pt x="14" y="10"/>
                  </a:lnTo>
                  <a:lnTo>
                    <a:pt x="27" y="4"/>
                  </a:lnTo>
                  <a:lnTo>
                    <a:pt x="35" y="0"/>
                  </a:lnTo>
                  <a:lnTo>
                    <a:pt x="23" y="22"/>
                  </a:lnTo>
                  <a:lnTo>
                    <a:pt x="12" y="40"/>
                  </a:lnTo>
                  <a:lnTo>
                    <a:pt x="8" y="48"/>
                  </a:lnTo>
                  <a:lnTo>
                    <a:pt x="8" y="58"/>
                  </a:lnTo>
                </a:path>
              </a:pathLst>
            </a:custGeom>
            <a:noFill/>
            <a:ln>
              <a:noFill/>
            </a:ln>
          </p:spPr>
        </p:sp>
        <p:sp>
          <p:nvSpPr>
            <p:cNvPr id="419" name="Text Box 419"/>
            <p:cNvSpPr>
              <a:spLocks/>
            </p:cNvSpPr>
            <p:nvPr/>
          </p:nvSpPr>
          <p:spPr>
            <a:xfrm>
              <a:off x="3260" y="3936"/>
              <a:ext cx="58" cy="67"/>
            </a:xfrm>
            <a:custGeom>
              <a:avLst/>
              <a:gdLst/>
              <a:ahLst/>
              <a:cxnLst/>
              <a:rect l="0" t="0" r="r" b="b"/>
              <a:pathLst>
                <a:path w="58" h="67">
                  <a:moveTo>
                    <a:pt x="2" y="67"/>
                  </a:moveTo>
                  <a:lnTo>
                    <a:pt x="2" y="67"/>
                  </a:lnTo>
                  <a:lnTo>
                    <a:pt x="0" y="50"/>
                  </a:lnTo>
                  <a:lnTo>
                    <a:pt x="2" y="32"/>
                  </a:lnTo>
                  <a:lnTo>
                    <a:pt x="6" y="18"/>
                  </a:lnTo>
                  <a:lnTo>
                    <a:pt x="27" y="8"/>
                  </a:lnTo>
                  <a:lnTo>
                    <a:pt x="43" y="4"/>
                  </a:lnTo>
                  <a:lnTo>
                    <a:pt x="58" y="0"/>
                  </a:lnTo>
                  <a:lnTo>
                    <a:pt x="2" y="67"/>
                  </a:lnTo>
                  <a:close/>
                </a:path>
              </a:pathLst>
            </a:custGeom>
            <a:solidFill>
              <a:srgbClr val="501106">
                <a:alpha val="99998"/>
              </a:srgbClr>
            </a:solidFill>
            <a:ln>
              <a:noFill/>
            </a:ln>
          </p:spPr>
        </p:sp>
        <p:sp>
          <p:nvSpPr>
            <p:cNvPr id="420" name="Text Box 420"/>
            <p:cNvSpPr>
              <a:spLocks/>
            </p:cNvSpPr>
            <p:nvPr/>
          </p:nvSpPr>
          <p:spPr>
            <a:xfrm>
              <a:off x="3218" y="3910"/>
              <a:ext cx="42" cy="62"/>
            </a:xfrm>
            <a:custGeom>
              <a:avLst/>
              <a:gdLst/>
              <a:ahLst/>
              <a:cxnLst/>
              <a:rect l="0" t="0" r="r" b="b"/>
              <a:pathLst>
                <a:path w="42" h="62">
                  <a:moveTo>
                    <a:pt x="35" y="0"/>
                  </a:moveTo>
                  <a:lnTo>
                    <a:pt x="42" y="42"/>
                  </a:lnTo>
                  <a:lnTo>
                    <a:pt x="23" y="50"/>
                  </a:lnTo>
                  <a:lnTo>
                    <a:pt x="0" y="62"/>
                  </a:lnTo>
                  <a:lnTo>
                    <a:pt x="14" y="34"/>
                  </a:lnTo>
                  <a:lnTo>
                    <a:pt x="27" y="14"/>
                  </a:lnTo>
                  <a:lnTo>
                    <a:pt x="35" y="0"/>
                  </a:lnTo>
                  <a:close/>
                </a:path>
              </a:pathLst>
            </a:custGeom>
            <a:solidFill>
              <a:srgbClr val="501106">
                <a:alpha val="99998"/>
              </a:srgbClr>
            </a:solidFill>
            <a:ln>
              <a:noFill/>
            </a:ln>
          </p:spPr>
        </p:sp>
        <p:sp>
          <p:nvSpPr>
            <p:cNvPr id="421" name="Text Box 421"/>
            <p:cNvSpPr>
              <a:spLocks/>
            </p:cNvSpPr>
            <p:nvPr/>
          </p:nvSpPr>
          <p:spPr>
            <a:xfrm>
              <a:off x="3218" y="3910"/>
              <a:ext cx="42" cy="62"/>
            </a:xfrm>
            <a:custGeom>
              <a:avLst/>
              <a:gdLst/>
              <a:ahLst/>
              <a:cxnLst/>
              <a:rect l="0" t="0" r="r" b="b"/>
              <a:pathLst>
                <a:path w="42" h="62">
                  <a:moveTo>
                    <a:pt x="35" y="0"/>
                  </a:moveTo>
                  <a:lnTo>
                    <a:pt x="42" y="42"/>
                  </a:lnTo>
                  <a:lnTo>
                    <a:pt x="23" y="50"/>
                  </a:lnTo>
                  <a:lnTo>
                    <a:pt x="0" y="62"/>
                  </a:lnTo>
                  <a:lnTo>
                    <a:pt x="14" y="34"/>
                  </a:lnTo>
                  <a:lnTo>
                    <a:pt x="27" y="14"/>
                  </a:lnTo>
                  <a:lnTo>
                    <a:pt x="35" y="0"/>
                  </a:lnTo>
                </a:path>
              </a:pathLst>
            </a:custGeom>
            <a:noFill/>
            <a:ln>
              <a:noFill/>
            </a:ln>
          </p:spPr>
        </p:sp>
        <p:sp>
          <p:nvSpPr>
            <p:cNvPr id="422" name="Text Box 422"/>
            <p:cNvSpPr>
              <a:spLocks/>
            </p:cNvSpPr>
            <p:nvPr/>
          </p:nvSpPr>
          <p:spPr>
            <a:xfrm>
              <a:off x="3174" y="3984"/>
              <a:ext cx="38" cy="49"/>
            </a:xfrm>
            <a:custGeom>
              <a:avLst/>
              <a:gdLst/>
              <a:ahLst/>
              <a:cxnLst/>
              <a:rect l="0" t="0" r="r" b="b"/>
              <a:pathLst>
                <a:path w="38" h="49">
                  <a:moveTo>
                    <a:pt x="38" y="0"/>
                  </a:moveTo>
                  <a:lnTo>
                    <a:pt x="38" y="0"/>
                  </a:lnTo>
                  <a:lnTo>
                    <a:pt x="23" y="19"/>
                  </a:lnTo>
                  <a:lnTo>
                    <a:pt x="11" y="35"/>
                  </a:lnTo>
                  <a:lnTo>
                    <a:pt x="0" y="47"/>
                  </a:lnTo>
                  <a:lnTo>
                    <a:pt x="11" y="49"/>
                  </a:lnTo>
                  <a:lnTo>
                    <a:pt x="23" y="47"/>
                  </a:lnTo>
                  <a:lnTo>
                    <a:pt x="33" y="45"/>
                  </a:lnTo>
                  <a:lnTo>
                    <a:pt x="38" y="0"/>
                  </a:lnTo>
                  <a:close/>
                </a:path>
              </a:pathLst>
            </a:custGeom>
            <a:solidFill>
              <a:srgbClr val="501106">
                <a:alpha val="99998"/>
              </a:srgbClr>
            </a:solidFill>
            <a:ln>
              <a:noFill/>
            </a:ln>
          </p:spPr>
        </p:sp>
        <p:sp>
          <p:nvSpPr>
            <p:cNvPr id="423" name="Text Box 423"/>
            <p:cNvSpPr>
              <a:spLocks/>
            </p:cNvSpPr>
            <p:nvPr/>
          </p:nvSpPr>
          <p:spPr>
            <a:xfrm>
              <a:off x="3130" y="4039"/>
              <a:ext cx="142" cy="129"/>
            </a:xfrm>
            <a:custGeom>
              <a:avLst/>
              <a:gdLst/>
              <a:ahLst/>
              <a:cxnLst/>
              <a:rect l="0" t="0" r="r" b="b"/>
              <a:pathLst>
                <a:path w="142" h="129">
                  <a:moveTo>
                    <a:pt x="34" y="0"/>
                  </a:moveTo>
                  <a:lnTo>
                    <a:pt x="34" y="0"/>
                  </a:lnTo>
                  <a:lnTo>
                    <a:pt x="48" y="16"/>
                  </a:lnTo>
                  <a:lnTo>
                    <a:pt x="71" y="44"/>
                  </a:lnTo>
                  <a:lnTo>
                    <a:pt x="80" y="54"/>
                  </a:lnTo>
                  <a:lnTo>
                    <a:pt x="84" y="56"/>
                  </a:lnTo>
                  <a:lnTo>
                    <a:pt x="88" y="56"/>
                  </a:lnTo>
                  <a:lnTo>
                    <a:pt x="88" y="48"/>
                  </a:lnTo>
                  <a:lnTo>
                    <a:pt x="88" y="38"/>
                  </a:lnTo>
                  <a:lnTo>
                    <a:pt x="90" y="36"/>
                  </a:lnTo>
                  <a:lnTo>
                    <a:pt x="94" y="36"/>
                  </a:lnTo>
                  <a:lnTo>
                    <a:pt x="98" y="38"/>
                  </a:lnTo>
                  <a:lnTo>
                    <a:pt x="102" y="44"/>
                  </a:lnTo>
                  <a:lnTo>
                    <a:pt x="107" y="62"/>
                  </a:lnTo>
                  <a:lnTo>
                    <a:pt x="111" y="74"/>
                  </a:lnTo>
                  <a:lnTo>
                    <a:pt x="117" y="87"/>
                  </a:lnTo>
                  <a:lnTo>
                    <a:pt x="125" y="97"/>
                  </a:lnTo>
                  <a:lnTo>
                    <a:pt x="134" y="105"/>
                  </a:lnTo>
                  <a:lnTo>
                    <a:pt x="140" y="111"/>
                  </a:lnTo>
                  <a:lnTo>
                    <a:pt x="142" y="117"/>
                  </a:lnTo>
                  <a:lnTo>
                    <a:pt x="142" y="123"/>
                  </a:lnTo>
                  <a:lnTo>
                    <a:pt x="138" y="127"/>
                  </a:lnTo>
                  <a:lnTo>
                    <a:pt x="134" y="129"/>
                  </a:lnTo>
                  <a:lnTo>
                    <a:pt x="127" y="129"/>
                  </a:lnTo>
                  <a:lnTo>
                    <a:pt x="113" y="123"/>
                  </a:lnTo>
                  <a:lnTo>
                    <a:pt x="90" y="111"/>
                  </a:lnTo>
                  <a:lnTo>
                    <a:pt x="67" y="93"/>
                  </a:lnTo>
                  <a:lnTo>
                    <a:pt x="48" y="78"/>
                  </a:lnTo>
                  <a:lnTo>
                    <a:pt x="36" y="66"/>
                  </a:lnTo>
                  <a:lnTo>
                    <a:pt x="23" y="56"/>
                  </a:lnTo>
                  <a:lnTo>
                    <a:pt x="5" y="40"/>
                  </a:lnTo>
                  <a:lnTo>
                    <a:pt x="0" y="34"/>
                  </a:lnTo>
                  <a:lnTo>
                    <a:pt x="0" y="30"/>
                  </a:lnTo>
                  <a:lnTo>
                    <a:pt x="5" y="22"/>
                  </a:lnTo>
                  <a:lnTo>
                    <a:pt x="13" y="14"/>
                  </a:lnTo>
                  <a:lnTo>
                    <a:pt x="27" y="4"/>
                  </a:lnTo>
                  <a:lnTo>
                    <a:pt x="34" y="0"/>
                  </a:lnTo>
                  <a:close/>
                </a:path>
              </a:pathLst>
            </a:custGeom>
            <a:solidFill>
              <a:srgbClr val="010000">
                <a:alpha val="99998"/>
              </a:srgbClr>
            </a:solidFill>
            <a:ln>
              <a:noFill/>
            </a:ln>
          </p:spPr>
        </p:sp>
        <p:sp>
          <p:nvSpPr>
            <p:cNvPr id="424" name="Text Box 424"/>
            <p:cNvSpPr>
              <a:spLocks/>
            </p:cNvSpPr>
            <p:nvPr/>
          </p:nvSpPr>
          <p:spPr>
            <a:xfrm>
              <a:off x="3447" y="4124"/>
              <a:ext cx="171" cy="48"/>
            </a:xfrm>
            <a:custGeom>
              <a:avLst/>
              <a:gdLst/>
              <a:ahLst/>
              <a:cxnLst/>
              <a:rect l="0" t="0" r="r" b="b"/>
              <a:pathLst>
                <a:path w="171" h="48">
                  <a:moveTo>
                    <a:pt x="171" y="16"/>
                  </a:moveTo>
                  <a:lnTo>
                    <a:pt x="171" y="16"/>
                  </a:lnTo>
                  <a:lnTo>
                    <a:pt x="171" y="20"/>
                  </a:lnTo>
                  <a:lnTo>
                    <a:pt x="169" y="28"/>
                  </a:lnTo>
                  <a:lnTo>
                    <a:pt x="162" y="32"/>
                  </a:lnTo>
                  <a:lnTo>
                    <a:pt x="152" y="36"/>
                  </a:lnTo>
                  <a:lnTo>
                    <a:pt x="129" y="44"/>
                  </a:lnTo>
                  <a:lnTo>
                    <a:pt x="102" y="46"/>
                  </a:lnTo>
                  <a:lnTo>
                    <a:pt x="87" y="46"/>
                  </a:lnTo>
                  <a:lnTo>
                    <a:pt x="73" y="46"/>
                  </a:lnTo>
                  <a:lnTo>
                    <a:pt x="48" y="44"/>
                  </a:lnTo>
                  <a:lnTo>
                    <a:pt x="29" y="46"/>
                  </a:lnTo>
                  <a:lnTo>
                    <a:pt x="8" y="48"/>
                  </a:lnTo>
                  <a:lnTo>
                    <a:pt x="4" y="44"/>
                  </a:lnTo>
                  <a:lnTo>
                    <a:pt x="2" y="36"/>
                  </a:lnTo>
                  <a:lnTo>
                    <a:pt x="0" y="22"/>
                  </a:lnTo>
                  <a:lnTo>
                    <a:pt x="2" y="14"/>
                  </a:lnTo>
                  <a:lnTo>
                    <a:pt x="4" y="8"/>
                  </a:lnTo>
                  <a:lnTo>
                    <a:pt x="8" y="4"/>
                  </a:lnTo>
                  <a:lnTo>
                    <a:pt x="15" y="2"/>
                  </a:lnTo>
                  <a:lnTo>
                    <a:pt x="35" y="0"/>
                  </a:lnTo>
                  <a:lnTo>
                    <a:pt x="62" y="2"/>
                  </a:lnTo>
                  <a:lnTo>
                    <a:pt x="92" y="4"/>
                  </a:lnTo>
                  <a:lnTo>
                    <a:pt x="146" y="12"/>
                  </a:lnTo>
                  <a:lnTo>
                    <a:pt x="171" y="16"/>
                  </a:lnTo>
                  <a:close/>
                </a:path>
              </a:pathLst>
            </a:custGeom>
            <a:solidFill>
              <a:srgbClr val="614239">
                <a:alpha val="99998"/>
              </a:srgbClr>
            </a:solidFill>
            <a:ln>
              <a:noFill/>
            </a:ln>
          </p:spPr>
        </p:sp>
        <p:sp>
          <p:nvSpPr>
            <p:cNvPr id="425" name="Text Box 425"/>
            <p:cNvSpPr>
              <a:spLocks/>
            </p:cNvSpPr>
            <p:nvPr/>
          </p:nvSpPr>
          <p:spPr>
            <a:xfrm>
              <a:off x="3447" y="4124"/>
              <a:ext cx="171" cy="48"/>
            </a:xfrm>
            <a:custGeom>
              <a:avLst/>
              <a:gdLst/>
              <a:ahLst/>
              <a:cxnLst/>
              <a:rect l="0" t="0" r="r" b="b"/>
              <a:pathLst>
                <a:path w="171" h="48">
                  <a:moveTo>
                    <a:pt x="171" y="16"/>
                  </a:moveTo>
                  <a:lnTo>
                    <a:pt x="171" y="16"/>
                  </a:lnTo>
                  <a:lnTo>
                    <a:pt x="171" y="20"/>
                  </a:lnTo>
                  <a:lnTo>
                    <a:pt x="169" y="28"/>
                  </a:lnTo>
                  <a:lnTo>
                    <a:pt x="162" y="32"/>
                  </a:lnTo>
                  <a:lnTo>
                    <a:pt x="152" y="36"/>
                  </a:lnTo>
                  <a:lnTo>
                    <a:pt x="129" y="44"/>
                  </a:lnTo>
                  <a:lnTo>
                    <a:pt x="102" y="46"/>
                  </a:lnTo>
                  <a:lnTo>
                    <a:pt x="87" y="46"/>
                  </a:lnTo>
                  <a:lnTo>
                    <a:pt x="73" y="46"/>
                  </a:lnTo>
                  <a:lnTo>
                    <a:pt x="48" y="44"/>
                  </a:lnTo>
                  <a:lnTo>
                    <a:pt x="29" y="46"/>
                  </a:lnTo>
                  <a:lnTo>
                    <a:pt x="8" y="48"/>
                  </a:lnTo>
                  <a:lnTo>
                    <a:pt x="4" y="44"/>
                  </a:lnTo>
                  <a:lnTo>
                    <a:pt x="2" y="36"/>
                  </a:lnTo>
                  <a:lnTo>
                    <a:pt x="0" y="22"/>
                  </a:lnTo>
                  <a:lnTo>
                    <a:pt x="2" y="14"/>
                  </a:lnTo>
                  <a:lnTo>
                    <a:pt x="4" y="8"/>
                  </a:lnTo>
                  <a:lnTo>
                    <a:pt x="8" y="4"/>
                  </a:lnTo>
                  <a:lnTo>
                    <a:pt x="15" y="2"/>
                  </a:lnTo>
                  <a:lnTo>
                    <a:pt x="35" y="0"/>
                  </a:lnTo>
                  <a:lnTo>
                    <a:pt x="62" y="2"/>
                  </a:lnTo>
                  <a:lnTo>
                    <a:pt x="92" y="4"/>
                  </a:lnTo>
                  <a:lnTo>
                    <a:pt x="146" y="12"/>
                  </a:lnTo>
                  <a:lnTo>
                    <a:pt x="171" y="16"/>
                  </a:lnTo>
                </a:path>
              </a:pathLst>
            </a:custGeom>
            <a:noFill/>
            <a:ln>
              <a:noFill/>
            </a:ln>
          </p:spPr>
        </p:sp>
        <p:sp>
          <p:nvSpPr>
            <p:cNvPr id="426" name="Text Box 426"/>
            <p:cNvSpPr>
              <a:spLocks/>
            </p:cNvSpPr>
            <p:nvPr/>
          </p:nvSpPr>
          <p:spPr>
            <a:xfrm>
              <a:off x="3422" y="3898"/>
              <a:ext cx="140" cy="248"/>
            </a:xfrm>
            <a:custGeom>
              <a:avLst/>
              <a:gdLst/>
              <a:ahLst/>
              <a:cxnLst/>
              <a:rect l="0" t="0" r="r" b="b"/>
              <a:pathLst>
                <a:path w="140" h="248">
                  <a:moveTo>
                    <a:pt x="73" y="14"/>
                  </a:moveTo>
                  <a:lnTo>
                    <a:pt x="73" y="14"/>
                  </a:lnTo>
                  <a:lnTo>
                    <a:pt x="73" y="40"/>
                  </a:lnTo>
                  <a:lnTo>
                    <a:pt x="75" y="102"/>
                  </a:lnTo>
                  <a:lnTo>
                    <a:pt x="77" y="133"/>
                  </a:lnTo>
                  <a:lnTo>
                    <a:pt x="81" y="165"/>
                  </a:lnTo>
                  <a:lnTo>
                    <a:pt x="85" y="177"/>
                  </a:lnTo>
                  <a:lnTo>
                    <a:pt x="90" y="189"/>
                  </a:lnTo>
                  <a:lnTo>
                    <a:pt x="94" y="197"/>
                  </a:lnTo>
                  <a:lnTo>
                    <a:pt x="98" y="203"/>
                  </a:lnTo>
                  <a:lnTo>
                    <a:pt x="131" y="224"/>
                  </a:lnTo>
                  <a:lnTo>
                    <a:pt x="140" y="232"/>
                  </a:lnTo>
                  <a:lnTo>
                    <a:pt x="108" y="242"/>
                  </a:lnTo>
                  <a:lnTo>
                    <a:pt x="83" y="248"/>
                  </a:lnTo>
                  <a:lnTo>
                    <a:pt x="71" y="248"/>
                  </a:lnTo>
                  <a:lnTo>
                    <a:pt x="60" y="248"/>
                  </a:lnTo>
                  <a:lnTo>
                    <a:pt x="46" y="246"/>
                  </a:lnTo>
                  <a:lnTo>
                    <a:pt x="33" y="246"/>
                  </a:lnTo>
                  <a:lnTo>
                    <a:pt x="23" y="246"/>
                  </a:lnTo>
                  <a:lnTo>
                    <a:pt x="25" y="240"/>
                  </a:lnTo>
                  <a:lnTo>
                    <a:pt x="29" y="224"/>
                  </a:lnTo>
                  <a:lnTo>
                    <a:pt x="33" y="201"/>
                  </a:lnTo>
                  <a:lnTo>
                    <a:pt x="33" y="187"/>
                  </a:lnTo>
                  <a:lnTo>
                    <a:pt x="31" y="171"/>
                  </a:lnTo>
                  <a:lnTo>
                    <a:pt x="29" y="155"/>
                  </a:lnTo>
                  <a:lnTo>
                    <a:pt x="25" y="135"/>
                  </a:lnTo>
                  <a:lnTo>
                    <a:pt x="15" y="94"/>
                  </a:lnTo>
                  <a:lnTo>
                    <a:pt x="4" y="52"/>
                  </a:lnTo>
                  <a:lnTo>
                    <a:pt x="2" y="34"/>
                  </a:lnTo>
                  <a:lnTo>
                    <a:pt x="0" y="18"/>
                  </a:lnTo>
                  <a:lnTo>
                    <a:pt x="2" y="12"/>
                  </a:lnTo>
                  <a:lnTo>
                    <a:pt x="4" y="8"/>
                  </a:lnTo>
                  <a:lnTo>
                    <a:pt x="8" y="4"/>
                  </a:lnTo>
                  <a:lnTo>
                    <a:pt x="12" y="2"/>
                  </a:lnTo>
                  <a:lnTo>
                    <a:pt x="25" y="0"/>
                  </a:lnTo>
                  <a:lnTo>
                    <a:pt x="37" y="2"/>
                  </a:lnTo>
                  <a:lnTo>
                    <a:pt x="52" y="6"/>
                  </a:lnTo>
                  <a:lnTo>
                    <a:pt x="62" y="10"/>
                  </a:lnTo>
                  <a:lnTo>
                    <a:pt x="73" y="14"/>
                  </a:lnTo>
                  <a:close/>
                </a:path>
              </a:pathLst>
            </a:custGeom>
            <a:solidFill>
              <a:srgbClr val="733523">
                <a:alpha val="99998"/>
              </a:srgbClr>
            </a:solidFill>
            <a:ln>
              <a:noFill/>
            </a:ln>
          </p:spPr>
        </p:sp>
        <p:sp>
          <p:nvSpPr>
            <p:cNvPr id="427" name="Text Box 427"/>
            <p:cNvSpPr>
              <a:spLocks/>
            </p:cNvSpPr>
            <p:nvPr/>
          </p:nvSpPr>
          <p:spPr>
            <a:xfrm>
              <a:off x="3422" y="3898"/>
              <a:ext cx="140" cy="248"/>
            </a:xfrm>
            <a:custGeom>
              <a:avLst/>
              <a:gdLst/>
              <a:ahLst/>
              <a:cxnLst/>
              <a:rect l="0" t="0" r="r" b="b"/>
              <a:pathLst>
                <a:path w="140" h="248">
                  <a:moveTo>
                    <a:pt x="73" y="14"/>
                  </a:moveTo>
                  <a:lnTo>
                    <a:pt x="73" y="14"/>
                  </a:lnTo>
                  <a:lnTo>
                    <a:pt x="73" y="40"/>
                  </a:lnTo>
                  <a:lnTo>
                    <a:pt x="75" y="102"/>
                  </a:lnTo>
                  <a:lnTo>
                    <a:pt x="77" y="133"/>
                  </a:lnTo>
                  <a:lnTo>
                    <a:pt x="81" y="165"/>
                  </a:lnTo>
                  <a:lnTo>
                    <a:pt x="85" y="177"/>
                  </a:lnTo>
                  <a:lnTo>
                    <a:pt x="90" y="189"/>
                  </a:lnTo>
                  <a:lnTo>
                    <a:pt x="94" y="197"/>
                  </a:lnTo>
                  <a:lnTo>
                    <a:pt x="98" y="203"/>
                  </a:lnTo>
                  <a:lnTo>
                    <a:pt x="131" y="224"/>
                  </a:lnTo>
                  <a:lnTo>
                    <a:pt x="140" y="232"/>
                  </a:lnTo>
                  <a:lnTo>
                    <a:pt x="108" y="242"/>
                  </a:lnTo>
                  <a:lnTo>
                    <a:pt x="83" y="248"/>
                  </a:lnTo>
                  <a:lnTo>
                    <a:pt x="71" y="248"/>
                  </a:lnTo>
                  <a:lnTo>
                    <a:pt x="60" y="248"/>
                  </a:lnTo>
                  <a:lnTo>
                    <a:pt x="46" y="246"/>
                  </a:lnTo>
                  <a:lnTo>
                    <a:pt x="33" y="246"/>
                  </a:lnTo>
                  <a:lnTo>
                    <a:pt x="23" y="246"/>
                  </a:lnTo>
                  <a:lnTo>
                    <a:pt x="25" y="240"/>
                  </a:lnTo>
                  <a:lnTo>
                    <a:pt x="29" y="224"/>
                  </a:lnTo>
                  <a:lnTo>
                    <a:pt x="33" y="201"/>
                  </a:lnTo>
                  <a:lnTo>
                    <a:pt x="33" y="187"/>
                  </a:lnTo>
                  <a:lnTo>
                    <a:pt x="31" y="171"/>
                  </a:lnTo>
                  <a:lnTo>
                    <a:pt x="29" y="155"/>
                  </a:lnTo>
                  <a:lnTo>
                    <a:pt x="25" y="135"/>
                  </a:lnTo>
                  <a:lnTo>
                    <a:pt x="15" y="94"/>
                  </a:lnTo>
                  <a:lnTo>
                    <a:pt x="4" y="52"/>
                  </a:lnTo>
                  <a:lnTo>
                    <a:pt x="2" y="34"/>
                  </a:lnTo>
                  <a:lnTo>
                    <a:pt x="0" y="18"/>
                  </a:lnTo>
                  <a:lnTo>
                    <a:pt x="2" y="12"/>
                  </a:lnTo>
                  <a:lnTo>
                    <a:pt x="4" y="8"/>
                  </a:lnTo>
                  <a:lnTo>
                    <a:pt x="8" y="4"/>
                  </a:lnTo>
                  <a:lnTo>
                    <a:pt x="12" y="2"/>
                  </a:lnTo>
                  <a:lnTo>
                    <a:pt x="25" y="0"/>
                  </a:lnTo>
                  <a:lnTo>
                    <a:pt x="37" y="2"/>
                  </a:lnTo>
                  <a:lnTo>
                    <a:pt x="52" y="6"/>
                  </a:lnTo>
                  <a:lnTo>
                    <a:pt x="62" y="10"/>
                  </a:lnTo>
                  <a:lnTo>
                    <a:pt x="73" y="14"/>
                  </a:lnTo>
                </a:path>
              </a:pathLst>
            </a:custGeom>
            <a:noFill/>
            <a:ln>
              <a:noFill/>
            </a:ln>
          </p:spPr>
        </p:sp>
        <p:sp>
          <p:nvSpPr>
            <p:cNvPr id="428" name="Text Box 428"/>
            <p:cNvSpPr>
              <a:spLocks/>
            </p:cNvSpPr>
            <p:nvPr/>
          </p:nvSpPr>
          <p:spPr>
            <a:xfrm>
              <a:off x="3484" y="4039"/>
              <a:ext cx="34" cy="60"/>
            </a:xfrm>
            <a:custGeom>
              <a:avLst/>
              <a:gdLst/>
              <a:ahLst/>
              <a:cxnLst/>
              <a:rect l="0" t="0" r="r" b="b"/>
              <a:pathLst>
                <a:path w="34" h="60">
                  <a:moveTo>
                    <a:pt x="34" y="60"/>
                  </a:moveTo>
                  <a:lnTo>
                    <a:pt x="34" y="60"/>
                  </a:lnTo>
                  <a:lnTo>
                    <a:pt x="23" y="54"/>
                  </a:lnTo>
                  <a:lnTo>
                    <a:pt x="11" y="48"/>
                  </a:lnTo>
                  <a:lnTo>
                    <a:pt x="0" y="34"/>
                  </a:lnTo>
                  <a:lnTo>
                    <a:pt x="7" y="20"/>
                  </a:lnTo>
                  <a:lnTo>
                    <a:pt x="11" y="8"/>
                  </a:lnTo>
                  <a:lnTo>
                    <a:pt x="15" y="0"/>
                  </a:lnTo>
                  <a:lnTo>
                    <a:pt x="19" y="24"/>
                  </a:lnTo>
                  <a:lnTo>
                    <a:pt x="25" y="44"/>
                  </a:lnTo>
                  <a:lnTo>
                    <a:pt x="30" y="52"/>
                  </a:lnTo>
                  <a:lnTo>
                    <a:pt x="34" y="60"/>
                  </a:lnTo>
                  <a:close/>
                </a:path>
              </a:pathLst>
            </a:custGeom>
            <a:solidFill>
              <a:srgbClr val="501106">
                <a:alpha val="99998"/>
              </a:srgbClr>
            </a:solidFill>
            <a:ln>
              <a:noFill/>
            </a:ln>
          </p:spPr>
        </p:sp>
        <p:sp>
          <p:nvSpPr>
            <p:cNvPr id="429" name="Text Box 429"/>
            <p:cNvSpPr>
              <a:spLocks/>
            </p:cNvSpPr>
            <p:nvPr/>
          </p:nvSpPr>
          <p:spPr>
            <a:xfrm>
              <a:off x="3484" y="4039"/>
              <a:ext cx="34" cy="60"/>
            </a:xfrm>
            <a:custGeom>
              <a:avLst/>
              <a:gdLst/>
              <a:ahLst/>
              <a:cxnLst/>
              <a:rect l="0" t="0" r="r" b="b"/>
              <a:pathLst>
                <a:path w="34" h="60">
                  <a:moveTo>
                    <a:pt x="34" y="60"/>
                  </a:moveTo>
                  <a:lnTo>
                    <a:pt x="34" y="60"/>
                  </a:lnTo>
                  <a:lnTo>
                    <a:pt x="23" y="54"/>
                  </a:lnTo>
                  <a:lnTo>
                    <a:pt x="11" y="48"/>
                  </a:lnTo>
                  <a:lnTo>
                    <a:pt x="0" y="34"/>
                  </a:lnTo>
                  <a:lnTo>
                    <a:pt x="7" y="20"/>
                  </a:lnTo>
                  <a:lnTo>
                    <a:pt x="11" y="8"/>
                  </a:lnTo>
                  <a:lnTo>
                    <a:pt x="15" y="0"/>
                  </a:lnTo>
                  <a:lnTo>
                    <a:pt x="19" y="24"/>
                  </a:lnTo>
                  <a:lnTo>
                    <a:pt x="25" y="44"/>
                  </a:lnTo>
                  <a:lnTo>
                    <a:pt x="30" y="52"/>
                  </a:lnTo>
                  <a:lnTo>
                    <a:pt x="34" y="60"/>
                  </a:lnTo>
                </a:path>
              </a:pathLst>
            </a:custGeom>
            <a:noFill/>
            <a:ln>
              <a:noFill/>
            </a:ln>
          </p:spPr>
        </p:sp>
        <p:sp>
          <p:nvSpPr>
            <p:cNvPr id="430" name="Text Box 430"/>
            <p:cNvSpPr>
              <a:spLocks/>
            </p:cNvSpPr>
            <p:nvPr/>
          </p:nvSpPr>
          <p:spPr>
            <a:xfrm>
              <a:off x="3468" y="3938"/>
              <a:ext cx="31" cy="85"/>
            </a:xfrm>
            <a:custGeom>
              <a:avLst/>
              <a:gdLst/>
              <a:ahLst/>
              <a:cxnLst/>
              <a:rect l="0" t="0" r="r" b="b"/>
              <a:pathLst>
                <a:path w="31" h="85">
                  <a:moveTo>
                    <a:pt x="31" y="85"/>
                  </a:moveTo>
                  <a:lnTo>
                    <a:pt x="31" y="85"/>
                  </a:lnTo>
                  <a:lnTo>
                    <a:pt x="19" y="73"/>
                  </a:lnTo>
                  <a:lnTo>
                    <a:pt x="8" y="62"/>
                  </a:lnTo>
                  <a:lnTo>
                    <a:pt x="0" y="46"/>
                  </a:lnTo>
                  <a:lnTo>
                    <a:pt x="8" y="28"/>
                  </a:lnTo>
                  <a:lnTo>
                    <a:pt x="19" y="12"/>
                  </a:lnTo>
                  <a:lnTo>
                    <a:pt x="27" y="0"/>
                  </a:lnTo>
                  <a:lnTo>
                    <a:pt x="31" y="85"/>
                  </a:lnTo>
                  <a:close/>
                </a:path>
              </a:pathLst>
            </a:custGeom>
            <a:solidFill>
              <a:srgbClr val="501106">
                <a:alpha val="99998"/>
              </a:srgbClr>
            </a:solidFill>
            <a:ln>
              <a:noFill/>
            </a:ln>
          </p:spPr>
        </p:sp>
        <p:sp>
          <p:nvSpPr>
            <p:cNvPr id="431" name="Text Box 431"/>
            <p:cNvSpPr>
              <a:spLocks/>
            </p:cNvSpPr>
            <p:nvPr/>
          </p:nvSpPr>
          <p:spPr>
            <a:xfrm>
              <a:off x="3428" y="3960"/>
              <a:ext cx="34" cy="67"/>
            </a:xfrm>
            <a:custGeom>
              <a:avLst/>
              <a:gdLst/>
              <a:ahLst/>
              <a:cxnLst/>
              <a:rect l="0" t="0" r="r" b="b"/>
              <a:pathLst>
                <a:path w="34" h="67">
                  <a:moveTo>
                    <a:pt x="0" y="0"/>
                  </a:moveTo>
                  <a:lnTo>
                    <a:pt x="34" y="28"/>
                  </a:lnTo>
                  <a:lnTo>
                    <a:pt x="25" y="45"/>
                  </a:lnTo>
                  <a:lnTo>
                    <a:pt x="17" y="67"/>
                  </a:lnTo>
                  <a:lnTo>
                    <a:pt x="9" y="38"/>
                  </a:lnTo>
                  <a:lnTo>
                    <a:pt x="2" y="16"/>
                  </a:lnTo>
                  <a:lnTo>
                    <a:pt x="0" y="0"/>
                  </a:lnTo>
                  <a:close/>
                </a:path>
              </a:pathLst>
            </a:custGeom>
            <a:solidFill>
              <a:srgbClr val="501106">
                <a:alpha val="99998"/>
              </a:srgbClr>
            </a:solidFill>
            <a:ln>
              <a:noFill/>
            </a:ln>
          </p:spPr>
        </p:sp>
        <p:sp>
          <p:nvSpPr>
            <p:cNvPr id="432" name="Text Box 432"/>
            <p:cNvSpPr>
              <a:spLocks/>
            </p:cNvSpPr>
            <p:nvPr/>
          </p:nvSpPr>
          <p:spPr>
            <a:xfrm>
              <a:off x="3428" y="3960"/>
              <a:ext cx="34" cy="67"/>
            </a:xfrm>
            <a:custGeom>
              <a:avLst/>
              <a:gdLst/>
              <a:ahLst/>
              <a:cxnLst/>
              <a:rect l="0" t="0" r="r" b="b"/>
              <a:pathLst>
                <a:path w="34" h="67">
                  <a:moveTo>
                    <a:pt x="0" y="0"/>
                  </a:moveTo>
                  <a:lnTo>
                    <a:pt x="34" y="28"/>
                  </a:lnTo>
                  <a:lnTo>
                    <a:pt x="25" y="45"/>
                  </a:lnTo>
                  <a:lnTo>
                    <a:pt x="17" y="67"/>
                  </a:lnTo>
                  <a:lnTo>
                    <a:pt x="9" y="38"/>
                  </a:lnTo>
                  <a:lnTo>
                    <a:pt x="2" y="16"/>
                  </a:lnTo>
                  <a:lnTo>
                    <a:pt x="0" y="0"/>
                  </a:lnTo>
                </a:path>
              </a:pathLst>
            </a:custGeom>
            <a:noFill/>
            <a:ln>
              <a:noFill/>
            </a:ln>
          </p:spPr>
        </p:sp>
        <p:sp>
          <p:nvSpPr>
            <p:cNvPr id="433" name="Text Box 433"/>
            <p:cNvSpPr>
              <a:spLocks/>
            </p:cNvSpPr>
            <p:nvPr/>
          </p:nvSpPr>
          <p:spPr>
            <a:xfrm>
              <a:off x="3449" y="4041"/>
              <a:ext cx="27" cy="60"/>
            </a:xfrm>
            <a:custGeom>
              <a:avLst/>
              <a:gdLst/>
              <a:ahLst/>
              <a:cxnLst/>
              <a:rect l="0" t="0" r="r" b="b"/>
              <a:pathLst>
                <a:path w="27" h="60">
                  <a:moveTo>
                    <a:pt x="0" y="0"/>
                  </a:moveTo>
                  <a:lnTo>
                    <a:pt x="0" y="0"/>
                  </a:lnTo>
                  <a:lnTo>
                    <a:pt x="2" y="24"/>
                  </a:lnTo>
                  <a:lnTo>
                    <a:pt x="4" y="44"/>
                  </a:lnTo>
                  <a:lnTo>
                    <a:pt x="4" y="60"/>
                  </a:lnTo>
                  <a:lnTo>
                    <a:pt x="15" y="54"/>
                  </a:lnTo>
                  <a:lnTo>
                    <a:pt x="23" y="46"/>
                  </a:lnTo>
                  <a:lnTo>
                    <a:pt x="27" y="38"/>
                  </a:lnTo>
                  <a:lnTo>
                    <a:pt x="0" y="0"/>
                  </a:lnTo>
                  <a:close/>
                </a:path>
              </a:pathLst>
            </a:custGeom>
            <a:solidFill>
              <a:srgbClr val="501106">
                <a:alpha val="99998"/>
              </a:srgbClr>
            </a:solidFill>
            <a:ln>
              <a:noFill/>
            </a:ln>
          </p:spPr>
        </p:sp>
        <p:sp>
          <p:nvSpPr>
            <p:cNvPr id="434" name="Text Box 434"/>
            <p:cNvSpPr>
              <a:spLocks/>
            </p:cNvSpPr>
            <p:nvPr/>
          </p:nvSpPr>
          <p:spPr>
            <a:xfrm>
              <a:off x="3447" y="4101"/>
              <a:ext cx="173" cy="61"/>
            </a:xfrm>
            <a:custGeom>
              <a:avLst/>
              <a:gdLst/>
              <a:ahLst/>
              <a:cxnLst/>
              <a:rect l="0" t="0" r="r" b="b"/>
              <a:pathLst>
                <a:path w="173" h="61">
                  <a:moveTo>
                    <a:pt x="4" y="12"/>
                  </a:moveTo>
                  <a:lnTo>
                    <a:pt x="4" y="12"/>
                  </a:lnTo>
                  <a:lnTo>
                    <a:pt x="27" y="14"/>
                  </a:lnTo>
                  <a:lnTo>
                    <a:pt x="65" y="21"/>
                  </a:lnTo>
                  <a:lnTo>
                    <a:pt x="77" y="23"/>
                  </a:lnTo>
                  <a:lnTo>
                    <a:pt x="83" y="21"/>
                  </a:lnTo>
                  <a:lnTo>
                    <a:pt x="85" y="19"/>
                  </a:lnTo>
                  <a:lnTo>
                    <a:pt x="85" y="17"/>
                  </a:lnTo>
                  <a:lnTo>
                    <a:pt x="79" y="14"/>
                  </a:lnTo>
                  <a:lnTo>
                    <a:pt x="71" y="6"/>
                  </a:lnTo>
                  <a:lnTo>
                    <a:pt x="71" y="2"/>
                  </a:lnTo>
                  <a:lnTo>
                    <a:pt x="75" y="0"/>
                  </a:lnTo>
                  <a:lnTo>
                    <a:pt x="81" y="0"/>
                  </a:lnTo>
                  <a:lnTo>
                    <a:pt x="85" y="2"/>
                  </a:lnTo>
                  <a:lnTo>
                    <a:pt x="102" y="12"/>
                  </a:lnTo>
                  <a:lnTo>
                    <a:pt x="115" y="17"/>
                  </a:lnTo>
                  <a:lnTo>
                    <a:pt x="127" y="23"/>
                  </a:lnTo>
                  <a:lnTo>
                    <a:pt x="142" y="25"/>
                  </a:lnTo>
                  <a:lnTo>
                    <a:pt x="152" y="25"/>
                  </a:lnTo>
                  <a:lnTo>
                    <a:pt x="160" y="27"/>
                  </a:lnTo>
                  <a:lnTo>
                    <a:pt x="167" y="29"/>
                  </a:lnTo>
                  <a:lnTo>
                    <a:pt x="171" y="35"/>
                  </a:lnTo>
                  <a:lnTo>
                    <a:pt x="173" y="39"/>
                  </a:lnTo>
                  <a:lnTo>
                    <a:pt x="171" y="45"/>
                  </a:lnTo>
                  <a:lnTo>
                    <a:pt x="167" y="49"/>
                  </a:lnTo>
                  <a:lnTo>
                    <a:pt x="152" y="53"/>
                  </a:lnTo>
                  <a:lnTo>
                    <a:pt x="125" y="57"/>
                  </a:lnTo>
                  <a:lnTo>
                    <a:pt x="96" y="61"/>
                  </a:lnTo>
                  <a:lnTo>
                    <a:pt x="71" y="61"/>
                  </a:lnTo>
                  <a:lnTo>
                    <a:pt x="52" y="59"/>
                  </a:lnTo>
                  <a:lnTo>
                    <a:pt x="35" y="59"/>
                  </a:lnTo>
                  <a:lnTo>
                    <a:pt x="10" y="59"/>
                  </a:lnTo>
                  <a:lnTo>
                    <a:pt x="4" y="59"/>
                  </a:lnTo>
                  <a:lnTo>
                    <a:pt x="0" y="55"/>
                  </a:lnTo>
                  <a:lnTo>
                    <a:pt x="0" y="47"/>
                  </a:lnTo>
                  <a:lnTo>
                    <a:pt x="0" y="35"/>
                  </a:lnTo>
                  <a:lnTo>
                    <a:pt x="2" y="19"/>
                  </a:lnTo>
                  <a:lnTo>
                    <a:pt x="4" y="12"/>
                  </a:lnTo>
                  <a:close/>
                </a:path>
              </a:pathLst>
            </a:custGeom>
            <a:solidFill>
              <a:srgbClr val="010000">
                <a:alpha val="99998"/>
              </a:srgbClr>
            </a:solidFill>
            <a:ln>
              <a:noFill/>
            </a:ln>
          </p:spPr>
        </p:sp>
        <p:sp>
          <p:nvSpPr>
            <p:cNvPr id="435" name="Text Box 435"/>
            <p:cNvSpPr>
              <a:spLocks/>
            </p:cNvSpPr>
            <p:nvPr/>
          </p:nvSpPr>
          <p:spPr>
            <a:xfrm>
              <a:off x="3339" y="3054"/>
              <a:ext cx="145" cy="154"/>
            </a:xfrm>
            <a:custGeom>
              <a:avLst/>
              <a:gdLst/>
              <a:ahLst/>
              <a:cxnLst/>
              <a:rect l="0" t="0" r="r" b="b"/>
              <a:pathLst>
                <a:path w="145" h="154">
                  <a:moveTo>
                    <a:pt x="123" y="0"/>
                  </a:moveTo>
                  <a:lnTo>
                    <a:pt x="123" y="0"/>
                  </a:lnTo>
                  <a:lnTo>
                    <a:pt x="129" y="14"/>
                  </a:lnTo>
                  <a:lnTo>
                    <a:pt x="131" y="28"/>
                  </a:lnTo>
                  <a:lnTo>
                    <a:pt x="131" y="43"/>
                  </a:lnTo>
                  <a:lnTo>
                    <a:pt x="131" y="45"/>
                  </a:lnTo>
                  <a:lnTo>
                    <a:pt x="133" y="49"/>
                  </a:lnTo>
                  <a:lnTo>
                    <a:pt x="137" y="57"/>
                  </a:lnTo>
                  <a:lnTo>
                    <a:pt x="141" y="71"/>
                  </a:lnTo>
                  <a:lnTo>
                    <a:pt x="145" y="85"/>
                  </a:lnTo>
                  <a:lnTo>
                    <a:pt x="141" y="87"/>
                  </a:lnTo>
                  <a:lnTo>
                    <a:pt x="137" y="87"/>
                  </a:lnTo>
                  <a:lnTo>
                    <a:pt x="131" y="87"/>
                  </a:lnTo>
                  <a:lnTo>
                    <a:pt x="133" y="97"/>
                  </a:lnTo>
                  <a:lnTo>
                    <a:pt x="129" y="99"/>
                  </a:lnTo>
                  <a:lnTo>
                    <a:pt x="131" y="101"/>
                  </a:lnTo>
                  <a:lnTo>
                    <a:pt x="131" y="105"/>
                  </a:lnTo>
                  <a:lnTo>
                    <a:pt x="129" y="107"/>
                  </a:lnTo>
                  <a:lnTo>
                    <a:pt x="127" y="113"/>
                  </a:lnTo>
                  <a:lnTo>
                    <a:pt x="129" y="125"/>
                  </a:lnTo>
                  <a:lnTo>
                    <a:pt x="125" y="129"/>
                  </a:lnTo>
                  <a:lnTo>
                    <a:pt x="123" y="131"/>
                  </a:lnTo>
                  <a:lnTo>
                    <a:pt x="118" y="131"/>
                  </a:lnTo>
                  <a:lnTo>
                    <a:pt x="95" y="129"/>
                  </a:lnTo>
                  <a:lnTo>
                    <a:pt x="83" y="129"/>
                  </a:lnTo>
                  <a:lnTo>
                    <a:pt x="79" y="133"/>
                  </a:lnTo>
                  <a:lnTo>
                    <a:pt x="77" y="143"/>
                  </a:lnTo>
                  <a:lnTo>
                    <a:pt x="75" y="154"/>
                  </a:lnTo>
                  <a:lnTo>
                    <a:pt x="0" y="135"/>
                  </a:lnTo>
                  <a:lnTo>
                    <a:pt x="6" y="119"/>
                  </a:lnTo>
                  <a:lnTo>
                    <a:pt x="10" y="101"/>
                  </a:lnTo>
                  <a:lnTo>
                    <a:pt x="10" y="81"/>
                  </a:lnTo>
                  <a:lnTo>
                    <a:pt x="8" y="43"/>
                  </a:lnTo>
                  <a:lnTo>
                    <a:pt x="8" y="31"/>
                  </a:lnTo>
                  <a:lnTo>
                    <a:pt x="10" y="26"/>
                  </a:lnTo>
                  <a:lnTo>
                    <a:pt x="16" y="24"/>
                  </a:lnTo>
                  <a:lnTo>
                    <a:pt x="29" y="20"/>
                  </a:lnTo>
                  <a:lnTo>
                    <a:pt x="68" y="12"/>
                  </a:lnTo>
                  <a:lnTo>
                    <a:pt x="123" y="0"/>
                  </a:lnTo>
                  <a:close/>
                </a:path>
              </a:pathLst>
            </a:custGeom>
            <a:solidFill>
              <a:srgbClr val="BC6E40">
                <a:alpha val="99998"/>
              </a:srgbClr>
            </a:solidFill>
            <a:ln>
              <a:noFill/>
            </a:ln>
          </p:spPr>
        </p:sp>
        <p:sp>
          <p:nvSpPr>
            <p:cNvPr id="436" name="Text Box 436"/>
            <p:cNvSpPr>
              <a:spLocks/>
            </p:cNvSpPr>
            <p:nvPr/>
          </p:nvSpPr>
          <p:spPr>
            <a:xfrm>
              <a:off x="3339" y="3054"/>
              <a:ext cx="145" cy="154"/>
            </a:xfrm>
            <a:custGeom>
              <a:avLst/>
              <a:gdLst/>
              <a:ahLst/>
              <a:cxnLst/>
              <a:rect l="0" t="0" r="r" b="b"/>
              <a:pathLst>
                <a:path w="145" h="154">
                  <a:moveTo>
                    <a:pt x="123" y="0"/>
                  </a:moveTo>
                  <a:lnTo>
                    <a:pt x="123" y="0"/>
                  </a:lnTo>
                  <a:lnTo>
                    <a:pt x="129" y="14"/>
                  </a:lnTo>
                  <a:lnTo>
                    <a:pt x="131" y="28"/>
                  </a:lnTo>
                  <a:lnTo>
                    <a:pt x="131" y="43"/>
                  </a:lnTo>
                  <a:lnTo>
                    <a:pt x="131" y="45"/>
                  </a:lnTo>
                  <a:lnTo>
                    <a:pt x="133" y="49"/>
                  </a:lnTo>
                  <a:lnTo>
                    <a:pt x="137" y="57"/>
                  </a:lnTo>
                  <a:lnTo>
                    <a:pt x="141" y="71"/>
                  </a:lnTo>
                  <a:lnTo>
                    <a:pt x="145" y="85"/>
                  </a:lnTo>
                  <a:lnTo>
                    <a:pt x="141" y="87"/>
                  </a:lnTo>
                  <a:lnTo>
                    <a:pt x="137" y="87"/>
                  </a:lnTo>
                  <a:lnTo>
                    <a:pt x="131" y="87"/>
                  </a:lnTo>
                  <a:lnTo>
                    <a:pt x="133" y="97"/>
                  </a:lnTo>
                  <a:lnTo>
                    <a:pt x="129" y="99"/>
                  </a:lnTo>
                  <a:lnTo>
                    <a:pt x="131" y="101"/>
                  </a:lnTo>
                  <a:lnTo>
                    <a:pt x="131" y="105"/>
                  </a:lnTo>
                  <a:lnTo>
                    <a:pt x="129" y="107"/>
                  </a:lnTo>
                  <a:lnTo>
                    <a:pt x="127" y="113"/>
                  </a:lnTo>
                  <a:lnTo>
                    <a:pt x="129" y="125"/>
                  </a:lnTo>
                  <a:lnTo>
                    <a:pt x="125" y="129"/>
                  </a:lnTo>
                  <a:lnTo>
                    <a:pt x="123" y="131"/>
                  </a:lnTo>
                  <a:lnTo>
                    <a:pt x="118" y="131"/>
                  </a:lnTo>
                  <a:lnTo>
                    <a:pt x="95" y="129"/>
                  </a:lnTo>
                  <a:lnTo>
                    <a:pt x="83" y="129"/>
                  </a:lnTo>
                  <a:lnTo>
                    <a:pt x="79" y="133"/>
                  </a:lnTo>
                  <a:lnTo>
                    <a:pt x="77" y="143"/>
                  </a:lnTo>
                  <a:lnTo>
                    <a:pt x="75" y="154"/>
                  </a:lnTo>
                  <a:lnTo>
                    <a:pt x="0" y="135"/>
                  </a:lnTo>
                  <a:lnTo>
                    <a:pt x="6" y="119"/>
                  </a:lnTo>
                  <a:lnTo>
                    <a:pt x="10" y="101"/>
                  </a:lnTo>
                  <a:lnTo>
                    <a:pt x="10" y="81"/>
                  </a:lnTo>
                  <a:lnTo>
                    <a:pt x="8" y="43"/>
                  </a:lnTo>
                  <a:lnTo>
                    <a:pt x="8" y="31"/>
                  </a:lnTo>
                  <a:lnTo>
                    <a:pt x="10" y="26"/>
                  </a:lnTo>
                  <a:lnTo>
                    <a:pt x="16" y="24"/>
                  </a:lnTo>
                  <a:lnTo>
                    <a:pt x="29" y="20"/>
                  </a:lnTo>
                  <a:lnTo>
                    <a:pt x="68" y="12"/>
                  </a:lnTo>
                  <a:lnTo>
                    <a:pt x="123" y="0"/>
                  </a:lnTo>
                </a:path>
              </a:pathLst>
            </a:custGeom>
            <a:noFill/>
            <a:ln>
              <a:noFill/>
            </a:ln>
          </p:spPr>
        </p:sp>
        <p:sp>
          <p:nvSpPr>
            <p:cNvPr id="437" name="Text Box 437"/>
            <p:cNvSpPr>
              <a:spLocks/>
            </p:cNvSpPr>
            <p:nvPr/>
          </p:nvSpPr>
          <p:spPr>
            <a:xfrm>
              <a:off x="3160" y="3272"/>
              <a:ext cx="166" cy="462"/>
            </a:xfrm>
            <a:custGeom>
              <a:avLst/>
              <a:gdLst/>
              <a:ahLst/>
              <a:cxnLst/>
              <a:rect l="0" t="0" r="r" b="b"/>
              <a:pathLst>
                <a:path w="166" h="462">
                  <a:moveTo>
                    <a:pt x="120" y="14"/>
                  </a:moveTo>
                  <a:lnTo>
                    <a:pt x="120" y="14"/>
                  </a:lnTo>
                  <a:lnTo>
                    <a:pt x="104" y="47"/>
                  </a:lnTo>
                  <a:lnTo>
                    <a:pt x="66" y="123"/>
                  </a:lnTo>
                  <a:lnTo>
                    <a:pt x="27" y="210"/>
                  </a:lnTo>
                  <a:lnTo>
                    <a:pt x="12" y="246"/>
                  </a:lnTo>
                  <a:lnTo>
                    <a:pt x="4" y="273"/>
                  </a:lnTo>
                  <a:lnTo>
                    <a:pt x="2" y="295"/>
                  </a:lnTo>
                  <a:lnTo>
                    <a:pt x="0" y="321"/>
                  </a:lnTo>
                  <a:lnTo>
                    <a:pt x="2" y="349"/>
                  </a:lnTo>
                  <a:lnTo>
                    <a:pt x="4" y="377"/>
                  </a:lnTo>
                  <a:lnTo>
                    <a:pt x="10" y="404"/>
                  </a:lnTo>
                  <a:lnTo>
                    <a:pt x="16" y="428"/>
                  </a:lnTo>
                  <a:lnTo>
                    <a:pt x="27" y="448"/>
                  </a:lnTo>
                  <a:lnTo>
                    <a:pt x="33" y="454"/>
                  </a:lnTo>
                  <a:lnTo>
                    <a:pt x="39" y="460"/>
                  </a:lnTo>
                  <a:lnTo>
                    <a:pt x="43" y="462"/>
                  </a:lnTo>
                  <a:lnTo>
                    <a:pt x="47" y="460"/>
                  </a:lnTo>
                  <a:lnTo>
                    <a:pt x="52" y="454"/>
                  </a:lnTo>
                  <a:lnTo>
                    <a:pt x="58" y="444"/>
                  </a:lnTo>
                  <a:lnTo>
                    <a:pt x="70" y="420"/>
                  </a:lnTo>
                  <a:lnTo>
                    <a:pt x="85" y="386"/>
                  </a:lnTo>
                  <a:lnTo>
                    <a:pt x="100" y="347"/>
                  </a:lnTo>
                  <a:lnTo>
                    <a:pt x="114" y="301"/>
                  </a:lnTo>
                  <a:lnTo>
                    <a:pt x="127" y="254"/>
                  </a:lnTo>
                  <a:lnTo>
                    <a:pt x="141" y="206"/>
                  </a:lnTo>
                  <a:lnTo>
                    <a:pt x="152" y="158"/>
                  </a:lnTo>
                  <a:lnTo>
                    <a:pt x="160" y="113"/>
                  </a:lnTo>
                  <a:lnTo>
                    <a:pt x="164" y="73"/>
                  </a:lnTo>
                  <a:lnTo>
                    <a:pt x="166" y="40"/>
                  </a:lnTo>
                  <a:lnTo>
                    <a:pt x="164" y="28"/>
                  </a:lnTo>
                  <a:lnTo>
                    <a:pt x="162" y="16"/>
                  </a:lnTo>
                  <a:lnTo>
                    <a:pt x="160" y="8"/>
                  </a:lnTo>
                  <a:lnTo>
                    <a:pt x="154" y="2"/>
                  </a:lnTo>
                  <a:lnTo>
                    <a:pt x="147" y="0"/>
                  </a:lnTo>
                  <a:lnTo>
                    <a:pt x="141" y="0"/>
                  </a:lnTo>
                  <a:lnTo>
                    <a:pt x="131" y="6"/>
                  </a:lnTo>
                  <a:lnTo>
                    <a:pt x="120" y="14"/>
                  </a:lnTo>
                  <a:close/>
                </a:path>
              </a:pathLst>
            </a:custGeom>
            <a:solidFill>
              <a:srgbClr val="210B09">
                <a:alpha val="99998"/>
              </a:srgbClr>
            </a:solidFill>
            <a:ln>
              <a:noFill/>
            </a:ln>
          </p:spPr>
        </p:sp>
        <p:sp>
          <p:nvSpPr>
            <p:cNvPr id="438" name="Text Box 438"/>
            <p:cNvSpPr>
              <a:spLocks/>
            </p:cNvSpPr>
            <p:nvPr/>
          </p:nvSpPr>
          <p:spPr>
            <a:xfrm>
              <a:off x="3160" y="3272"/>
              <a:ext cx="166" cy="462"/>
            </a:xfrm>
            <a:custGeom>
              <a:avLst/>
              <a:gdLst/>
              <a:ahLst/>
              <a:cxnLst/>
              <a:rect l="0" t="0" r="r" b="b"/>
              <a:pathLst>
                <a:path w="166" h="462">
                  <a:moveTo>
                    <a:pt x="120" y="14"/>
                  </a:moveTo>
                  <a:lnTo>
                    <a:pt x="120" y="14"/>
                  </a:lnTo>
                  <a:lnTo>
                    <a:pt x="104" y="47"/>
                  </a:lnTo>
                  <a:lnTo>
                    <a:pt x="66" y="123"/>
                  </a:lnTo>
                  <a:lnTo>
                    <a:pt x="27" y="210"/>
                  </a:lnTo>
                  <a:lnTo>
                    <a:pt x="12" y="246"/>
                  </a:lnTo>
                  <a:lnTo>
                    <a:pt x="4" y="273"/>
                  </a:lnTo>
                  <a:lnTo>
                    <a:pt x="2" y="295"/>
                  </a:lnTo>
                  <a:lnTo>
                    <a:pt x="0" y="321"/>
                  </a:lnTo>
                  <a:lnTo>
                    <a:pt x="2" y="349"/>
                  </a:lnTo>
                  <a:lnTo>
                    <a:pt x="4" y="377"/>
                  </a:lnTo>
                  <a:lnTo>
                    <a:pt x="10" y="404"/>
                  </a:lnTo>
                  <a:lnTo>
                    <a:pt x="16" y="428"/>
                  </a:lnTo>
                  <a:lnTo>
                    <a:pt x="27" y="448"/>
                  </a:lnTo>
                  <a:lnTo>
                    <a:pt x="33" y="454"/>
                  </a:lnTo>
                  <a:lnTo>
                    <a:pt x="39" y="460"/>
                  </a:lnTo>
                  <a:lnTo>
                    <a:pt x="43" y="462"/>
                  </a:lnTo>
                  <a:lnTo>
                    <a:pt x="47" y="460"/>
                  </a:lnTo>
                  <a:lnTo>
                    <a:pt x="52" y="454"/>
                  </a:lnTo>
                  <a:lnTo>
                    <a:pt x="58" y="444"/>
                  </a:lnTo>
                  <a:lnTo>
                    <a:pt x="70" y="420"/>
                  </a:lnTo>
                  <a:lnTo>
                    <a:pt x="85" y="386"/>
                  </a:lnTo>
                  <a:lnTo>
                    <a:pt x="100" y="347"/>
                  </a:lnTo>
                  <a:lnTo>
                    <a:pt x="114" y="301"/>
                  </a:lnTo>
                  <a:lnTo>
                    <a:pt x="127" y="254"/>
                  </a:lnTo>
                  <a:lnTo>
                    <a:pt x="141" y="206"/>
                  </a:lnTo>
                  <a:lnTo>
                    <a:pt x="152" y="158"/>
                  </a:lnTo>
                  <a:lnTo>
                    <a:pt x="160" y="113"/>
                  </a:lnTo>
                  <a:lnTo>
                    <a:pt x="164" y="73"/>
                  </a:lnTo>
                  <a:lnTo>
                    <a:pt x="166" y="40"/>
                  </a:lnTo>
                  <a:lnTo>
                    <a:pt x="164" y="28"/>
                  </a:lnTo>
                  <a:lnTo>
                    <a:pt x="162" y="16"/>
                  </a:lnTo>
                  <a:lnTo>
                    <a:pt x="160" y="8"/>
                  </a:lnTo>
                  <a:lnTo>
                    <a:pt x="154" y="2"/>
                  </a:lnTo>
                  <a:lnTo>
                    <a:pt x="147" y="0"/>
                  </a:lnTo>
                  <a:lnTo>
                    <a:pt x="141" y="0"/>
                  </a:lnTo>
                  <a:lnTo>
                    <a:pt x="131" y="6"/>
                  </a:lnTo>
                  <a:lnTo>
                    <a:pt x="120" y="14"/>
                  </a:lnTo>
                </a:path>
              </a:pathLst>
            </a:custGeom>
            <a:noFill/>
            <a:ln>
              <a:noFill/>
            </a:ln>
          </p:spPr>
        </p:sp>
        <p:sp>
          <p:nvSpPr>
            <p:cNvPr id="439" name="Text Box 439"/>
            <p:cNvSpPr>
              <a:spLocks/>
            </p:cNvSpPr>
            <p:nvPr/>
          </p:nvSpPr>
          <p:spPr>
            <a:xfrm>
              <a:off x="3343" y="3082"/>
              <a:ext cx="79" cy="67"/>
            </a:xfrm>
            <a:custGeom>
              <a:avLst/>
              <a:gdLst/>
              <a:ahLst/>
              <a:cxnLst/>
              <a:rect l="0" t="0" r="r" b="b"/>
              <a:pathLst>
                <a:path w="79" h="67">
                  <a:moveTo>
                    <a:pt x="79" y="0"/>
                  </a:moveTo>
                  <a:lnTo>
                    <a:pt x="79" y="0"/>
                  </a:lnTo>
                  <a:lnTo>
                    <a:pt x="79" y="7"/>
                  </a:lnTo>
                  <a:lnTo>
                    <a:pt x="77" y="13"/>
                  </a:lnTo>
                  <a:lnTo>
                    <a:pt x="73" y="19"/>
                  </a:lnTo>
                  <a:lnTo>
                    <a:pt x="71" y="27"/>
                  </a:lnTo>
                  <a:lnTo>
                    <a:pt x="71" y="35"/>
                  </a:lnTo>
                  <a:lnTo>
                    <a:pt x="73" y="43"/>
                  </a:lnTo>
                  <a:lnTo>
                    <a:pt x="66" y="43"/>
                  </a:lnTo>
                  <a:lnTo>
                    <a:pt x="60" y="41"/>
                  </a:lnTo>
                  <a:lnTo>
                    <a:pt x="54" y="37"/>
                  </a:lnTo>
                  <a:lnTo>
                    <a:pt x="48" y="35"/>
                  </a:lnTo>
                  <a:lnTo>
                    <a:pt x="41" y="35"/>
                  </a:lnTo>
                  <a:lnTo>
                    <a:pt x="37" y="39"/>
                  </a:lnTo>
                  <a:lnTo>
                    <a:pt x="33" y="43"/>
                  </a:lnTo>
                  <a:lnTo>
                    <a:pt x="29" y="49"/>
                  </a:lnTo>
                  <a:lnTo>
                    <a:pt x="23" y="57"/>
                  </a:lnTo>
                  <a:lnTo>
                    <a:pt x="14" y="63"/>
                  </a:lnTo>
                  <a:lnTo>
                    <a:pt x="6" y="67"/>
                  </a:lnTo>
                  <a:lnTo>
                    <a:pt x="2" y="49"/>
                  </a:lnTo>
                  <a:lnTo>
                    <a:pt x="0" y="33"/>
                  </a:lnTo>
                  <a:lnTo>
                    <a:pt x="2" y="27"/>
                  </a:lnTo>
                  <a:lnTo>
                    <a:pt x="4" y="21"/>
                  </a:lnTo>
                  <a:lnTo>
                    <a:pt x="10" y="15"/>
                  </a:lnTo>
                  <a:lnTo>
                    <a:pt x="21" y="11"/>
                  </a:lnTo>
                  <a:lnTo>
                    <a:pt x="46" y="5"/>
                  </a:lnTo>
                  <a:lnTo>
                    <a:pt x="79" y="0"/>
                  </a:lnTo>
                  <a:close/>
                </a:path>
              </a:pathLst>
            </a:custGeom>
            <a:solidFill>
              <a:srgbClr val="3F3B30">
                <a:alpha val="99998"/>
              </a:srgbClr>
            </a:solidFill>
            <a:ln>
              <a:noFill/>
            </a:ln>
          </p:spPr>
        </p:sp>
        <p:sp>
          <p:nvSpPr>
            <p:cNvPr id="440" name="Text Box 440"/>
            <p:cNvSpPr>
              <a:spLocks/>
            </p:cNvSpPr>
            <p:nvPr/>
          </p:nvSpPr>
          <p:spPr>
            <a:xfrm>
              <a:off x="3343" y="3082"/>
              <a:ext cx="79" cy="67"/>
            </a:xfrm>
            <a:custGeom>
              <a:avLst/>
              <a:gdLst/>
              <a:ahLst/>
              <a:cxnLst/>
              <a:rect l="0" t="0" r="r" b="b"/>
              <a:pathLst>
                <a:path w="79" h="67">
                  <a:moveTo>
                    <a:pt x="79" y="0"/>
                  </a:moveTo>
                  <a:lnTo>
                    <a:pt x="79" y="0"/>
                  </a:lnTo>
                  <a:lnTo>
                    <a:pt x="79" y="7"/>
                  </a:lnTo>
                  <a:lnTo>
                    <a:pt x="77" y="13"/>
                  </a:lnTo>
                  <a:lnTo>
                    <a:pt x="73" y="19"/>
                  </a:lnTo>
                  <a:lnTo>
                    <a:pt x="71" y="27"/>
                  </a:lnTo>
                  <a:lnTo>
                    <a:pt x="71" y="35"/>
                  </a:lnTo>
                  <a:lnTo>
                    <a:pt x="73" y="43"/>
                  </a:lnTo>
                  <a:lnTo>
                    <a:pt x="66" y="43"/>
                  </a:lnTo>
                  <a:lnTo>
                    <a:pt x="60" y="41"/>
                  </a:lnTo>
                  <a:lnTo>
                    <a:pt x="54" y="37"/>
                  </a:lnTo>
                  <a:lnTo>
                    <a:pt x="48" y="35"/>
                  </a:lnTo>
                  <a:lnTo>
                    <a:pt x="41" y="35"/>
                  </a:lnTo>
                  <a:lnTo>
                    <a:pt x="37" y="39"/>
                  </a:lnTo>
                  <a:lnTo>
                    <a:pt x="33" y="43"/>
                  </a:lnTo>
                  <a:lnTo>
                    <a:pt x="29" y="49"/>
                  </a:lnTo>
                  <a:lnTo>
                    <a:pt x="23" y="57"/>
                  </a:lnTo>
                  <a:lnTo>
                    <a:pt x="14" y="63"/>
                  </a:lnTo>
                  <a:lnTo>
                    <a:pt x="6" y="67"/>
                  </a:lnTo>
                  <a:lnTo>
                    <a:pt x="2" y="49"/>
                  </a:lnTo>
                  <a:lnTo>
                    <a:pt x="0" y="33"/>
                  </a:lnTo>
                  <a:lnTo>
                    <a:pt x="2" y="27"/>
                  </a:lnTo>
                  <a:lnTo>
                    <a:pt x="4" y="21"/>
                  </a:lnTo>
                  <a:lnTo>
                    <a:pt x="10" y="15"/>
                  </a:lnTo>
                  <a:lnTo>
                    <a:pt x="21" y="11"/>
                  </a:lnTo>
                  <a:lnTo>
                    <a:pt x="46" y="5"/>
                  </a:lnTo>
                  <a:lnTo>
                    <a:pt x="79" y="0"/>
                  </a:lnTo>
                </a:path>
              </a:pathLst>
            </a:custGeom>
            <a:noFill/>
            <a:ln>
              <a:noFill/>
            </a:ln>
          </p:spPr>
        </p:sp>
        <p:sp>
          <p:nvSpPr>
            <p:cNvPr id="441" name="Text Box 441"/>
            <p:cNvSpPr>
              <a:spLocks/>
            </p:cNvSpPr>
            <p:nvPr/>
          </p:nvSpPr>
          <p:spPr>
            <a:xfrm>
              <a:off x="3337" y="3028"/>
              <a:ext cx="133" cy="83"/>
            </a:xfrm>
            <a:custGeom>
              <a:avLst/>
              <a:gdLst/>
              <a:ahLst/>
              <a:cxnLst/>
              <a:rect l="0" t="0" r="r" b="b"/>
              <a:pathLst>
                <a:path w="133" h="83">
                  <a:moveTo>
                    <a:pt x="120" y="14"/>
                  </a:moveTo>
                  <a:lnTo>
                    <a:pt x="120" y="14"/>
                  </a:lnTo>
                  <a:lnTo>
                    <a:pt x="127" y="26"/>
                  </a:lnTo>
                  <a:lnTo>
                    <a:pt x="131" y="36"/>
                  </a:lnTo>
                  <a:lnTo>
                    <a:pt x="133" y="48"/>
                  </a:lnTo>
                  <a:lnTo>
                    <a:pt x="87" y="61"/>
                  </a:lnTo>
                  <a:lnTo>
                    <a:pt x="45" y="73"/>
                  </a:lnTo>
                  <a:lnTo>
                    <a:pt x="6" y="83"/>
                  </a:lnTo>
                  <a:lnTo>
                    <a:pt x="4" y="79"/>
                  </a:lnTo>
                  <a:lnTo>
                    <a:pt x="2" y="65"/>
                  </a:lnTo>
                  <a:lnTo>
                    <a:pt x="0" y="50"/>
                  </a:lnTo>
                  <a:lnTo>
                    <a:pt x="0" y="40"/>
                  </a:lnTo>
                  <a:lnTo>
                    <a:pt x="4" y="32"/>
                  </a:lnTo>
                  <a:lnTo>
                    <a:pt x="10" y="24"/>
                  </a:lnTo>
                  <a:lnTo>
                    <a:pt x="23" y="16"/>
                  </a:lnTo>
                  <a:lnTo>
                    <a:pt x="39" y="10"/>
                  </a:lnTo>
                  <a:lnTo>
                    <a:pt x="58" y="4"/>
                  </a:lnTo>
                  <a:lnTo>
                    <a:pt x="77" y="0"/>
                  </a:lnTo>
                  <a:lnTo>
                    <a:pt x="93" y="2"/>
                  </a:lnTo>
                  <a:lnTo>
                    <a:pt x="102" y="2"/>
                  </a:lnTo>
                  <a:lnTo>
                    <a:pt x="110" y="6"/>
                  </a:lnTo>
                  <a:lnTo>
                    <a:pt x="116" y="10"/>
                  </a:lnTo>
                  <a:lnTo>
                    <a:pt x="120" y="14"/>
                  </a:lnTo>
                  <a:close/>
                </a:path>
              </a:pathLst>
            </a:custGeom>
            <a:solidFill>
              <a:srgbClr val="E6AF53">
                <a:alpha val="99998"/>
              </a:srgbClr>
            </a:solidFill>
            <a:ln>
              <a:noFill/>
            </a:ln>
          </p:spPr>
        </p:sp>
        <p:sp>
          <p:nvSpPr>
            <p:cNvPr id="442" name="Text Box 442"/>
            <p:cNvSpPr>
              <a:spLocks/>
            </p:cNvSpPr>
            <p:nvPr/>
          </p:nvSpPr>
          <p:spPr>
            <a:xfrm>
              <a:off x="3337" y="3028"/>
              <a:ext cx="133" cy="83"/>
            </a:xfrm>
            <a:custGeom>
              <a:avLst/>
              <a:gdLst/>
              <a:ahLst/>
              <a:cxnLst/>
              <a:rect l="0" t="0" r="r" b="b"/>
              <a:pathLst>
                <a:path w="133" h="83">
                  <a:moveTo>
                    <a:pt x="120" y="14"/>
                  </a:moveTo>
                  <a:lnTo>
                    <a:pt x="120" y="14"/>
                  </a:lnTo>
                  <a:lnTo>
                    <a:pt x="127" y="26"/>
                  </a:lnTo>
                  <a:lnTo>
                    <a:pt x="131" y="36"/>
                  </a:lnTo>
                  <a:lnTo>
                    <a:pt x="133" y="48"/>
                  </a:lnTo>
                  <a:lnTo>
                    <a:pt x="87" y="61"/>
                  </a:lnTo>
                  <a:lnTo>
                    <a:pt x="45" y="73"/>
                  </a:lnTo>
                  <a:lnTo>
                    <a:pt x="6" y="83"/>
                  </a:lnTo>
                  <a:lnTo>
                    <a:pt x="4" y="79"/>
                  </a:lnTo>
                  <a:lnTo>
                    <a:pt x="2" y="65"/>
                  </a:lnTo>
                  <a:lnTo>
                    <a:pt x="0" y="50"/>
                  </a:lnTo>
                  <a:lnTo>
                    <a:pt x="0" y="40"/>
                  </a:lnTo>
                  <a:lnTo>
                    <a:pt x="4" y="32"/>
                  </a:lnTo>
                  <a:lnTo>
                    <a:pt x="10" y="24"/>
                  </a:lnTo>
                  <a:lnTo>
                    <a:pt x="23" y="16"/>
                  </a:lnTo>
                  <a:lnTo>
                    <a:pt x="39" y="10"/>
                  </a:lnTo>
                  <a:lnTo>
                    <a:pt x="58" y="4"/>
                  </a:lnTo>
                  <a:lnTo>
                    <a:pt x="77" y="0"/>
                  </a:lnTo>
                  <a:lnTo>
                    <a:pt x="93" y="2"/>
                  </a:lnTo>
                  <a:lnTo>
                    <a:pt x="102" y="2"/>
                  </a:lnTo>
                  <a:lnTo>
                    <a:pt x="110" y="6"/>
                  </a:lnTo>
                  <a:lnTo>
                    <a:pt x="116" y="10"/>
                  </a:lnTo>
                  <a:lnTo>
                    <a:pt x="120" y="14"/>
                  </a:lnTo>
                </a:path>
              </a:pathLst>
            </a:custGeom>
            <a:noFill/>
            <a:ln>
              <a:noFill/>
            </a:ln>
          </p:spPr>
        </p:sp>
        <p:sp>
          <p:nvSpPr>
            <p:cNvPr id="443" name="Text Box 443"/>
            <p:cNvSpPr>
              <a:spLocks/>
            </p:cNvSpPr>
            <p:nvPr/>
          </p:nvSpPr>
          <p:spPr>
            <a:xfrm>
              <a:off x="3374" y="3107"/>
              <a:ext cx="33" cy="42"/>
            </a:xfrm>
            <a:custGeom>
              <a:avLst/>
              <a:gdLst/>
              <a:ahLst/>
              <a:cxnLst/>
              <a:rect l="0" t="0" r="r" b="b"/>
              <a:pathLst>
                <a:path w="33" h="42">
                  <a:moveTo>
                    <a:pt x="29" y="16"/>
                  </a:moveTo>
                  <a:lnTo>
                    <a:pt x="29" y="16"/>
                  </a:lnTo>
                  <a:lnTo>
                    <a:pt x="29" y="14"/>
                  </a:lnTo>
                  <a:lnTo>
                    <a:pt x="25" y="6"/>
                  </a:lnTo>
                  <a:lnTo>
                    <a:pt x="19" y="2"/>
                  </a:lnTo>
                  <a:lnTo>
                    <a:pt x="15" y="0"/>
                  </a:lnTo>
                  <a:lnTo>
                    <a:pt x="10" y="0"/>
                  </a:lnTo>
                  <a:lnTo>
                    <a:pt x="4" y="4"/>
                  </a:lnTo>
                  <a:lnTo>
                    <a:pt x="2" y="10"/>
                  </a:lnTo>
                  <a:lnTo>
                    <a:pt x="0" y="16"/>
                  </a:lnTo>
                  <a:lnTo>
                    <a:pt x="2" y="24"/>
                  </a:lnTo>
                  <a:lnTo>
                    <a:pt x="6" y="32"/>
                  </a:lnTo>
                  <a:lnTo>
                    <a:pt x="10" y="38"/>
                  </a:lnTo>
                  <a:lnTo>
                    <a:pt x="19" y="40"/>
                  </a:lnTo>
                  <a:lnTo>
                    <a:pt x="29" y="42"/>
                  </a:lnTo>
                  <a:lnTo>
                    <a:pt x="29" y="40"/>
                  </a:lnTo>
                  <a:lnTo>
                    <a:pt x="31" y="36"/>
                  </a:lnTo>
                  <a:lnTo>
                    <a:pt x="33" y="28"/>
                  </a:lnTo>
                  <a:lnTo>
                    <a:pt x="29" y="16"/>
                  </a:lnTo>
                  <a:close/>
                </a:path>
              </a:pathLst>
            </a:custGeom>
            <a:solidFill>
              <a:srgbClr val="BC6E40">
                <a:alpha val="99998"/>
              </a:srgbClr>
            </a:solidFill>
            <a:ln>
              <a:noFill/>
            </a:ln>
          </p:spPr>
        </p:sp>
        <p:sp>
          <p:nvSpPr>
            <p:cNvPr id="444" name="Text Box 444"/>
            <p:cNvSpPr>
              <a:spLocks/>
            </p:cNvSpPr>
            <p:nvPr/>
          </p:nvSpPr>
          <p:spPr>
            <a:xfrm>
              <a:off x="3374" y="3107"/>
              <a:ext cx="33" cy="42"/>
            </a:xfrm>
            <a:custGeom>
              <a:avLst/>
              <a:gdLst/>
              <a:ahLst/>
              <a:cxnLst/>
              <a:rect l="0" t="0" r="r" b="b"/>
              <a:pathLst>
                <a:path w="33" h="42">
                  <a:moveTo>
                    <a:pt x="29" y="16"/>
                  </a:moveTo>
                  <a:lnTo>
                    <a:pt x="29" y="16"/>
                  </a:lnTo>
                  <a:lnTo>
                    <a:pt x="29" y="14"/>
                  </a:lnTo>
                  <a:lnTo>
                    <a:pt x="25" y="6"/>
                  </a:lnTo>
                  <a:lnTo>
                    <a:pt x="19" y="2"/>
                  </a:lnTo>
                  <a:lnTo>
                    <a:pt x="15" y="0"/>
                  </a:lnTo>
                  <a:lnTo>
                    <a:pt x="10" y="0"/>
                  </a:lnTo>
                  <a:lnTo>
                    <a:pt x="4" y="4"/>
                  </a:lnTo>
                  <a:lnTo>
                    <a:pt x="2" y="10"/>
                  </a:lnTo>
                  <a:lnTo>
                    <a:pt x="0" y="16"/>
                  </a:lnTo>
                  <a:lnTo>
                    <a:pt x="2" y="24"/>
                  </a:lnTo>
                  <a:lnTo>
                    <a:pt x="6" y="32"/>
                  </a:lnTo>
                  <a:lnTo>
                    <a:pt x="10" y="38"/>
                  </a:lnTo>
                  <a:lnTo>
                    <a:pt x="19" y="40"/>
                  </a:lnTo>
                  <a:lnTo>
                    <a:pt x="29" y="42"/>
                  </a:lnTo>
                  <a:lnTo>
                    <a:pt x="29" y="40"/>
                  </a:lnTo>
                  <a:lnTo>
                    <a:pt x="31" y="36"/>
                  </a:lnTo>
                  <a:lnTo>
                    <a:pt x="33" y="28"/>
                  </a:lnTo>
                  <a:lnTo>
                    <a:pt x="29" y="16"/>
                  </a:lnTo>
                </a:path>
              </a:pathLst>
            </a:custGeom>
            <a:noFill/>
            <a:ln>
              <a:noFill/>
            </a:ln>
          </p:spPr>
        </p:sp>
        <p:sp>
          <p:nvSpPr>
            <p:cNvPr id="445" name="Text Box 445"/>
            <p:cNvSpPr>
              <a:spLocks/>
            </p:cNvSpPr>
            <p:nvPr/>
          </p:nvSpPr>
          <p:spPr>
            <a:xfrm>
              <a:off x="3339" y="3054"/>
              <a:ext cx="45" cy="53"/>
            </a:xfrm>
            <a:custGeom>
              <a:avLst/>
              <a:gdLst/>
              <a:ahLst/>
              <a:cxnLst/>
              <a:rect l="0" t="0" r="r" b="b"/>
              <a:pathLst>
                <a:path w="45" h="53">
                  <a:moveTo>
                    <a:pt x="45" y="0"/>
                  </a:moveTo>
                  <a:lnTo>
                    <a:pt x="45" y="0"/>
                  </a:lnTo>
                  <a:lnTo>
                    <a:pt x="39" y="2"/>
                  </a:lnTo>
                  <a:lnTo>
                    <a:pt x="27" y="4"/>
                  </a:lnTo>
                  <a:lnTo>
                    <a:pt x="21" y="8"/>
                  </a:lnTo>
                  <a:lnTo>
                    <a:pt x="14" y="10"/>
                  </a:lnTo>
                  <a:lnTo>
                    <a:pt x="10" y="16"/>
                  </a:lnTo>
                  <a:lnTo>
                    <a:pt x="6" y="22"/>
                  </a:lnTo>
                  <a:lnTo>
                    <a:pt x="4" y="33"/>
                  </a:lnTo>
                  <a:lnTo>
                    <a:pt x="4" y="39"/>
                  </a:lnTo>
                  <a:lnTo>
                    <a:pt x="6" y="43"/>
                  </a:lnTo>
                  <a:lnTo>
                    <a:pt x="8" y="47"/>
                  </a:lnTo>
                  <a:lnTo>
                    <a:pt x="12" y="49"/>
                  </a:lnTo>
                  <a:lnTo>
                    <a:pt x="18" y="49"/>
                  </a:lnTo>
                  <a:lnTo>
                    <a:pt x="25" y="49"/>
                  </a:lnTo>
                  <a:lnTo>
                    <a:pt x="4" y="53"/>
                  </a:lnTo>
                  <a:lnTo>
                    <a:pt x="0" y="37"/>
                  </a:lnTo>
                  <a:lnTo>
                    <a:pt x="0" y="26"/>
                  </a:lnTo>
                  <a:lnTo>
                    <a:pt x="0" y="20"/>
                  </a:lnTo>
                  <a:lnTo>
                    <a:pt x="2" y="14"/>
                  </a:lnTo>
                  <a:lnTo>
                    <a:pt x="6" y="12"/>
                  </a:lnTo>
                  <a:lnTo>
                    <a:pt x="10" y="8"/>
                  </a:lnTo>
                  <a:lnTo>
                    <a:pt x="23" y="4"/>
                  </a:lnTo>
                  <a:lnTo>
                    <a:pt x="45" y="0"/>
                  </a:lnTo>
                  <a:close/>
                </a:path>
              </a:pathLst>
            </a:custGeom>
            <a:solidFill>
              <a:srgbClr val="D9850D">
                <a:alpha val="99998"/>
              </a:srgbClr>
            </a:solidFill>
            <a:ln>
              <a:noFill/>
            </a:ln>
          </p:spPr>
        </p:sp>
        <p:sp>
          <p:nvSpPr>
            <p:cNvPr id="446" name="Text Box 446"/>
            <p:cNvSpPr>
              <a:spLocks/>
            </p:cNvSpPr>
            <p:nvPr/>
          </p:nvSpPr>
          <p:spPr>
            <a:xfrm>
              <a:off x="3339" y="3054"/>
              <a:ext cx="45" cy="53"/>
            </a:xfrm>
            <a:custGeom>
              <a:avLst/>
              <a:gdLst/>
              <a:ahLst/>
              <a:cxnLst/>
              <a:rect l="0" t="0" r="r" b="b"/>
              <a:pathLst>
                <a:path w="45" h="53">
                  <a:moveTo>
                    <a:pt x="45" y="0"/>
                  </a:moveTo>
                  <a:lnTo>
                    <a:pt x="45" y="0"/>
                  </a:lnTo>
                  <a:lnTo>
                    <a:pt x="39" y="2"/>
                  </a:lnTo>
                  <a:lnTo>
                    <a:pt x="27" y="4"/>
                  </a:lnTo>
                  <a:lnTo>
                    <a:pt x="21" y="8"/>
                  </a:lnTo>
                  <a:lnTo>
                    <a:pt x="14" y="10"/>
                  </a:lnTo>
                  <a:lnTo>
                    <a:pt x="10" y="16"/>
                  </a:lnTo>
                  <a:lnTo>
                    <a:pt x="6" y="22"/>
                  </a:lnTo>
                  <a:lnTo>
                    <a:pt x="4" y="33"/>
                  </a:lnTo>
                  <a:lnTo>
                    <a:pt x="4" y="39"/>
                  </a:lnTo>
                  <a:lnTo>
                    <a:pt x="6" y="43"/>
                  </a:lnTo>
                  <a:lnTo>
                    <a:pt x="8" y="47"/>
                  </a:lnTo>
                  <a:lnTo>
                    <a:pt x="12" y="49"/>
                  </a:lnTo>
                  <a:lnTo>
                    <a:pt x="18" y="49"/>
                  </a:lnTo>
                  <a:lnTo>
                    <a:pt x="25" y="49"/>
                  </a:lnTo>
                  <a:lnTo>
                    <a:pt x="4" y="53"/>
                  </a:lnTo>
                  <a:lnTo>
                    <a:pt x="0" y="37"/>
                  </a:lnTo>
                  <a:lnTo>
                    <a:pt x="0" y="26"/>
                  </a:lnTo>
                  <a:lnTo>
                    <a:pt x="0" y="20"/>
                  </a:lnTo>
                  <a:lnTo>
                    <a:pt x="2" y="14"/>
                  </a:lnTo>
                  <a:lnTo>
                    <a:pt x="6" y="12"/>
                  </a:lnTo>
                  <a:lnTo>
                    <a:pt x="10" y="8"/>
                  </a:lnTo>
                  <a:lnTo>
                    <a:pt x="23" y="4"/>
                  </a:lnTo>
                  <a:lnTo>
                    <a:pt x="45" y="0"/>
                  </a:lnTo>
                </a:path>
              </a:pathLst>
            </a:custGeom>
            <a:noFill/>
            <a:ln>
              <a:noFill/>
            </a:ln>
          </p:spPr>
        </p:sp>
        <p:sp>
          <p:nvSpPr>
            <p:cNvPr id="447" name="Text Box 447"/>
            <p:cNvSpPr>
              <a:spLocks/>
            </p:cNvSpPr>
            <p:nvPr/>
          </p:nvSpPr>
          <p:spPr>
            <a:xfrm>
              <a:off x="3210" y="3157"/>
              <a:ext cx="239" cy="260"/>
            </a:xfrm>
            <a:custGeom>
              <a:avLst/>
              <a:gdLst/>
              <a:ahLst/>
              <a:cxnLst/>
              <a:rect l="0" t="0" r="r" b="b"/>
              <a:pathLst>
                <a:path w="239" h="260">
                  <a:moveTo>
                    <a:pt x="239" y="67"/>
                  </a:moveTo>
                  <a:lnTo>
                    <a:pt x="239" y="67"/>
                  </a:lnTo>
                  <a:lnTo>
                    <a:pt x="227" y="57"/>
                  </a:lnTo>
                  <a:lnTo>
                    <a:pt x="195" y="40"/>
                  </a:lnTo>
                  <a:lnTo>
                    <a:pt x="172" y="28"/>
                  </a:lnTo>
                  <a:lnTo>
                    <a:pt x="147" y="16"/>
                  </a:lnTo>
                  <a:lnTo>
                    <a:pt x="118" y="6"/>
                  </a:lnTo>
                  <a:lnTo>
                    <a:pt x="85" y="0"/>
                  </a:lnTo>
                  <a:lnTo>
                    <a:pt x="77" y="14"/>
                  </a:lnTo>
                  <a:lnTo>
                    <a:pt x="70" y="30"/>
                  </a:lnTo>
                  <a:lnTo>
                    <a:pt x="66" y="47"/>
                  </a:lnTo>
                  <a:lnTo>
                    <a:pt x="62" y="55"/>
                  </a:lnTo>
                  <a:lnTo>
                    <a:pt x="52" y="77"/>
                  </a:lnTo>
                  <a:lnTo>
                    <a:pt x="37" y="111"/>
                  </a:lnTo>
                  <a:lnTo>
                    <a:pt x="31" y="133"/>
                  </a:lnTo>
                  <a:lnTo>
                    <a:pt x="27" y="158"/>
                  </a:lnTo>
                  <a:lnTo>
                    <a:pt x="16" y="202"/>
                  </a:lnTo>
                  <a:lnTo>
                    <a:pt x="10" y="228"/>
                  </a:lnTo>
                  <a:lnTo>
                    <a:pt x="4" y="244"/>
                  </a:lnTo>
                  <a:lnTo>
                    <a:pt x="0" y="252"/>
                  </a:lnTo>
                  <a:lnTo>
                    <a:pt x="0" y="260"/>
                  </a:lnTo>
                  <a:lnTo>
                    <a:pt x="2" y="260"/>
                  </a:lnTo>
                  <a:lnTo>
                    <a:pt x="10" y="252"/>
                  </a:lnTo>
                  <a:lnTo>
                    <a:pt x="25" y="232"/>
                  </a:lnTo>
                  <a:lnTo>
                    <a:pt x="41" y="194"/>
                  </a:lnTo>
                  <a:lnTo>
                    <a:pt x="64" y="149"/>
                  </a:lnTo>
                  <a:lnTo>
                    <a:pt x="77" y="127"/>
                  </a:lnTo>
                  <a:lnTo>
                    <a:pt x="91" y="107"/>
                  </a:lnTo>
                  <a:lnTo>
                    <a:pt x="108" y="91"/>
                  </a:lnTo>
                  <a:lnTo>
                    <a:pt x="116" y="85"/>
                  </a:lnTo>
                  <a:lnTo>
                    <a:pt x="125" y="81"/>
                  </a:lnTo>
                  <a:lnTo>
                    <a:pt x="143" y="75"/>
                  </a:lnTo>
                  <a:lnTo>
                    <a:pt x="158" y="71"/>
                  </a:lnTo>
                  <a:lnTo>
                    <a:pt x="172" y="69"/>
                  </a:lnTo>
                  <a:lnTo>
                    <a:pt x="185" y="69"/>
                  </a:lnTo>
                  <a:lnTo>
                    <a:pt x="206" y="71"/>
                  </a:lnTo>
                  <a:lnTo>
                    <a:pt x="220" y="75"/>
                  </a:lnTo>
                  <a:lnTo>
                    <a:pt x="231" y="77"/>
                  </a:lnTo>
                  <a:lnTo>
                    <a:pt x="237" y="77"/>
                  </a:lnTo>
                  <a:lnTo>
                    <a:pt x="239" y="75"/>
                  </a:lnTo>
                  <a:lnTo>
                    <a:pt x="239" y="67"/>
                  </a:lnTo>
                  <a:close/>
                </a:path>
              </a:pathLst>
            </a:custGeom>
            <a:solidFill>
              <a:srgbClr val="301511">
                <a:alpha val="99998"/>
              </a:srgbClr>
            </a:solidFill>
            <a:ln>
              <a:noFill/>
            </a:ln>
          </p:spPr>
        </p:sp>
        <p:sp>
          <p:nvSpPr>
            <p:cNvPr id="448" name="Text Box 448"/>
            <p:cNvSpPr>
              <a:spLocks/>
            </p:cNvSpPr>
            <p:nvPr/>
          </p:nvSpPr>
          <p:spPr>
            <a:xfrm>
              <a:off x="3210" y="3157"/>
              <a:ext cx="239" cy="260"/>
            </a:xfrm>
            <a:custGeom>
              <a:avLst/>
              <a:gdLst/>
              <a:ahLst/>
              <a:cxnLst/>
              <a:rect l="0" t="0" r="r" b="b"/>
              <a:pathLst>
                <a:path w="239" h="260">
                  <a:moveTo>
                    <a:pt x="239" y="67"/>
                  </a:moveTo>
                  <a:lnTo>
                    <a:pt x="239" y="67"/>
                  </a:lnTo>
                  <a:lnTo>
                    <a:pt x="227" y="57"/>
                  </a:lnTo>
                  <a:lnTo>
                    <a:pt x="195" y="40"/>
                  </a:lnTo>
                  <a:lnTo>
                    <a:pt x="172" y="28"/>
                  </a:lnTo>
                  <a:lnTo>
                    <a:pt x="147" y="16"/>
                  </a:lnTo>
                  <a:lnTo>
                    <a:pt x="118" y="6"/>
                  </a:lnTo>
                  <a:lnTo>
                    <a:pt x="85" y="0"/>
                  </a:lnTo>
                  <a:lnTo>
                    <a:pt x="77" y="14"/>
                  </a:lnTo>
                  <a:lnTo>
                    <a:pt x="70" y="30"/>
                  </a:lnTo>
                  <a:lnTo>
                    <a:pt x="66" y="47"/>
                  </a:lnTo>
                  <a:lnTo>
                    <a:pt x="62" y="55"/>
                  </a:lnTo>
                  <a:lnTo>
                    <a:pt x="52" y="77"/>
                  </a:lnTo>
                  <a:lnTo>
                    <a:pt x="37" y="111"/>
                  </a:lnTo>
                  <a:lnTo>
                    <a:pt x="31" y="133"/>
                  </a:lnTo>
                  <a:lnTo>
                    <a:pt x="27" y="158"/>
                  </a:lnTo>
                  <a:lnTo>
                    <a:pt x="16" y="202"/>
                  </a:lnTo>
                  <a:lnTo>
                    <a:pt x="10" y="228"/>
                  </a:lnTo>
                  <a:lnTo>
                    <a:pt x="4" y="244"/>
                  </a:lnTo>
                  <a:lnTo>
                    <a:pt x="0" y="252"/>
                  </a:lnTo>
                  <a:lnTo>
                    <a:pt x="0" y="260"/>
                  </a:lnTo>
                  <a:lnTo>
                    <a:pt x="2" y="260"/>
                  </a:lnTo>
                  <a:lnTo>
                    <a:pt x="10" y="252"/>
                  </a:lnTo>
                  <a:lnTo>
                    <a:pt x="25" y="232"/>
                  </a:lnTo>
                  <a:lnTo>
                    <a:pt x="41" y="194"/>
                  </a:lnTo>
                  <a:lnTo>
                    <a:pt x="64" y="149"/>
                  </a:lnTo>
                  <a:lnTo>
                    <a:pt x="77" y="127"/>
                  </a:lnTo>
                  <a:lnTo>
                    <a:pt x="91" y="107"/>
                  </a:lnTo>
                  <a:lnTo>
                    <a:pt x="108" y="91"/>
                  </a:lnTo>
                  <a:lnTo>
                    <a:pt x="116" y="85"/>
                  </a:lnTo>
                  <a:lnTo>
                    <a:pt x="125" y="81"/>
                  </a:lnTo>
                  <a:lnTo>
                    <a:pt x="143" y="75"/>
                  </a:lnTo>
                  <a:lnTo>
                    <a:pt x="158" y="71"/>
                  </a:lnTo>
                  <a:lnTo>
                    <a:pt x="172" y="69"/>
                  </a:lnTo>
                  <a:lnTo>
                    <a:pt x="185" y="69"/>
                  </a:lnTo>
                  <a:lnTo>
                    <a:pt x="206" y="71"/>
                  </a:lnTo>
                  <a:lnTo>
                    <a:pt x="220" y="75"/>
                  </a:lnTo>
                  <a:lnTo>
                    <a:pt x="231" y="77"/>
                  </a:lnTo>
                  <a:lnTo>
                    <a:pt x="237" y="77"/>
                  </a:lnTo>
                  <a:lnTo>
                    <a:pt x="239" y="75"/>
                  </a:lnTo>
                  <a:lnTo>
                    <a:pt x="239" y="67"/>
                  </a:lnTo>
                </a:path>
              </a:pathLst>
            </a:custGeom>
            <a:noFill/>
            <a:ln>
              <a:noFill/>
            </a:ln>
          </p:spPr>
        </p:sp>
        <p:sp>
          <p:nvSpPr>
            <p:cNvPr id="449" name="Text Box 449"/>
            <p:cNvSpPr>
              <a:spLocks/>
            </p:cNvSpPr>
            <p:nvPr/>
          </p:nvSpPr>
          <p:spPr>
            <a:xfrm>
              <a:off x="3166" y="3206"/>
              <a:ext cx="412" cy="760"/>
            </a:xfrm>
            <a:custGeom>
              <a:avLst/>
              <a:gdLst/>
              <a:ahLst/>
              <a:cxnLst/>
              <a:rect l="0" t="0" r="r" b="b"/>
              <a:pathLst>
                <a:path w="412" h="760">
                  <a:moveTo>
                    <a:pt x="114" y="40"/>
                  </a:moveTo>
                  <a:lnTo>
                    <a:pt x="114" y="40"/>
                  </a:lnTo>
                  <a:lnTo>
                    <a:pt x="91" y="137"/>
                  </a:lnTo>
                  <a:lnTo>
                    <a:pt x="71" y="226"/>
                  </a:lnTo>
                  <a:lnTo>
                    <a:pt x="54" y="318"/>
                  </a:lnTo>
                  <a:lnTo>
                    <a:pt x="50" y="363"/>
                  </a:lnTo>
                  <a:lnTo>
                    <a:pt x="48" y="415"/>
                  </a:lnTo>
                  <a:lnTo>
                    <a:pt x="44" y="528"/>
                  </a:lnTo>
                  <a:lnTo>
                    <a:pt x="39" y="587"/>
                  </a:lnTo>
                  <a:lnTo>
                    <a:pt x="31" y="645"/>
                  </a:lnTo>
                  <a:lnTo>
                    <a:pt x="25" y="673"/>
                  </a:lnTo>
                  <a:lnTo>
                    <a:pt x="19" y="698"/>
                  </a:lnTo>
                  <a:lnTo>
                    <a:pt x="10" y="724"/>
                  </a:lnTo>
                  <a:lnTo>
                    <a:pt x="0" y="748"/>
                  </a:lnTo>
                  <a:lnTo>
                    <a:pt x="16" y="752"/>
                  </a:lnTo>
                  <a:lnTo>
                    <a:pt x="37" y="756"/>
                  </a:lnTo>
                  <a:lnTo>
                    <a:pt x="64" y="758"/>
                  </a:lnTo>
                  <a:lnTo>
                    <a:pt x="98" y="760"/>
                  </a:lnTo>
                  <a:lnTo>
                    <a:pt x="137" y="758"/>
                  </a:lnTo>
                  <a:lnTo>
                    <a:pt x="183" y="754"/>
                  </a:lnTo>
                  <a:lnTo>
                    <a:pt x="235" y="746"/>
                  </a:lnTo>
                  <a:lnTo>
                    <a:pt x="323" y="730"/>
                  </a:lnTo>
                  <a:lnTo>
                    <a:pt x="377" y="722"/>
                  </a:lnTo>
                  <a:lnTo>
                    <a:pt x="404" y="720"/>
                  </a:lnTo>
                  <a:lnTo>
                    <a:pt x="412" y="720"/>
                  </a:lnTo>
                  <a:lnTo>
                    <a:pt x="402" y="688"/>
                  </a:lnTo>
                  <a:lnTo>
                    <a:pt x="377" y="607"/>
                  </a:lnTo>
                  <a:lnTo>
                    <a:pt x="362" y="558"/>
                  </a:lnTo>
                  <a:lnTo>
                    <a:pt x="350" y="506"/>
                  </a:lnTo>
                  <a:lnTo>
                    <a:pt x="339" y="456"/>
                  </a:lnTo>
                  <a:lnTo>
                    <a:pt x="331" y="413"/>
                  </a:lnTo>
                  <a:lnTo>
                    <a:pt x="306" y="226"/>
                  </a:lnTo>
                  <a:lnTo>
                    <a:pt x="287" y="86"/>
                  </a:lnTo>
                  <a:lnTo>
                    <a:pt x="285" y="56"/>
                  </a:lnTo>
                  <a:lnTo>
                    <a:pt x="283" y="44"/>
                  </a:lnTo>
                  <a:lnTo>
                    <a:pt x="279" y="32"/>
                  </a:lnTo>
                  <a:lnTo>
                    <a:pt x="273" y="24"/>
                  </a:lnTo>
                  <a:lnTo>
                    <a:pt x="264" y="16"/>
                  </a:lnTo>
                  <a:lnTo>
                    <a:pt x="250" y="8"/>
                  </a:lnTo>
                  <a:lnTo>
                    <a:pt x="231" y="2"/>
                  </a:lnTo>
                  <a:lnTo>
                    <a:pt x="218" y="0"/>
                  </a:lnTo>
                  <a:lnTo>
                    <a:pt x="208" y="0"/>
                  </a:lnTo>
                  <a:lnTo>
                    <a:pt x="198" y="0"/>
                  </a:lnTo>
                  <a:lnTo>
                    <a:pt x="185" y="2"/>
                  </a:lnTo>
                  <a:lnTo>
                    <a:pt x="166" y="8"/>
                  </a:lnTo>
                  <a:lnTo>
                    <a:pt x="150" y="16"/>
                  </a:lnTo>
                  <a:lnTo>
                    <a:pt x="135" y="24"/>
                  </a:lnTo>
                  <a:lnTo>
                    <a:pt x="123" y="32"/>
                  </a:lnTo>
                  <a:lnTo>
                    <a:pt x="114" y="40"/>
                  </a:lnTo>
                  <a:close/>
                </a:path>
              </a:pathLst>
            </a:custGeom>
            <a:solidFill>
              <a:srgbClr val="301511">
                <a:alpha val="99998"/>
              </a:srgbClr>
            </a:solidFill>
            <a:ln>
              <a:noFill/>
            </a:ln>
          </p:spPr>
        </p:sp>
        <p:sp>
          <p:nvSpPr>
            <p:cNvPr id="450" name="Text Box 450"/>
            <p:cNvSpPr>
              <a:spLocks/>
            </p:cNvSpPr>
            <p:nvPr/>
          </p:nvSpPr>
          <p:spPr>
            <a:xfrm>
              <a:off x="3166" y="3206"/>
              <a:ext cx="412" cy="760"/>
            </a:xfrm>
            <a:custGeom>
              <a:avLst/>
              <a:gdLst/>
              <a:ahLst/>
              <a:cxnLst/>
              <a:rect l="0" t="0" r="r" b="b"/>
              <a:pathLst>
                <a:path w="412" h="760">
                  <a:moveTo>
                    <a:pt x="114" y="40"/>
                  </a:moveTo>
                  <a:lnTo>
                    <a:pt x="114" y="40"/>
                  </a:lnTo>
                  <a:lnTo>
                    <a:pt x="91" y="137"/>
                  </a:lnTo>
                  <a:lnTo>
                    <a:pt x="71" y="226"/>
                  </a:lnTo>
                  <a:lnTo>
                    <a:pt x="54" y="318"/>
                  </a:lnTo>
                  <a:lnTo>
                    <a:pt x="50" y="363"/>
                  </a:lnTo>
                  <a:lnTo>
                    <a:pt x="48" y="415"/>
                  </a:lnTo>
                  <a:lnTo>
                    <a:pt x="44" y="528"/>
                  </a:lnTo>
                  <a:lnTo>
                    <a:pt x="39" y="587"/>
                  </a:lnTo>
                  <a:lnTo>
                    <a:pt x="31" y="645"/>
                  </a:lnTo>
                  <a:lnTo>
                    <a:pt x="25" y="673"/>
                  </a:lnTo>
                  <a:lnTo>
                    <a:pt x="19" y="698"/>
                  </a:lnTo>
                  <a:lnTo>
                    <a:pt x="10" y="724"/>
                  </a:lnTo>
                  <a:lnTo>
                    <a:pt x="0" y="748"/>
                  </a:lnTo>
                  <a:lnTo>
                    <a:pt x="16" y="752"/>
                  </a:lnTo>
                  <a:lnTo>
                    <a:pt x="37" y="756"/>
                  </a:lnTo>
                  <a:lnTo>
                    <a:pt x="64" y="758"/>
                  </a:lnTo>
                  <a:lnTo>
                    <a:pt x="98" y="760"/>
                  </a:lnTo>
                  <a:lnTo>
                    <a:pt x="137" y="758"/>
                  </a:lnTo>
                  <a:lnTo>
                    <a:pt x="183" y="754"/>
                  </a:lnTo>
                  <a:lnTo>
                    <a:pt x="235" y="746"/>
                  </a:lnTo>
                  <a:lnTo>
                    <a:pt x="323" y="730"/>
                  </a:lnTo>
                  <a:lnTo>
                    <a:pt x="377" y="722"/>
                  </a:lnTo>
                  <a:lnTo>
                    <a:pt x="404" y="720"/>
                  </a:lnTo>
                  <a:lnTo>
                    <a:pt x="412" y="720"/>
                  </a:lnTo>
                  <a:lnTo>
                    <a:pt x="402" y="688"/>
                  </a:lnTo>
                  <a:lnTo>
                    <a:pt x="377" y="607"/>
                  </a:lnTo>
                  <a:lnTo>
                    <a:pt x="362" y="558"/>
                  </a:lnTo>
                  <a:lnTo>
                    <a:pt x="350" y="506"/>
                  </a:lnTo>
                  <a:lnTo>
                    <a:pt x="339" y="456"/>
                  </a:lnTo>
                  <a:lnTo>
                    <a:pt x="331" y="413"/>
                  </a:lnTo>
                  <a:lnTo>
                    <a:pt x="306" y="226"/>
                  </a:lnTo>
                  <a:lnTo>
                    <a:pt x="287" y="86"/>
                  </a:lnTo>
                  <a:lnTo>
                    <a:pt x="285" y="56"/>
                  </a:lnTo>
                  <a:lnTo>
                    <a:pt x="283" y="44"/>
                  </a:lnTo>
                  <a:lnTo>
                    <a:pt x="279" y="32"/>
                  </a:lnTo>
                  <a:lnTo>
                    <a:pt x="273" y="24"/>
                  </a:lnTo>
                  <a:lnTo>
                    <a:pt x="264" y="16"/>
                  </a:lnTo>
                  <a:lnTo>
                    <a:pt x="250" y="8"/>
                  </a:lnTo>
                  <a:lnTo>
                    <a:pt x="231" y="2"/>
                  </a:lnTo>
                  <a:lnTo>
                    <a:pt x="218" y="0"/>
                  </a:lnTo>
                  <a:lnTo>
                    <a:pt x="208" y="0"/>
                  </a:lnTo>
                  <a:lnTo>
                    <a:pt x="198" y="0"/>
                  </a:lnTo>
                  <a:lnTo>
                    <a:pt x="185" y="2"/>
                  </a:lnTo>
                  <a:lnTo>
                    <a:pt x="166" y="8"/>
                  </a:lnTo>
                  <a:lnTo>
                    <a:pt x="150" y="16"/>
                  </a:lnTo>
                  <a:lnTo>
                    <a:pt x="135" y="24"/>
                  </a:lnTo>
                  <a:lnTo>
                    <a:pt x="123" y="32"/>
                  </a:lnTo>
                  <a:lnTo>
                    <a:pt x="114" y="40"/>
                  </a:lnTo>
                </a:path>
              </a:pathLst>
            </a:custGeom>
            <a:noFill/>
            <a:ln>
              <a:noFill/>
            </a:ln>
          </p:spPr>
        </p:sp>
        <p:sp>
          <p:nvSpPr>
            <p:cNvPr id="451" name="Text Box 451"/>
            <p:cNvSpPr>
              <a:spLocks/>
            </p:cNvSpPr>
            <p:nvPr/>
          </p:nvSpPr>
          <p:spPr>
            <a:xfrm>
              <a:off x="3428" y="3397"/>
              <a:ext cx="104" cy="543"/>
            </a:xfrm>
            <a:custGeom>
              <a:avLst/>
              <a:gdLst/>
              <a:ahLst/>
              <a:cxnLst/>
              <a:rect l="0" t="0" r="r" b="b"/>
              <a:pathLst>
                <a:path w="104" h="543">
                  <a:moveTo>
                    <a:pt x="0" y="0"/>
                  </a:moveTo>
                  <a:lnTo>
                    <a:pt x="0" y="0"/>
                  </a:lnTo>
                  <a:lnTo>
                    <a:pt x="9" y="65"/>
                  </a:lnTo>
                  <a:lnTo>
                    <a:pt x="15" y="133"/>
                  </a:lnTo>
                  <a:lnTo>
                    <a:pt x="27" y="216"/>
                  </a:lnTo>
                  <a:lnTo>
                    <a:pt x="42" y="305"/>
                  </a:lnTo>
                  <a:lnTo>
                    <a:pt x="59" y="392"/>
                  </a:lnTo>
                  <a:lnTo>
                    <a:pt x="69" y="434"/>
                  </a:lnTo>
                  <a:lnTo>
                    <a:pt x="79" y="472"/>
                  </a:lnTo>
                  <a:lnTo>
                    <a:pt x="92" y="503"/>
                  </a:lnTo>
                  <a:lnTo>
                    <a:pt x="104" y="531"/>
                  </a:lnTo>
                  <a:lnTo>
                    <a:pt x="79" y="535"/>
                  </a:lnTo>
                  <a:lnTo>
                    <a:pt x="61" y="539"/>
                  </a:lnTo>
                  <a:lnTo>
                    <a:pt x="42" y="543"/>
                  </a:lnTo>
                  <a:lnTo>
                    <a:pt x="36" y="484"/>
                  </a:lnTo>
                  <a:lnTo>
                    <a:pt x="19" y="337"/>
                  </a:lnTo>
                  <a:lnTo>
                    <a:pt x="11" y="250"/>
                  </a:lnTo>
                  <a:lnTo>
                    <a:pt x="4" y="158"/>
                  </a:lnTo>
                  <a:lnTo>
                    <a:pt x="0" y="73"/>
                  </a:lnTo>
                  <a:lnTo>
                    <a:pt x="0" y="0"/>
                  </a:lnTo>
                  <a:close/>
                </a:path>
              </a:pathLst>
            </a:custGeom>
            <a:solidFill>
              <a:srgbClr val="41211C">
                <a:alpha val="99998"/>
              </a:srgbClr>
            </a:solidFill>
            <a:ln>
              <a:noFill/>
            </a:ln>
          </p:spPr>
        </p:sp>
        <p:sp>
          <p:nvSpPr>
            <p:cNvPr id="452" name="Text Box 452"/>
            <p:cNvSpPr>
              <a:spLocks/>
            </p:cNvSpPr>
            <p:nvPr/>
          </p:nvSpPr>
          <p:spPr>
            <a:xfrm>
              <a:off x="3428" y="3397"/>
              <a:ext cx="104" cy="543"/>
            </a:xfrm>
            <a:custGeom>
              <a:avLst/>
              <a:gdLst/>
              <a:ahLst/>
              <a:cxnLst/>
              <a:rect l="0" t="0" r="r" b="b"/>
              <a:pathLst>
                <a:path w="104" h="543">
                  <a:moveTo>
                    <a:pt x="0" y="0"/>
                  </a:moveTo>
                  <a:lnTo>
                    <a:pt x="0" y="0"/>
                  </a:lnTo>
                  <a:lnTo>
                    <a:pt x="9" y="65"/>
                  </a:lnTo>
                  <a:lnTo>
                    <a:pt x="15" y="133"/>
                  </a:lnTo>
                  <a:lnTo>
                    <a:pt x="27" y="216"/>
                  </a:lnTo>
                  <a:lnTo>
                    <a:pt x="42" y="305"/>
                  </a:lnTo>
                  <a:lnTo>
                    <a:pt x="59" y="392"/>
                  </a:lnTo>
                  <a:lnTo>
                    <a:pt x="69" y="434"/>
                  </a:lnTo>
                  <a:lnTo>
                    <a:pt x="79" y="472"/>
                  </a:lnTo>
                  <a:lnTo>
                    <a:pt x="92" y="503"/>
                  </a:lnTo>
                  <a:lnTo>
                    <a:pt x="104" y="531"/>
                  </a:lnTo>
                  <a:lnTo>
                    <a:pt x="79" y="535"/>
                  </a:lnTo>
                  <a:lnTo>
                    <a:pt x="61" y="539"/>
                  </a:lnTo>
                  <a:lnTo>
                    <a:pt x="42" y="543"/>
                  </a:lnTo>
                  <a:lnTo>
                    <a:pt x="36" y="484"/>
                  </a:lnTo>
                  <a:lnTo>
                    <a:pt x="19" y="337"/>
                  </a:lnTo>
                  <a:lnTo>
                    <a:pt x="11" y="250"/>
                  </a:lnTo>
                  <a:lnTo>
                    <a:pt x="4" y="158"/>
                  </a:lnTo>
                  <a:lnTo>
                    <a:pt x="0" y="73"/>
                  </a:lnTo>
                  <a:lnTo>
                    <a:pt x="0" y="0"/>
                  </a:lnTo>
                </a:path>
              </a:pathLst>
            </a:custGeom>
            <a:noFill/>
            <a:ln>
              <a:noFill/>
            </a:ln>
          </p:spPr>
        </p:sp>
        <p:sp>
          <p:nvSpPr>
            <p:cNvPr id="453" name="Text Box 453"/>
            <p:cNvSpPr>
              <a:spLocks/>
            </p:cNvSpPr>
            <p:nvPr/>
          </p:nvSpPr>
          <p:spPr>
            <a:xfrm>
              <a:off x="3195" y="3403"/>
              <a:ext cx="175" cy="390"/>
            </a:xfrm>
            <a:custGeom>
              <a:avLst/>
              <a:gdLst/>
              <a:ahLst/>
              <a:cxnLst/>
              <a:rect l="0" t="0" r="r" b="b"/>
              <a:pathLst>
                <a:path w="175" h="390">
                  <a:moveTo>
                    <a:pt x="175" y="6"/>
                  </a:moveTo>
                  <a:lnTo>
                    <a:pt x="175" y="6"/>
                  </a:lnTo>
                  <a:lnTo>
                    <a:pt x="167" y="29"/>
                  </a:lnTo>
                  <a:lnTo>
                    <a:pt x="144" y="91"/>
                  </a:lnTo>
                  <a:lnTo>
                    <a:pt x="117" y="166"/>
                  </a:lnTo>
                  <a:lnTo>
                    <a:pt x="106" y="206"/>
                  </a:lnTo>
                  <a:lnTo>
                    <a:pt x="98" y="240"/>
                  </a:lnTo>
                  <a:lnTo>
                    <a:pt x="85" y="303"/>
                  </a:lnTo>
                  <a:lnTo>
                    <a:pt x="73" y="355"/>
                  </a:lnTo>
                  <a:lnTo>
                    <a:pt x="67" y="372"/>
                  </a:lnTo>
                  <a:lnTo>
                    <a:pt x="60" y="384"/>
                  </a:lnTo>
                  <a:lnTo>
                    <a:pt x="58" y="388"/>
                  </a:lnTo>
                  <a:lnTo>
                    <a:pt x="54" y="390"/>
                  </a:lnTo>
                  <a:lnTo>
                    <a:pt x="52" y="390"/>
                  </a:lnTo>
                  <a:lnTo>
                    <a:pt x="50" y="386"/>
                  </a:lnTo>
                  <a:lnTo>
                    <a:pt x="42" y="374"/>
                  </a:lnTo>
                  <a:lnTo>
                    <a:pt x="33" y="355"/>
                  </a:lnTo>
                  <a:lnTo>
                    <a:pt x="23" y="329"/>
                  </a:lnTo>
                  <a:lnTo>
                    <a:pt x="15" y="297"/>
                  </a:lnTo>
                  <a:lnTo>
                    <a:pt x="6" y="263"/>
                  </a:lnTo>
                  <a:lnTo>
                    <a:pt x="0" y="228"/>
                  </a:lnTo>
                  <a:lnTo>
                    <a:pt x="0" y="210"/>
                  </a:lnTo>
                  <a:lnTo>
                    <a:pt x="0" y="192"/>
                  </a:lnTo>
                  <a:lnTo>
                    <a:pt x="2" y="174"/>
                  </a:lnTo>
                  <a:lnTo>
                    <a:pt x="4" y="156"/>
                  </a:lnTo>
                  <a:lnTo>
                    <a:pt x="10" y="140"/>
                  </a:lnTo>
                  <a:lnTo>
                    <a:pt x="19" y="123"/>
                  </a:lnTo>
                  <a:lnTo>
                    <a:pt x="29" y="107"/>
                  </a:lnTo>
                  <a:lnTo>
                    <a:pt x="42" y="91"/>
                  </a:lnTo>
                  <a:lnTo>
                    <a:pt x="56" y="77"/>
                  </a:lnTo>
                  <a:lnTo>
                    <a:pt x="71" y="61"/>
                  </a:lnTo>
                  <a:lnTo>
                    <a:pt x="102" y="37"/>
                  </a:lnTo>
                  <a:lnTo>
                    <a:pt x="131" y="18"/>
                  </a:lnTo>
                  <a:lnTo>
                    <a:pt x="156" y="4"/>
                  </a:lnTo>
                  <a:lnTo>
                    <a:pt x="165" y="0"/>
                  </a:lnTo>
                  <a:lnTo>
                    <a:pt x="171" y="0"/>
                  </a:lnTo>
                  <a:lnTo>
                    <a:pt x="175" y="2"/>
                  </a:lnTo>
                  <a:lnTo>
                    <a:pt x="175" y="6"/>
                  </a:lnTo>
                  <a:close/>
                </a:path>
              </a:pathLst>
            </a:custGeom>
            <a:solidFill>
              <a:srgbClr val="210B09">
                <a:alpha val="99998"/>
              </a:srgbClr>
            </a:solidFill>
            <a:ln>
              <a:noFill/>
            </a:ln>
          </p:spPr>
        </p:sp>
        <p:sp>
          <p:nvSpPr>
            <p:cNvPr id="454" name="Text Box 454"/>
            <p:cNvSpPr>
              <a:spLocks/>
            </p:cNvSpPr>
            <p:nvPr/>
          </p:nvSpPr>
          <p:spPr>
            <a:xfrm>
              <a:off x="3195" y="3403"/>
              <a:ext cx="175" cy="390"/>
            </a:xfrm>
            <a:custGeom>
              <a:avLst/>
              <a:gdLst/>
              <a:ahLst/>
              <a:cxnLst/>
              <a:rect l="0" t="0" r="r" b="b"/>
              <a:pathLst>
                <a:path w="175" h="390">
                  <a:moveTo>
                    <a:pt x="175" y="6"/>
                  </a:moveTo>
                  <a:lnTo>
                    <a:pt x="175" y="6"/>
                  </a:lnTo>
                  <a:lnTo>
                    <a:pt x="167" y="29"/>
                  </a:lnTo>
                  <a:lnTo>
                    <a:pt x="144" y="91"/>
                  </a:lnTo>
                  <a:lnTo>
                    <a:pt x="117" y="166"/>
                  </a:lnTo>
                  <a:lnTo>
                    <a:pt x="106" y="206"/>
                  </a:lnTo>
                  <a:lnTo>
                    <a:pt x="98" y="240"/>
                  </a:lnTo>
                  <a:lnTo>
                    <a:pt x="85" y="303"/>
                  </a:lnTo>
                  <a:lnTo>
                    <a:pt x="73" y="355"/>
                  </a:lnTo>
                  <a:lnTo>
                    <a:pt x="67" y="372"/>
                  </a:lnTo>
                  <a:lnTo>
                    <a:pt x="60" y="384"/>
                  </a:lnTo>
                  <a:lnTo>
                    <a:pt x="58" y="388"/>
                  </a:lnTo>
                  <a:lnTo>
                    <a:pt x="54" y="390"/>
                  </a:lnTo>
                  <a:lnTo>
                    <a:pt x="52" y="390"/>
                  </a:lnTo>
                  <a:lnTo>
                    <a:pt x="50" y="386"/>
                  </a:lnTo>
                  <a:lnTo>
                    <a:pt x="42" y="374"/>
                  </a:lnTo>
                  <a:lnTo>
                    <a:pt x="33" y="355"/>
                  </a:lnTo>
                  <a:lnTo>
                    <a:pt x="23" y="329"/>
                  </a:lnTo>
                  <a:lnTo>
                    <a:pt x="15" y="297"/>
                  </a:lnTo>
                  <a:lnTo>
                    <a:pt x="6" y="263"/>
                  </a:lnTo>
                  <a:lnTo>
                    <a:pt x="0" y="228"/>
                  </a:lnTo>
                  <a:lnTo>
                    <a:pt x="0" y="210"/>
                  </a:lnTo>
                  <a:lnTo>
                    <a:pt x="0" y="192"/>
                  </a:lnTo>
                  <a:lnTo>
                    <a:pt x="2" y="174"/>
                  </a:lnTo>
                  <a:lnTo>
                    <a:pt x="4" y="156"/>
                  </a:lnTo>
                  <a:lnTo>
                    <a:pt x="10" y="140"/>
                  </a:lnTo>
                  <a:lnTo>
                    <a:pt x="19" y="123"/>
                  </a:lnTo>
                  <a:lnTo>
                    <a:pt x="29" y="107"/>
                  </a:lnTo>
                  <a:lnTo>
                    <a:pt x="42" y="91"/>
                  </a:lnTo>
                  <a:lnTo>
                    <a:pt x="56" y="77"/>
                  </a:lnTo>
                  <a:lnTo>
                    <a:pt x="71" y="61"/>
                  </a:lnTo>
                  <a:lnTo>
                    <a:pt x="102" y="37"/>
                  </a:lnTo>
                  <a:lnTo>
                    <a:pt x="131" y="18"/>
                  </a:lnTo>
                  <a:lnTo>
                    <a:pt x="156" y="4"/>
                  </a:lnTo>
                  <a:lnTo>
                    <a:pt x="165" y="0"/>
                  </a:lnTo>
                  <a:lnTo>
                    <a:pt x="171" y="0"/>
                  </a:lnTo>
                  <a:lnTo>
                    <a:pt x="175" y="2"/>
                  </a:lnTo>
                  <a:lnTo>
                    <a:pt x="175" y="6"/>
                  </a:lnTo>
                </a:path>
              </a:pathLst>
            </a:custGeom>
            <a:noFill/>
            <a:ln>
              <a:noFill/>
            </a:ln>
          </p:spPr>
        </p:sp>
        <p:sp>
          <p:nvSpPr>
            <p:cNvPr id="455" name="Text Box 455"/>
            <p:cNvSpPr>
              <a:spLocks/>
            </p:cNvSpPr>
            <p:nvPr/>
          </p:nvSpPr>
          <p:spPr>
            <a:xfrm>
              <a:off x="3253" y="3200"/>
              <a:ext cx="177" cy="119"/>
            </a:xfrm>
            <a:custGeom>
              <a:avLst/>
              <a:gdLst/>
              <a:ahLst/>
              <a:cxnLst/>
              <a:rect l="0" t="0" r="r" b="b"/>
              <a:pathLst>
                <a:path w="177" h="119">
                  <a:moveTo>
                    <a:pt x="177" y="32"/>
                  </a:moveTo>
                  <a:lnTo>
                    <a:pt x="177" y="32"/>
                  </a:lnTo>
                  <a:lnTo>
                    <a:pt x="165" y="28"/>
                  </a:lnTo>
                  <a:lnTo>
                    <a:pt x="134" y="22"/>
                  </a:lnTo>
                  <a:lnTo>
                    <a:pt x="117" y="20"/>
                  </a:lnTo>
                  <a:lnTo>
                    <a:pt x="98" y="20"/>
                  </a:lnTo>
                  <a:lnTo>
                    <a:pt x="84" y="24"/>
                  </a:lnTo>
                  <a:lnTo>
                    <a:pt x="77" y="28"/>
                  </a:lnTo>
                  <a:lnTo>
                    <a:pt x="71" y="32"/>
                  </a:lnTo>
                  <a:lnTo>
                    <a:pt x="48" y="56"/>
                  </a:lnTo>
                  <a:lnTo>
                    <a:pt x="25" y="86"/>
                  </a:lnTo>
                  <a:lnTo>
                    <a:pt x="0" y="119"/>
                  </a:lnTo>
                  <a:lnTo>
                    <a:pt x="21" y="78"/>
                  </a:lnTo>
                  <a:lnTo>
                    <a:pt x="40" y="42"/>
                  </a:lnTo>
                  <a:lnTo>
                    <a:pt x="50" y="28"/>
                  </a:lnTo>
                  <a:lnTo>
                    <a:pt x="61" y="14"/>
                  </a:lnTo>
                  <a:lnTo>
                    <a:pt x="71" y="6"/>
                  </a:lnTo>
                  <a:lnTo>
                    <a:pt x="84" y="2"/>
                  </a:lnTo>
                  <a:lnTo>
                    <a:pt x="98" y="0"/>
                  </a:lnTo>
                  <a:lnTo>
                    <a:pt x="113" y="2"/>
                  </a:lnTo>
                  <a:lnTo>
                    <a:pt x="129" y="6"/>
                  </a:lnTo>
                  <a:lnTo>
                    <a:pt x="146" y="12"/>
                  </a:lnTo>
                  <a:lnTo>
                    <a:pt x="163" y="20"/>
                  </a:lnTo>
                  <a:lnTo>
                    <a:pt x="177" y="32"/>
                  </a:lnTo>
                  <a:close/>
                </a:path>
              </a:pathLst>
            </a:custGeom>
            <a:solidFill>
              <a:srgbClr val="41211C">
                <a:alpha val="99998"/>
              </a:srgbClr>
            </a:solidFill>
            <a:ln>
              <a:noFill/>
            </a:ln>
          </p:spPr>
        </p:sp>
        <p:sp>
          <p:nvSpPr>
            <p:cNvPr id="456" name="Text Box 456"/>
            <p:cNvSpPr>
              <a:spLocks/>
            </p:cNvSpPr>
            <p:nvPr/>
          </p:nvSpPr>
          <p:spPr>
            <a:xfrm>
              <a:off x="3253" y="3200"/>
              <a:ext cx="177" cy="119"/>
            </a:xfrm>
            <a:custGeom>
              <a:avLst/>
              <a:gdLst/>
              <a:ahLst/>
              <a:cxnLst/>
              <a:rect l="0" t="0" r="r" b="b"/>
              <a:pathLst>
                <a:path w="177" h="119">
                  <a:moveTo>
                    <a:pt x="177" y="32"/>
                  </a:moveTo>
                  <a:lnTo>
                    <a:pt x="177" y="32"/>
                  </a:lnTo>
                  <a:lnTo>
                    <a:pt x="165" y="28"/>
                  </a:lnTo>
                  <a:lnTo>
                    <a:pt x="134" y="22"/>
                  </a:lnTo>
                  <a:lnTo>
                    <a:pt x="117" y="20"/>
                  </a:lnTo>
                  <a:lnTo>
                    <a:pt x="98" y="20"/>
                  </a:lnTo>
                  <a:lnTo>
                    <a:pt x="84" y="24"/>
                  </a:lnTo>
                  <a:lnTo>
                    <a:pt x="77" y="28"/>
                  </a:lnTo>
                  <a:lnTo>
                    <a:pt x="71" y="32"/>
                  </a:lnTo>
                  <a:lnTo>
                    <a:pt x="48" y="56"/>
                  </a:lnTo>
                  <a:lnTo>
                    <a:pt x="25" y="86"/>
                  </a:lnTo>
                  <a:lnTo>
                    <a:pt x="0" y="119"/>
                  </a:lnTo>
                  <a:lnTo>
                    <a:pt x="21" y="78"/>
                  </a:lnTo>
                  <a:lnTo>
                    <a:pt x="40" y="42"/>
                  </a:lnTo>
                  <a:lnTo>
                    <a:pt x="50" y="28"/>
                  </a:lnTo>
                  <a:lnTo>
                    <a:pt x="61" y="14"/>
                  </a:lnTo>
                  <a:lnTo>
                    <a:pt x="71" y="6"/>
                  </a:lnTo>
                  <a:lnTo>
                    <a:pt x="84" y="2"/>
                  </a:lnTo>
                  <a:lnTo>
                    <a:pt x="98" y="0"/>
                  </a:lnTo>
                  <a:lnTo>
                    <a:pt x="113" y="2"/>
                  </a:lnTo>
                  <a:lnTo>
                    <a:pt x="129" y="6"/>
                  </a:lnTo>
                  <a:lnTo>
                    <a:pt x="146" y="12"/>
                  </a:lnTo>
                  <a:lnTo>
                    <a:pt x="163" y="20"/>
                  </a:lnTo>
                  <a:lnTo>
                    <a:pt x="177" y="32"/>
                  </a:lnTo>
                </a:path>
              </a:pathLst>
            </a:custGeom>
            <a:noFill/>
            <a:ln>
              <a:noFill/>
            </a:ln>
          </p:spPr>
        </p:sp>
        <p:sp>
          <p:nvSpPr>
            <p:cNvPr id="457" name="Text Box 457"/>
            <p:cNvSpPr>
              <a:spLocks/>
            </p:cNvSpPr>
            <p:nvPr/>
          </p:nvSpPr>
          <p:spPr>
            <a:xfrm>
              <a:off x="3305" y="3169"/>
              <a:ext cx="136" cy="63"/>
            </a:xfrm>
            <a:custGeom>
              <a:avLst/>
              <a:gdLst/>
              <a:ahLst/>
              <a:cxnLst/>
              <a:rect l="0" t="0" r="r" b="b"/>
              <a:pathLst>
                <a:path w="136" h="63">
                  <a:moveTo>
                    <a:pt x="136" y="63"/>
                  </a:moveTo>
                  <a:lnTo>
                    <a:pt x="136" y="63"/>
                  </a:lnTo>
                  <a:lnTo>
                    <a:pt x="123" y="53"/>
                  </a:lnTo>
                  <a:lnTo>
                    <a:pt x="109" y="43"/>
                  </a:lnTo>
                  <a:lnTo>
                    <a:pt x="92" y="31"/>
                  </a:lnTo>
                  <a:lnTo>
                    <a:pt x="71" y="20"/>
                  </a:lnTo>
                  <a:lnTo>
                    <a:pt x="48" y="10"/>
                  </a:lnTo>
                  <a:lnTo>
                    <a:pt x="25" y="4"/>
                  </a:lnTo>
                  <a:lnTo>
                    <a:pt x="13" y="2"/>
                  </a:lnTo>
                  <a:lnTo>
                    <a:pt x="0" y="0"/>
                  </a:lnTo>
                  <a:lnTo>
                    <a:pt x="17" y="12"/>
                  </a:lnTo>
                  <a:lnTo>
                    <a:pt x="55" y="33"/>
                  </a:lnTo>
                  <a:lnTo>
                    <a:pt x="75" y="45"/>
                  </a:lnTo>
                  <a:lnTo>
                    <a:pt x="98" y="55"/>
                  </a:lnTo>
                  <a:lnTo>
                    <a:pt x="119" y="61"/>
                  </a:lnTo>
                  <a:lnTo>
                    <a:pt x="127" y="63"/>
                  </a:lnTo>
                  <a:lnTo>
                    <a:pt x="136" y="63"/>
                  </a:lnTo>
                  <a:close/>
                </a:path>
              </a:pathLst>
            </a:custGeom>
            <a:solidFill>
              <a:srgbClr val="41211C">
                <a:alpha val="99998"/>
              </a:srgbClr>
            </a:solidFill>
            <a:ln>
              <a:noFill/>
            </a:ln>
          </p:spPr>
        </p:sp>
        <p:sp>
          <p:nvSpPr>
            <p:cNvPr id="458" name="Text Box 458"/>
            <p:cNvSpPr>
              <a:spLocks/>
            </p:cNvSpPr>
            <p:nvPr/>
          </p:nvSpPr>
          <p:spPr>
            <a:xfrm>
              <a:off x="3305" y="3169"/>
              <a:ext cx="136" cy="63"/>
            </a:xfrm>
            <a:custGeom>
              <a:avLst/>
              <a:gdLst/>
              <a:ahLst/>
              <a:cxnLst/>
              <a:rect l="0" t="0" r="r" b="b"/>
              <a:pathLst>
                <a:path w="136" h="63">
                  <a:moveTo>
                    <a:pt x="136" y="63"/>
                  </a:moveTo>
                  <a:lnTo>
                    <a:pt x="136" y="63"/>
                  </a:lnTo>
                  <a:lnTo>
                    <a:pt x="123" y="53"/>
                  </a:lnTo>
                  <a:lnTo>
                    <a:pt x="109" y="43"/>
                  </a:lnTo>
                  <a:lnTo>
                    <a:pt x="92" y="31"/>
                  </a:lnTo>
                  <a:lnTo>
                    <a:pt x="71" y="20"/>
                  </a:lnTo>
                  <a:lnTo>
                    <a:pt x="48" y="10"/>
                  </a:lnTo>
                  <a:lnTo>
                    <a:pt x="25" y="4"/>
                  </a:lnTo>
                  <a:lnTo>
                    <a:pt x="13" y="2"/>
                  </a:lnTo>
                  <a:lnTo>
                    <a:pt x="0" y="0"/>
                  </a:lnTo>
                  <a:lnTo>
                    <a:pt x="17" y="12"/>
                  </a:lnTo>
                  <a:lnTo>
                    <a:pt x="55" y="33"/>
                  </a:lnTo>
                  <a:lnTo>
                    <a:pt x="75" y="45"/>
                  </a:lnTo>
                  <a:lnTo>
                    <a:pt x="98" y="55"/>
                  </a:lnTo>
                  <a:lnTo>
                    <a:pt x="119" y="61"/>
                  </a:lnTo>
                  <a:lnTo>
                    <a:pt x="127" y="63"/>
                  </a:lnTo>
                  <a:lnTo>
                    <a:pt x="136" y="63"/>
                  </a:lnTo>
                </a:path>
              </a:pathLst>
            </a:custGeom>
            <a:noFill/>
            <a:ln>
              <a:noFill/>
            </a:ln>
          </p:spPr>
        </p:sp>
        <p:sp>
          <p:nvSpPr>
            <p:cNvPr id="459" name="Text Box 459"/>
            <p:cNvSpPr>
              <a:spLocks/>
            </p:cNvSpPr>
            <p:nvPr/>
          </p:nvSpPr>
          <p:spPr>
            <a:xfrm>
              <a:off x="3249" y="3218"/>
              <a:ext cx="179" cy="141"/>
            </a:xfrm>
            <a:custGeom>
              <a:avLst/>
              <a:gdLst/>
              <a:ahLst/>
              <a:cxnLst/>
              <a:rect l="0" t="0" r="r" b="b"/>
              <a:pathLst>
                <a:path w="179" h="141">
                  <a:moveTo>
                    <a:pt x="179" y="22"/>
                  </a:moveTo>
                  <a:lnTo>
                    <a:pt x="179" y="22"/>
                  </a:lnTo>
                  <a:lnTo>
                    <a:pt x="171" y="18"/>
                  </a:lnTo>
                  <a:lnTo>
                    <a:pt x="158" y="14"/>
                  </a:lnTo>
                  <a:lnTo>
                    <a:pt x="146" y="10"/>
                  </a:lnTo>
                  <a:lnTo>
                    <a:pt x="129" y="8"/>
                  </a:lnTo>
                  <a:lnTo>
                    <a:pt x="113" y="10"/>
                  </a:lnTo>
                  <a:lnTo>
                    <a:pt x="104" y="14"/>
                  </a:lnTo>
                  <a:lnTo>
                    <a:pt x="96" y="18"/>
                  </a:lnTo>
                  <a:lnTo>
                    <a:pt x="88" y="24"/>
                  </a:lnTo>
                  <a:lnTo>
                    <a:pt x="79" y="30"/>
                  </a:lnTo>
                  <a:lnTo>
                    <a:pt x="50" y="66"/>
                  </a:lnTo>
                  <a:lnTo>
                    <a:pt x="25" y="99"/>
                  </a:lnTo>
                  <a:lnTo>
                    <a:pt x="8" y="127"/>
                  </a:lnTo>
                  <a:lnTo>
                    <a:pt x="0" y="141"/>
                  </a:lnTo>
                  <a:lnTo>
                    <a:pt x="2" y="135"/>
                  </a:lnTo>
                  <a:lnTo>
                    <a:pt x="11" y="111"/>
                  </a:lnTo>
                  <a:lnTo>
                    <a:pt x="19" y="95"/>
                  </a:lnTo>
                  <a:lnTo>
                    <a:pt x="31" y="76"/>
                  </a:lnTo>
                  <a:lnTo>
                    <a:pt x="46" y="56"/>
                  </a:lnTo>
                  <a:lnTo>
                    <a:pt x="65" y="36"/>
                  </a:lnTo>
                  <a:lnTo>
                    <a:pt x="83" y="20"/>
                  </a:lnTo>
                  <a:lnTo>
                    <a:pt x="98" y="8"/>
                  </a:lnTo>
                  <a:lnTo>
                    <a:pt x="113" y="2"/>
                  </a:lnTo>
                  <a:lnTo>
                    <a:pt x="125" y="0"/>
                  </a:lnTo>
                  <a:lnTo>
                    <a:pt x="138" y="2"/>
                  </a:lnTo>
                  <a:lnTo>
                    <a:pt x="152" y="6"/>
                  </a:lnTo>
                  <a:lnTo>
                    <a:pt x="179" y="22"/>
                  </a:lnTo>
                  <a:close/>
                </a:path>
              </a:pathLst>
            </a:custGeom>
            <a:solidFill>
              <a:srgbClr val="210B09">
                <a:alpha val="99998"/>
              </a:srgbClr>
            </a:solidFill>
            <a:ln>
              <a:noFill/>
            </a:ln>
          </p:spPr>
        </p:sp>
        <p:sp>
          <p:nvSpPr>
            <p:cNvPr id="460" name="Text Box 460"/>
            <p:cNvSpPr>
              <a:spLocks/>
            </p:cNvSpPr>
            <p:nvPr/>
          </p:nvSpPr>
          <p:spPr>
            <a:xfrm>
              <a:off x="3249" y="3218"/>
              <a:ext cx="179" cy="141"/>
            </a:xfrm>
            <a:custGeom>
              <a:avLst/>
              <a:gdLst/>
              <a:ahLst/>
              <a:cxnLst/>
              <a:rect l="0" t="0" r="r" b="b"/>
              <a:pathLst>
                <a:path w="179" h="141">
                  <a:moveTo>
                    <a:pt x="179" y="22"/>
                  </a:moveTo>
                  <a:lnTo>
                    <a:pt x="179" y="22"/>
                  </a:lnTo>
                  <a:lnTo>
                    <a:pt x="171" y="18"/>
                  </a:lnTo>
                  <a:lnTo>
                    <a:pt x="158" y="14"/>
                  </a:lnTo>
                  <a:lnTo>
                    <a:pt x="146" y="10"/>
                  </a:lnTo>
                  <a:lnTo>
                    <a:pt x="129" y="8"/>
                  </a:lnTo>
                  <a:lnTo>
                    <a:pt x="113" y="10"/>
                  </a:lnTo>
                  <a:lnTo>
                    <a:pt x="104" y="14"/>
                  </a:lnTo>
                  <a:lnTo>
                    <a:pt x="96" y="18"/>
                  </a:lnTo>
                  <a:lnTo>
                    <a:pt x="88" y="24"/>
                  </a:lnTo>
                  <a:lnTo>
                    <a:pt x="79" y="30"/>
                  </a:lnTo>
                  <a:lnTo>
                    <a:pt x="50" y="66"/>
                  </a:lnTo>
                  <a:lnTo>
                    <a:pt x="25" y="99"/>
                  </a:lnTo>
                  <a:lnTo>
                    <a:pt x="8" y="127"/>
                  </a:lnTo>
                  <a:lnTo>
                    <a:pt x="0" y="141"/>
                  </a:lnTo>
                  <a:lnTo>
                    <a:pt x="2" y="135"/>
                  </a:lnTo>
                  <a:lnTo>
                    <a:pt x="11" y="111"/>
                  </a:lnTo>
                  <a:lnTo>
                    <a:pt x="19" y="95"/>
                  </a:lnTo>
                  <a:lnTo>
                    <a:pt x="31" y="76"/>
                  </a:lnTo>
                  <a:lnTo>
                    <a:pt x="46" y="56"/>
                  </a:lnTo>
                  <a:lnTo>
                    <a:pt x="65" y="36"/>
                  </a:lnTo>
                  <a:lnTo>
                    <a:pt x="83" y="20"/>
                  </a:lnTo>
                  <a:lnTo>
                    <a:pt x="98" y="8"/>
                  </a:lnTo>
                  <a:lnTo>
                    <a:pt x="113" y="2"/>
                  </a:lnTo>
                  <a:lnTo>
                    <a:pt x="125" y="0"/>
                  </a:lnTo>
                  <a:lnTo>
                    <a:pt x="138" y="2"/>
                  </a:lnTo>
                  <a:lnTo>
                    <a:pt x="152" y="6"/>
                  </a:lnTo>
                  <a:lnTo>
                    <a:pt x="179" y="22"/>
                  </a:lnTo>
                </a:path>
              </a:pathLst>
            </a:custGeom>
            <a:noFill/>
            <a:ln>
              <a:noFill/>
            </a:ln>
          </p:spPr>
        </p:sp>
        <p:sp>
          <p:nvSpPr>
            <p:cNvPr id="461" name="Text Box 461"/>
            <p:cNvSpPr>
              <a:spLocks/>
            </p:cNvSpPr>
            <p:nvPr/>
          </p:nvSpPr>
          <p:spPr>
            <a:xfrm>
              <a:off x="3316" y="3298"/>
              <a:ext cx="106" cy="166"/>
            </a:xfrm>
            <a:custGeom>
              <a:avLst/>
              <a:gdLst/>
              <a:ahLst/>
              <a:cxnLst/>
              <a:rect l="0" t="0" r="r" b="b"/>
              <a:pathLst>
                <a:path w="106" h="166">
                  <a:moveTo>
                    <a:pt x="106" y="0"/>
                  </a:moveTo>
                  <a:lnTo>
                    <a:pt x="106" y="0"/>
                  </a:lnTo>
                  <a:lnTo>
                    <a:pt x="100" y="17"/>
                  </a:lnTo>
                  <a:lnTo>
                    <a:pt x="93" y="33"/>
                  </a:lnTo>
                  <a:lnTo>
                    <a:pt x="81" y="55"/>
                  </a:lnTo>
                  <a:lnTo>
                    <a:pt x="68" y="77"/>
                  </a:lnTo>
                  <a:lnTo>
                    <a:pt x="50" y="101"/>
                  </a:lnTo>
                  <a:lnTo>
                    <a:pt x="29" y="121"/>
                  </a:lnTo>
                  <a:lnTo>
                    <a:pt x="19" y="130"/>
                  </a:lnTo>
                  <a:lnTo>
                    <a:pt x="6" y="138"/>
                  </a:lnTo>
                  <a:lnTo>
                    <a:pt x="0" y="166"/>
                  </a:lnTo>
                  <a:lnTo>
                    <a:pt x="14" y="156"/>
                  </a:lnTo>
                  <a:lnTo>
                    <a:pt x="29" y="144"/>
                  </a:lnTo>
                  <a:lnTo>
                    <a:pt x="46" y="129"/>
                  </a:lnTo>
                  <a:lnTo>
                    <a:pt x="64" y="105"/>
                  </a:lnTo>
                  <a:lnTo>
                    <a:pt x="75" y="91"/>
                  </a:lnTo>
                  <a:lnTo>
                    <a:pt x="83" y="77"/>
                  </a:lnTo>
                  <a:lnTo>
                    <a:pt x="89" y="59"/>
                  </a:lnTo>
                  <a:lnTo>
                    <a:pt x="98" y="41"/>
                  </a:lnTo>
                  <a:lnTo>
                    <a:pt x="102" y="21"/>
                  </a:lnTo>
                  <a:lnTo>
                    <a:pt x="106" y="0"/>
                  </a:lnTo>
                  <a:close/>
                </a:path>
              </a:pathLst>
            </a:custGeom>
            <a:solidFill>
              <a:srgbClr val="210B09">
                <a:alpha val="99998"/>
              </a:srgbClr>
            </a:solidFill>
            <a:ln>
              <a:noFill/>
            </a:ln>
          </p:spPr>
        </p:sp>
        <p:sp>
          <p:nvSpPr>
            <p:cNvPr id="462" name="Text Box 462"/>
            <p:cNvSpPr>
              <a:spLocks/>
            </p:cNvSpPr>
            <p:nvPr/>
          </p:nvSpPr>
          <p:spPr>
            <a:xfrm>
              <a:off x="3316" y="3298"/>
              <a:ext cx="106" cy="166"/>
            </a:xfrm>
            <a:custGeom>
              <a:avLst/>
              <a:gdLst/>
              <a:ahLst/>
              <a:cxnLst/>
              <a:rect l="0" t="0" r="r" b="b"/>
              <a:pathLst>
                <a:path w="106" h="166">
                  <a:moveTo>
                    <a:pt x="106" y="0"/>
                  </a:moveTo>
                  <a:lnTo>
                    <a:pt x="106" y="0"/>
                  </a:lnTo>
                  <a:lnTo>
                    <a:pt x="100" y="17"/>
                  </a:lnTo>
                  <a:lnTo>
                    <a:pt x="93" y="33"/>
                  </a:lnTo>
                  <a:lnTo>
                    <a:pt x="81" y="55"/>
                  </a:lnTo>
                  <a:lnTo>
                    <a:pt x="68" y="77"/>
                  </a:lnTo>
                  <a:lnTo>
                    <a:pt x="50" y="101"/>
                  </a:lnTo>
                  <a:lnTo>
                    <a:pt x="29" y="121"/>
                  </a:lnTo>
                  <a:lnTo>
                    <a:pt x="19" y="130"/>
                  </a:lnTo>
                  <a:lnTo>
                    <a:pt x="6" y="138"/>
                  </a:lnTo>
                  <a:lnTo>
                    <a:pt x="0" y="166"/>
                  </a:lnTo>
                  <a:lnTo>
                    <a:pt x="14" y="156"/>
                  </a:lnTo>
                  <a:lnTo>
                    <a:pt x="29" y="144"/>
                  </a:lnTo>
                  <a:lnTo>
                    <a:pt x="46" y="129"/>
                  </a:lnTo>
                  <a:lnTo>
                    <a:pt x="64" y="105"/>
                  </a:lnTo>
                  <a:lnTo>
                    <a:pt x="75" y="91"/>
                  </a:lnTo>
                  <a:lnTo>
                    <a:pt x="83" y="77"/>
                  </a:lnTo>
                  <a:lnTo>
                    <a:pt x="89" y="59"/>
                  </a:lnTo>
                  <a:lnTo>
                    <a:pt x="98" y="41"/>
                  </a:lnTo>
                  <a:lnTo>
                    <a:pt x="102" y="21"/>
                  </a:lnTo>
                  <a:lnTo>
                    <a:pt x="106" y="0"/>
                  </a:lnTo>
                </a:path>
              </a:pathLst>
            </a:custGeom>
            <a:noFill/>
            <a:ln>
              <a:noFill/>
            </a:ln>
          </p:spPr>
        </p:sp>
        <p:sp>
          <p:nvSpPr>
            <p:cNvPr id="463" name="Text Box 463"/>
            <p:cNvSpPr>
              <a:spLocks/>
            </p:cNvSpPr>
            <p:nvPr/>
          </p:nvSpPr>
          <p:spPr>
            <a:xfrm>
              <a:off x="3266" y="3484"/>
              <a:ext cx="127" cy="369"/>
            </a:xfrm>
            <a:custGeom>
              <a:avLst/>
              <a:gdLst/>
              <a:ahLst/>
              <a:cxnLst/>
              <a:rect l="0" t="0" r="r" b="b"/>
              <a:pathLst>
                <a:path w="127" h="369">
                  <a:moveTo>
                    <a:pt x="0" y="369"/>
                  </a:moveTo>
                  <a:lnTo>
                    <a:pt x="0" y="369"/>
                  </a:lnTo>
                  <a:lnTo>
                    <a:pt x="19" y="327"/>
                  </a:lnTo>
                  <a:lnTo>
                    <a:pt x="58" y="230"/>
                  </a:lnTo>
                  <a:lnTo>
                    <a:pt x="81" y="169"/>
                  </a:lnTo>
                  <a:lnTo>
                    <a:pt x="102" y="107"/>
                  </a:lnTo>
                  <a:lnTo>
                    <a:pt x="116" y="50"/>
                  </a:lnTo>
                  <a:lnTo>
                    <a:pt x="123" y="24"/>
                  </a:lnTo>
                  <a:lnTo>
                    <a:pt x="127" y="0"/>
                  </a:lnTo>
                  <a:lnTo>
                    <a:pt x="89" y="115"/>
                  </a:lnTo>
                  <a:lnTo>
                    <a:pt x="50" y="234"/>
                  </a:lnTo>
                  <a:lnTo>
                    <a:pt x="0" y="369"/>
                  </a:lnTo>
                  <a:close/>
                </a:path>
              </a:pathLst>
            </a:custGeom>
            <a:solidFill>
              <a:srgbClr val="210B09">
                <a:alpha val="99998"/>
              </a:srgbClr>
            </a:solidFill>
            <a:ln>
              <a:noFill/>
            </a:ln>
          </p:spPr>
        </p:sp>
        <p:sp>
          <p:nvSpPr>
            <p:cNvPr id="464" name="Text Box 464"/>
            <p:cNvSpPr>
              <a:spLocks/>
            </p:cNvSpPr>
            <p:nvPr/>
          </p:nvSpPr>
          <p:spPr>
            <a:xfrm>
              <a:off x="3266" y="3484"/>
              <a:ext cx="127" cy="369"/>
            </a:xfrm>
            <a:custGeom>
              <a:avLst/>
              <a:gdLst/>
              <a:ahLst/>
              <a:cxnLst/>
              <a:rect l="0" t="0" r="r" b="b"/>
              <a:pathLst>
                <a:path w="127" h="369">
                  <a:moveTo>
                    <a:pt x="0" y="369"/>
                  </a:moveTo>
                  <a:lnTo>
                    <a:pt x="0" y="369"/>
                  </a:lnTo>
                  <a:lnTo>
                    <a:pt x="19" y="327"/>
                  </a:lnTo>
                  <a:lnTo>
                    <a:pt x="58" y="230"/>
                  </a:lnTo>
                  <a:lnTo>
                    <a:pt x="81" y="169"/>
                  </a:lnTo>
                  <a:lnTo>
                    <a:pt x="102" y="107"/>
                  </a:lnTo>
                  <a:lnTo>
                    <a:pt x="116" y="50"/>
                  </a:lnTo>
                  <a:lnTo>
                    <a:pt x="123" y="24"/>
                  </a:lnTo>
                  <a:lnTo>
                    <a:pt x="127" y="0"/>
                  </a:lnTo>
                  <a:lnTo>
                    <a:pt x="89" y="115"/>
                  </a:lnTo>
                  <a:lnTo>
                    <a:pt x="50" y="234"/>
                  </a:lnTo>
                  <a:lnTo>
                    <a:pt x="0" y="369"/>
                  </a:lnTo>
                </a:path>
              </a:pathLst>
            </a:custGeom>
            <a:noFill/>
            <a:ln>
              <a:noFill/>
            </a:ln>
          </p:spPr>
        </p:sp>
        <p:sp>
          <p:nvSpPr>
            <p:cNvPr id="465" name="Text Box 465"/>
            <p:cNvSpPr>
              <a:spLocks/>
            </p:cNvSpPr>
            <p:nvPr/>
          </p:nvSpPr>
          <p:spPr>
            <a:xfrm>
              <a:off x="3466" y="3133"/>
              <a:ext cx="18" cy="8"/>
            </a:xfrm>
            <a:custGeom>
              <a:avLst/>
              <a:gdLst/>
              <a:ahLst/>
              <a:cxnLst/>
              <a:rect l="0" t="0" r="r" b="b"/>
              <a:pathLst>
                <a:path w="18" h="8">
                  <a:moveTo>
                    <a:pt x="0" y="0"/>
                  </a:moveTo>
                  <a:lnTo>
                    <a:pt x="0" y="0"/>
                  </a:lnTo>
                  <a:lnTo>
                    <a:pt x="0" y="2"/>
                  </a:lnTo>
                  <a:lnTo>
                    <a:pt x="2" y="4"/>
                  </a:lnTo>
                  <a:lnTo>
                    <a:pt x="6" y="6"/>
                  </a:lnTo>
                  <a:lnTo>
                    <a:pt x="14" y="6"/>
                  </a:lnTo>
                  <a:lnTo>
                    <a:pt x="18" y="6"/>
                  </a:lnTo>
                  <a:lnTo>
                    <a:pt x="16" y="6"/>
                  </a:lnTo>
                  <a:lnTo>
                    <a:pt x="16" y="8"/>
                  </a:lnTo>
                  <a:lnTo>
                    <a:pt x="10" y="8"/>
                  </a:lnTo>
                  <a:lnTo>
                    <a:pt x="2" y="8"/>
                  </a:lnTo>
                  <a:lnTo>
                    <a:pt x="0" y="6"/>
                  </a:lnTo>
                  <a:lnTo>
                    <a:pt x="0" y="4"/>
                  </a:lnTo>
                  <a:lnTo>
                    <a:pt x="0" y="0"/>
                  </a:lnTo>
                  <a:close/>
                </a:path>
              </a:pathLst>
            </a:custGeom>
            <a:solidFill>
              <a:srgbClr val="AA4D20">
                <a:alpha val="99998"/>
              </a:srgbClr>
            </a:solidFill>
            <a:ln>
              <a:noFill/>
            </a:ln>
          </p:spPr>
        </p:sp>
        <p:sp>
          <p:nvSpPr>
            <p:cNvPr id="466" name="Text Box 466"/>
            <p:cNvSpPr>
              <a:spLocks/>
            </p:cNvSpPr>
            <p:nvPr/>
          </p:nvSpPr>
          <p:spPr>
            <a:xfrm>
              <a:off x="3466" y="3133"/>
              <a:ext cx="18" cy="8"/>
            </a:xfrm>
            <a:custGeom>
              <a:avLst/>
              <a:gdLst/>
              <a:ahLst/>
              <a:cxnLst/>
              <a:rect l="0" t="0" r="r" b="b"/>
              <a:pathLst>
                <a:path w="18" h="8">
                  <a:moveTo>
                    <a:pt x="0" y="0"/>
                  </a:moveTo>
                  <a:lnTo>
                    <a:pt x="0" y="0"/>
                  </a:lnTo>
                  <a:lnTo>
                    <a:pt x="0" y="2"/>
                  </a:lnTo>
                  <a:lnTo>
                    <a:pt x="2" y="4"/>
                  </a:lnTo>
                  <a:lnTo>
                    <a:pt x="6" y="6"/>
                  </a:lnTo>
                  <a:lnTo>
                    <a:pt x="14" y="6"/>
                  </a:lnTo>
                  <a:lnTo>
                    <a:pt x="18" y="6"/>
                  </a:lnTo>
                  <a:lnTo>
                    <a:pt x="16" y="6"/>
                  </a:lnTo>
                  <a:lnTo>
                    <a:pt x="16" y="8"/>
                  </a:lnTo>
                  <a:lnTo>
                    <a:pt x="10" y="8"/>
                  </a:lnTo>
                  <a:lnTo>
                    <a:pt x="2" y="8"/>
                  </a:lnTo>
                  <a:lnTo>
                    <a:pt x="0" y="6"/>
                  </a:lnTo>
                  <a:lnTo>
                    <a:pt x="0" y="4"/>
                  </a:lnTo>
                  <a:lnTo>
                    <a:pt x="0" y="0"/>
                  </a:lnTo>
                </a:path>
              </a:pathLst>
            </a:custGeom>
            <a:noFill/>
            <a:ln>
              <a:noFill/>
            </a:ln>
          </p:spPr>
        </p:sp>
        <p:sp>
          <p:nvSpPr>
            <p:cNvPr id="467" name="Text Box 467"/>
            <p:cNvSpPr>
              <a:spLocks/>
            </p:cNvSpPr>
            <p:nvPr/>
          </p:nvSpPr>
          <p:spPr>
            <a:xfrm>
              <a:off x="3459" y="3151"/>
              <a:ext cx="13" cy="4"/>
            </a:xfrm>
            <a:custGeom>
              <a:avLst/>
              <a:gdLst/>
              <a:ahLst/>
              <a:cxnLst/>
              <a:rect l="0" t="0" r="r" b="b"/>
              <a:pathLst>
                <a:path w="13" h="4">
                  <a:moveTo>
                    <a:pt x="13" y="0"/>
                  </a:moveTo>
                  <a:lnTo>
                    <a:pt x="13" y="0"/>
                  </a:lnTo>
                  <a:lnTo>
                    <a:pt x="0" y="4"/>
                  </a:lnTo>
                  <a:lnTo>
                    <a:pt x="3" y="4"/>
                  </a:lnTo>
                  <a:lnTo>
                    <a:pt x="9" y="4"/>
                  </a:lnTo>
                  <a:lnTo>
                    <a:pt x="11" y="2"/>
                  </a:lnTo>
                  <a:lnTo>
                    <a:pt x="13" y="0"/>
                  </a:lnTo>
                  <a:close/>
                </a:path>
              </a:pathLst>
            </a:custGeom>
            <a:solidFill>
              <a:srgbClr val="AA4D20">
                <a:alpha val="99998"/>
              </a:srgbClr>
            </a:solidFill>
            <a:ln>
              <a:noFill/>
            </a:ln>
          </p:spPr>
        </p:sp>
        <p:sp>
          <p:nvSpPr>
            <p:cNvPr id="468" name="Text Box 468"/>
            <p:cNvSpPr>
              <a:spLocks/>
            </p:cNvSpPr>
            <p:nvPr/>
          </p:nvSpPr>
          <p:spPr>
            <a:xfrm>
              <a:off x="3459" y="3151"/>
              <a:ext cx="13" cy="4"/>
            </a:xfrm>
            <a:custGeom>
              <a:avLst/>
              <a:gdLst/>
              <a:ahLst/>
              <a:cxnLst/>
              <a:rect l="0" t="0" r="r" b="b"/>
              <a:pathLst>
                <a:path w="13" h="4">
                  <a:moveTo>
                    <a:pt x="13" y="0"/>
                  </a:moveTo>
                  <a:lnTo>
                    <a:pt x="13" y="0"/>
                  </a:lnTo>
                  <a:lnTo>
                    <a:pt x="0" y="4"/>
                  </a:lnTo>
                  <a:lnTo>
                    <a:pt x="3" y="4"/>
                  </a:lnTo>
                  <a:lnTo>
                    <a:pt x="9" y="4"/>
                  </a:lnTo>
                  <a:lnTo>
                    <a:pt x="11" y="2"/>
                  </a:lnTo>
                  <a:lnTo>
                    <a:pt x="13" y="0"/>
                  </a:lnTo>
                </a:path>
              </a:pathLst>
            </a:custGeom>
            <a:noFill/>
            <a:ln>
              <a:noFill/>
            </a:ln>
          </p:spPr>
        </p:sp>
        <p:sp>
          <p:nvSpPr>
            <p:cNvPr id="469" name="Text Box 469"/>
            <p:cNvSpPr>
              <a:spLocks/>
            </p:cNvSpPr>
            <p:nvPr/>
          </p:nvSpPr>
          <p:spPr>
            <a:xfrm>
              <a:off x="3374" y="3111"/>
              <a:ext cx="23" cy="40"/>
            </a:xfrm>
            <a:custGeom>
              <a:avLst/>
              <a:gdLst/>
              <a:ahLst/>
              <a:cxnLst/>
              <a:rect l="0" t="0" r="r" b="b"/>
              <a:pathLst>
                <a:path w="23" h="40">
                  <a:moveTo>
                    <a:pt x="4" y="0"/>
                  </a:moveTo>
                  <a:lnTo>
                    <a:pt x="4" y="0"/>
                  </a:lnTo>
                  <a:lnTo>
                    <a:pt x="2" y="4"/>
                  </a:lnTo>
                  <a:lnTo>
                    <a:pt x="2" y="10"/>
                  </a:lnTo>
                  <a:lnTo>
                    <a:pt x="2" y="20"/>
                  </a:lnTo>
                  <a:lnTo>
                    <a:pt x="4" y="24"/>
                  </a:lnTo>
                  <a:lnTo>
                    <a:pt x="8" y="30"/>
                  </a:lnTo>
                  <a:lnTo>
                    <a:pt x="13" y="34"/>
                  </a:lnTo>
                  <a:lnTo>
                    <a:pt x="15" y="36"/>
                  </a:lnTo>
                  <a:lnTo>
                    <a:pt x="19" y="36"/>
                  </a:lnTo>
                  <a:lnTo>
                    <a:pt x="21" y="36"/>
                  </a:lnTo>
                  <a:lnTo>
                    <a:pt x="23" y="34"/>
                  </a:lnTo>
                  <a:lnTo>
                    <a:pt x="23" y="32"/>
                  </a:lnTo>
                  <a:lnTo>
                    <a:pt x="23" y="36"/>
                  </a:lnTo>
                  <a:lnTo>
                    <a:pt x="21" y="40"/>
                  </a:lnTo>
                  <a:lnTo>
                    <a:pt x="17" y="40"/>
                  </a:lnTo>
                  <a:lnTo>
                    <a:pt x="15" y="40"/>
                  </a:lnTo>
                  <a:lnTo>
                    <a:pt x="10" y="36"/>
                  </a:lnTo>
                  <a:lnTo>
                    <a:pt x="4" y="26"/>
                  </a:lnTo>
                  <a:lnTo>
                    <a:pt x="2" y="20"/>
                  </a:lnTo>
                  <a:lnTo>
                    <a:pt x="0" y="14"/>
                  </a:lnTo>
                  <a:lnTo>
                    <a:pt x="0" y="6"/>
                  </a:lnTo>
                  <a:lnTo>
                    <a:pt x="4" y="0"/>
                  </a:lnTo>
                  <a:close/>
                </a:path>
              </a:pathLst>
            </a:custGeom>
            <a:solidFill>
              <a:srgbClr val="AA4D20">
                <a:alpha val="99998"/>
              </a:srgbClr>
            </a:solidFill>
            <a:ln>
              <a:noFill/>
            </a:ln>
          </p:spPr>
        </p:sp>
        <p:sp>
          <p:nvSpPr>
            <p:cNvPr id="470" name="Text Box 470"/>
            <p:cNvSpPr>
              <a:spLocks/>
            </p:cNvSpPr>
            <p:nvPr/>
          </p:nvSpPr>
          <p:spPr>
            <a:xfrm>
              <a:off x="3374" y="3111"/>
              <a:ext cx="23" cy="40"/>
            </a:xfrm>
            <a:custGeom>
              <a:avLst/>
              <a:gdLst/>
              <a:ahLst/>
              <a:cxnLst/>
              <a:rect l="0" t="0" r="r" b="b"/>
              <a:pathLst>
                <a:path w="23" h="40">
                  <a:moveTo>
                    <a:pt x="4" y="0"/>
                  </a:moveTo>
                  <a:lnTo>
                    <a:pt x="4" y="0"/>
                  </a:lnTo>
                  <a:lnTo>
                    <a:pt x="2" y="4"/>
                  </a:lnTo>
                  <a:lnTo>
                    <a:pt x="2" y="10"/>
                  </a:lnTo>
                  <a:lnTo>
                    <a:pt x="2" y="20"/>
                  </a:lnTo>
                  <a:lnTo>
                    <a:pt x="4" y="24"/>
                  </a:lnTo>
                  <a:lnTo>
                    <a:pt x="8" y="30"/>
                  </a:lnTo>
                  <a:lnTo>
                    <a:pt x="13" y="34"/>
                  </a:lnTo>
                  <a:lnTo>
                    <a:pt x="15" y="36"/>
                  </a:lnTo>
                  <a:lnTo>
                    <a:pt x="19" y="36"/>
                  </a:lnTo>
                  <a:lnTo>
                    <a:pt x="21" y="36"/>
                  </a:lnTo>
                  <a:lnTo>
                    <a:pt x="23" y="34"/>
                  </a:lnTo>
                  <a:lnTo>
                    <a:pt x="23" y="32"/>
                  </a:lnTo>
                  <a:lnTo>
                    <a:pt x="23" y="36"/>
                  </a:lnTo>
                  <a:lnTo>
                    <a:pt x="21" y="40"/>
                  </a:lnTo>
                  <a:lnTo>
                    <a:pt x="17" y="40"/>
                  </a:lnTo>
                  <a:lnTo>
                    <a:pt x="15" y="40"/>
                  </a:lnTo>
                  <a:lnTo>
                    <a:pt x="10" y="36"/>
                  </a:lnTo>
                  <a:lnTo>
                    <a:pt x="4" y="26"/>
                  </a:lnTo>
                  <a:lnTo>
                    <a:pt x="2" y="20"/>
                  </a:lnTo>
                  <a:lnTo>
                    <a:pt x="0" y="14"/>
                  </a:lnTo>
                  <a:lnTo>
                    <a:pt x="0" y="6"/>
                  </a:lnTo>
                  <a:lnTo>
                    <a:pt x="4" y="0"/>
                  </a:lnTo>
                </a:path>
              </a:pathLst>
            </a:custGeom>
            <a:noFill/>
            <a:ln>
              <a:noFill/>
            </a:ln>
          </p:spPr>
        </p:sp>
        <p:sp>
          <p:nvSpPr>
            <p:cNvPr id="471" name="Text Box 471"/>
            <p:cNvSpPr>
              <a:spLocks/>
            </p:cNvSpPr>
            <p:nvPr/>
          </p:nvSpPr>
          <p:spPr>
            <a:xfrm>
              <a:off x="3395" y="3149"/>
              <a:ext cx="54" cy="34"/>
            </a:xfrm>
            <a:custGeom>
              <a:avLst/>
              <a:gdLst/>
              <a:ahLst/>
              <a:cxnLst/>
              <a:rect l="0" t="0" r="r" b="b"/>
              <a:pathLst>
                <a:path w="54" h="34">
                  <a:moveTo>
                    <a:pt x="0" y="0"/>
                  </a:moveTo>
                  <a:lnTo>
                    <a:pt x="0" y="0"/>
                  </a:lnTo>
                  <a:lnTo>
                    <a:pt x="4" y="10"/>
                  </a:lnTo>
                  <a:lnTo>
                    <a:pt x="10" y="18"/>
                  </a:lnTo>
                  <a:lnTo>
                    <a:pt x="14" y="22"/>
                  </a:lnTo>
                  <a:lnTo>
                    <a:pt x="19" y="26"/>
                  </a:lnTo>
                  <a:lnTo>
                    <a:pt x="31" y="30"/>
                  </a:lnTo>
                  <a:lnTo>
                    <a:pt x="44" y="34"/>
                  </a:lnTo>
                  <a:lnTo>
                    <a:pt x="54" y="34"/>
                  </a:lnTo>
                  <a:lnTo>
                    <a:pt x="42" y="34"/>
                  </a:lnTo>
                  <a:lnTo>
                    <a:pt x="29" y="32"/>
                  </a:lnTo>
                  <a:lnTo>
                    <a:pt x="14" y="26"/>
                  </a:lnTo>
                  <a:lnTo>
                    <a:pt x="8" y="22"/>
                  </a:lnTo>
                  <a:lnTo>
                    <a:pt x="6" y="18"/>
                  </a:lnTo>
                  <a:lnTo>
                    <a:pt x="0" y="10"/>
                  </a:lnTo>
                  <a:lnTo>
                    <a:pt x="0" y="4"/>
                  </a:lnTo>
                  <a:lnTo>
                    <a:pt x="0" y="0"/>
                  </a:lnTo>
                  <a:close/>
                </a:path>
              </a:pathLst>
            </a:custGeom>
            <a:solidFill>
              <a:srgbClr val="AA4D20">
                <a:alpha val="99998"/>
              </a:srgbClr>
            </a:solidFill>
            <a:ln>
              <a:noFill/>
            </a:ln>
          </p:spPr>
        </p:sp>
        <p:sp>
          <p:nvSpPr>
            <p:cNvPr id="472" name="Text Box 472"/>
            <p:cNvSpPr>
              <a:spLocks/>
            </p:cNvSpPr>
            <p:nvPr/>
          </p:nvSpPr>
          <p:spPr>
            <a:xfrm>
              <a:off x="3395" y="3149"/>
              <a:ext cx="54" cy="34"/>
            </a:xfrm>
            <a:custGeom>
              <a:avLst/>
              <a:gdLst/>
              <a:ahLst/>
              <a:cxnLst/>
              <a:rect l="0" t="0" r="r" b="b"/>
              <a:pathLst>
                <a:path w="54" h="34">
                  <a:moveTo>
                    <a:pt x="0" y="0"/>
                  </a:moveTo>
                  <a:lnTo>
                    <a:pt x="0" y="0"/>
                  </a:lnTo>
                  <a:lnTo>
                    <a:pt x="4" y="10"/>
                  </a:lnTo>
                  <a:lnTo>
                    <a:pt x="10" y="18"/>
                  </a:lnTo>
                  <a:lnTo>
                    <a:pt x="14" y="22"/>
                  </a:lnTo>
                  <a:lnTo>
                    <a:pt x="19" y="26"/>
                  </a:lnTo>
                  <a:lnTo>
                    <a:pt x="31" y="30"/>
                  </a:lnTo>
                  <a:lnTo>
                    <a:pt x="44" y="34"/>
                  </a:lnTo>
                  <a:lnTo>
                    <a:pt x="54" y="34"/>
                  </a:lnTo>
                  <a:lnTo>
                    <a:pt x="42" y="34"/>
                  </a:lnTo>
                  <a:lnTo>
                    <a:pt x="29" y="32"/>
                  </a:lnTo>
                  <a:lnTo>
                    <a:pt x="14" y="26"/>
                  </a:lnTo>
                  <a:lnTo>
                    <a:pt x="8" y="22"/>
                  </a:lnTo>
                  <a:lnTo>
                    <a:pt x="6" y="18"/>
                  </a:lnTo>
                  <a:lnTo>
                    <a:pt x="0" y="10"/>
                  </a:lnTo>
                  <a:lnTo>
                    <a:pt x="0" y="4"/>
                  </a:lnTo>
                  <a:lnTo>
                    <a:pt x="0" y="0"/>
                  </a:lnTo>
                </a:path>
              </a:pathLst>
            </a:custGeom>
            <a:noFill/>
            <a:ln>
              <a:noFill/>
            </a:ln>
          </p:spPr>
        </p:sp>
        <p:sp>
          <p:nvSpPr>
            <p:cNvPr id="473" name="Text Box 473"/>
            <p:cNvSpPr>
              <a:spLocks/>
            </p:cNvSpPr>
            <p:nvPr/>
          </p:nvSpPr>
          <p:spPr>
            <a:xfrm>
              <a:off x="3399" y="3165"/>
              <a:ext cx="42" cy="32"/>
            </a:xfrm>
            <a:custGeom>
              <a:avLst/>
              <a:gdLst/>
              <a:ahLst/>
              <a:cxnLst/>
              <a:rect l="0" t="0" r="r" b="b"/>
              <a:pathLst>
                <a:path w="42" h="32">
                  <a:moveTo>
                    <a:pt x="42" y="18"/>
                  </a:moveTo>
                  <a:lnTo>
                    <a:pt x="42" y="18"/>
                  </a:lnTo>
                  <a:lnTo>
                    <a:pt x="33" y="18"/>
                  </a:lnTo>
                  <a:lnTo>
                    <a:pt x="27" y="18"/>
                  </a:lnTo>
                  <a:lnTo>
                    <a:pt x="23" y="20"/>
                  </a:lnTo>
                  <a:lnTo>
                    <a:pt x="17" y="28"/>
                  </a:lnTo>
                  <a:lnTo>
                    <a:pt x="17" y="32"/>
                  </a:lnTo>
                  <a:lnTo>
                    <a:pt x="10" y="22"/>
                  </a:lnTo>
                  <a:lnTo>
                    <a:pt x="4" y="12"/>
                  </a:lnTo>
                  <a:lnTo>
                    <a:pt x="0" y="0"/>
                  </a:lnTo>
                  <a:lnTo>
                    <a:pt x="19" y="12"/>
                  </a:lnTo>
                  <a:lnTo>
                    <a:pt x="31" y="16"/>
                  </a:lnTo>
                  <a:lnTo>
                    <a:pt x="42" y="18"/>
                  </a:lnTo>
                  <a:close/>
                </a:path>
              </a:pathLst>
            </a:custGeom>
            <a:solidFill>
              <a:srgbClr val="AA4D20">
                <a:alpha val="99998"/>
              </a:srgbClr>
            </a:solidFill>
            <a:ln>
              <a:noFill/>
            </a:ln>
          </p:spPr>
        </p:sp>
        <p:sp>
          <p:nvSpPr>
            <p:cNvPr id="474" name="Text Box 474"/>
            <p:cNvSpPr>
              <a:spLocks/>
            </p:cNvSpPr>
            <p:nvPr/>
          </p:nvSpPr>
          <p:spPr>
            <a:xfrm>
              <a:off x="3399" y="3165"/>
              <a:ext cx="42" cy="32"/>
            </a:xfrm>
            <a:custGeom>
              <a:avLst/>
              <a:gdLst/>
              <a:ahLst/>
              <a:cxnLst/>
              <a:rect l="0" t="0" r="r" b="b"/>
              <a:pathLst>
                <a:path w="42" h="32">
                  <a:moveTo>
                    <a:pt x="42" y="18"/>
                  </a:moveTo>
                  <a:lnTo>
                    <a:pt x="42" y="18"/>
                  </a:lnTo>
                  <a:lnTo>
                    <a:pt x="33" y="18"/>
                  </a:lnTo>
                  <a:lnTo>
                    <a:pt x="27" y="18"/>
                  </a:lnTo>
                  <a:lnTo>
                    <a:pt x="23" y="20"/>
                  </a:lnTo>
                  <a:lnTo>
                    <a:pt x="17" y="28"/>
                  </a:lnTo>
                  <a:lnTo>
                    <a:pt x="17" y="32"/>
                  </a:lnTo>
                  <a:lnTo>
                    <a:pt x="10" y="22"/>
                  </a:lnTo>
                  <a:lnTo>
                    <a:pt x="4" y="12"/>
                  </a:lnTo>
                  <a:lnTo>
                    <a:pt x="0" y="0"/>
                  </a:lnTo>
                  <a:lnTo>
                    <a:pt x="19" y="12"/>
                  </a:lnTo>
                  <a:lnTo>
                    <a:pt x="31" y="16"/>
                  </a:lnTo>
                  <a:lnTo>
                    <a:pt x="42" y="18"/>
                  </a:lnTo>
                </a:path>
              </a:pathLst>
            </a:custGeom>
            <a:noFill/>
            <a:ln>
              <a:noFill/>
            </a:ln>
          </p:spPr>
        </p:sp>
        <p:sp>
          <p:nvSpPr>
            <p:cNvPr id="475" name="Text Box 475"/>
            <p:cNvSpPr>
              <a:spLocks/>
            </p:cNvSpPr>
            <p:nvPr/>
          </p:nvSpPr>
          <p:spPr>
            <a:xfrm>
              <a:off x="3343" y="3032"/>
              <a:ext cx="102" cy="30"/>
            </a:xfrm>
            <a:custGeom>
              <a:avLst/>
              <a:gdLst/>
              <a:ahLst/>
              <a:cxnLst/>
              <a:rect l="0" t="0" r="r" b="b"/>
              <a:pathLst>
                <a:path w="102" h="30">
                  <a:moveTo>
                    <a:pt x="102" y="2"/>
                  </a:moveTo>
                  <a:lnTo>
                    <a:pt x="102" y="2"/>
                  </a:lnTo>
                  <a:lnTo>
                    <a:pt x="69" y="10"/>
                  </a:lnTo>
                  <a:lnTo>
                    <a:pt x="37" y="18"/>
                  </a:lnTo>
                  <a:lnTo>
                    <a:pt x="0" y="30"/>
                  </a:lnTo>
                  <a:lnTo>
                    <a:pt x="6" y="24"/>
                  </a:lnTo>
                  <a:lnTo>
                    <a:pt x="29" y="12"/>
                  </a:lnTo>
                  <a:lnTo>
                    <a:pt x="44" y="8"/>
                  </a:lnTo>
                  <a:lnTo>
                    <a:pt x="62" y="2"/>
                  </a:lnTo>
                  <a:lnTo>
                    <a:pt x="81" y="0"/>
                  </a:lnTo>
                  <a:lnTo>
                    <a:pt x="102" y="2"/>
                  </a:lnTo>
                  <a:close/>
                </a:path>
              </a:pathLst>
            </a:custGeom>
            <a:solidFill>
              <a:srgbClr val="F4DCB0">
                <a:alpha val="99998"/>
              </a:srgbClr>
            </a:solidFill>
            <a:ln>
              <a:noFill/>
            </a:ln>
          </p:spPr>
        </p:sp>
        <p:sp>
          <p:nvSpPr>
            <p:cNvPr id="476" name="Text Box 476"/>
            <p:cNvSpPr>
              <a:spLocks/>
            </p:cNvSpPr>
            <p:nvPr/>
          </p:nvSpPr>
          <p:spPr>
            <a:xfrm>
              <a:off x="3343" y="3032"/>
              <a:ext cx="102" cy="30"/>
            </a:xfrm>
            <a:custGeom>
              <a:avLst/>
              <a:gdLst/>
              <a:ahLst/>
              <a:cxnLst/>
              <a:rect l="0" t="0" r="r" b="b"/>
              <a:pathLst>
                <a:path w="102" h="30">
                  <a:moveTo>
                    <a:pt x="102" y="2"/>
                  </a:moveTo>
                  <a:lnTo>
                    <a:pt x="102" y="2"/>
                  </a:lnTo>
                  <a:lnTo>
                    <a:pt x="69" y="10"/>
                  </a:lnTo>
                  <a:lnTo>
                    <a:pt x="37" y="18"/>
                  </a:lnTo>
                  <a:lnTo>
                    <a:pt x="0" y="30"/>
                  </a:lnTo>
                  <a:lnTo>
                    <a:pt x="6" y="24"/>
                  </a:lnTo>
                  <a:lnTo>
                    <a:pt x="29" y="12"/>
                  </a:lnTo>
                  <a:lnTo>
                    <a:pt x="44" y="8"/>
                  </a:lnTo>
                  <a:lnTo>
                    <a:pt x="62" y="2"/>
                  </a:lnTo>
                  <a:lnTo>
                    <a:pt x="81" y="0"/>
                  </a:lnTo>
                  <a:lnTo>
                    <a:pt x="102" y="2"/>
                  </a:lnTo>
                </a:path>
              </a:pathLst>
            </a:custGeom>
            <a:noFill/>
            <a:ln>
              <a:noFill/>
            </a:ln>
          </p:spPr>
        </p:sp>
        <p:sp>
          <p:nvSpPr>
            <p:cNvPr id="477" name="Text Box 477"/>
            <p:cNvSpPr>
              <a:spLocks/>
            </p:cNvSpPr>
            <p:nvPr/>
          </p:nvSpPr>
          <p:spPr>
            <a:xfrm>
              <a:off x="3382" y="3052"/>
              <a:ext cx="71" cy="35"/>
            </a:xfrm>
            <a:custGeom>
              <a:avLst/>
              <a:gdLst/>
              <a:ahLst/>
              <a:cxnLst/>
              <a:rect l="0" t="0" r="r" b="b"/>
              <a:pathLst>
                <a:path w="71" h="35">
                  <a:moveTo>
                    <a:pt x="59" y="16"/>
                  </a:moveTo>
                  <a:lnTo>
                    <a:pt x="59" y="16"/>
                  </a:lnTo>
                  <a:lnTo>
                    <a:pt x="63" y="16"/>
                  </a:lnTo>
                  <a:lnTo>
                    <a:pt x="65" y="16"/>
                  </a:lnTo>
                  <a:lnTo>
                    <a:pt x="69" y="12"/>
                  </a:lnTo>
                  <a:lnTo>
                    <a:pt x="69" y="8"/>
                  </a:lnTo>
                  <a:lnTo>
                    <a:pt x="67" y="6"/>
                  </a:lnTo>
                  <a:lnTo>
                    <a:pt x="61" y="2"/>
                  </a:lnTo>
                  <a:lnTo>
                    <a:pt x="52" y="2"/>
                  </a:lnTo>
                  <a:lnTo>
                    <a:pt x="48" y="4"/>
                  </a:lnTo>
                  <a:lnTo>
                    <a:pt x="44" y="8"/>
                  </a:lnTo>
                  <a:lnTo>
                    <a:pt x="40" y="16"/>
                  </a:lnTo>
                  <a:lnTo>
                    <a:pt x="40" y="18"/>
                  </a:lnTo>
                  <a:lnTo>
                    <a:pt x="32" y="28"/>
                  </a:lnTo>
                  <a:lnTo>
                    <a:pt x="27" y="31"/>
                  </a:lnTo>
                  <a:lnTo>
                    <a:pt x="21" y="33"/>
                  </a:lnTo>
                  <a:lnTo>
                    <a:pt x="13" y="35"/>
                  </a:lnTo>
                  <a:lnTo>
                    <a:pt x="7" y="35"/>
                  </a:lnTo>
                  <a:lnTo>
                    <a:pt x="2" y="31"/>
                  </a:lnTo>
                  <a:lnTo>
                    <a:pt x="0" y="28"/>
                  </a:lnTo>
                  <a:lnTo>
                    <a:pt x="2" y="24"/>
                  </a:lnTo>
                  <a:lnTo>
                    <a:pt x="5" y="20"/>
                  </a:lnTo>
                  <a:lnTo>
                    <a:pt x="9" y="18"/>
                  </a:lnTo>
                  <a:lnTo>
                    <a:pt x="13" y="16"/>
                  </a:lnTo>
                  <a:lnTo>
                    <a:pt x="17" y="18"/>
                  </a:lnTo>
                  <a:lnTo>
                    <a:pt x="19" y="22"/>
                  </a:lnTo>
                  <a:lnTo>
                    <a:pt x="17" y="26"/>
                  </a:lnTo>
                  <a:lnTo>
                    <a:pt x="13" y="28"/>
                  </a:lnTo>
                  <a:lnTo>
                    <a:pt x="13" y="26"/>
                  </a:lnTo>
                  <a:lnTo>
                    <a:pt x="15" y="24"/>
                  </a:lnTo>
                  <a:lnTo>
                    <a:pt x="17" y="22"/>
                  </a:lnTo>
                  <a:lnTo>
                    <a:pt x="15" y="20"/>
                  </a:lnTo>
                  <a:lnTo>
                    <a:pt x="13" y="18"/>
                  </a:lnTo>
                  <a:lnTo>
                    <a:pt x="9" y="18"/>
                  </a:lnTo>
                  <a:lnTo>
                    <a:pt x="5" y="20"/>
                  </a:lnTo>
                  <a:lnTo>
                    <a:pt x="2" y="24"/>
                  </a:lnTo>
                  <a:lnTo>
                    <a:pt x="2" y="28"/>
                  </a:lnTo>
                  <a:lnTo>
                    <a:pt x="5" y="31"/>
                  </a:lnTo>
                  <a:lnTo>
                    <a:pt x="7" y="33"/>
                  </a:lnTo>
                  <a:lnTo>
                    <a:pt x="11" y="33"/>
                  </a:lnTo>
                  <a:lnTo>
                    <a:pt x="21" y="33"/>
                  </a:lnTo>
                  <a:lnTo>
                    <a:pt x="27" y="30"/>
                  </a:lnTo>
                  <a:lnTo>
                    <a:pt x="32" y="26"/>
                  </a:lnTo>
                  <a:lnTo>
                    <a:pt x="38" y="16"/>
                  </a:lnTo>
                  <a:lnTo>
                    <a:pt x="44" y="6"/>
                  </a:lnTo>
                  <a:lnTo>
                    <a:pt x="48" y="2"/>
                  </a:lnTo>
                  <a:lnTo>
                    <a:pt x="52" y="0"/>
                  </a:lnTo>
                  <a:lnTo>
                    <a:pt x="61" y="0"/>
                  </a:lnTo>
                  <a:lnTo>
                    <a:pt x="67" y="4"/>
                  </a:lnTo>
                  <a:lnTo>
                    <a:pt x="69" y="8"/>
                  </a:lnTo>
                  <a:lnTo>
                    <a:pt x="71" y="12"/>
                  </a:lnTo>
                  <a:lnTo>
                    <a:pt x="69" y="16"/>
                  </a:lnTo>
                  <a:lnTo>
                    <a:pt x="67" y="18"/>
                  </a:lnTo>
                  <a:lnTo>
                    <a:pt x="63" y="18"/>
                  </a:lnTo>
                  <a:lnTo>
                    <a:pt x="59" y="18"/>
                  </a:lnTo>
                  <a:lnTo>
                    <a:pt x="59" y="16"/>
                  </a:lnTo>
                  <a:close/>
                </a:path>
              </a:pathLst>
            </a:custGeom>
            <a:solidFill>
              <a:srgbClr val="F4DCB0">
                <a:alpha val="99998"/>
              </a:srgbClr>
            </a:solidFill>
            <a:ln>
              <a:noFill/>
            </a:ln>
          </p:spPr>
        </p:sp>
        <p:sp>
          <p:nvSpPr>
            <p:cNvPr id="478" name="Text Box 478"/>
            <p:cNvSpPr>
              <a:spLocks/>
            </p:cNvSpPr>
            <p:nvPr/>
          </p:nvSpPr>
          <p:spPr>
            <a:xfrm>
              <a:off x="3339" y="3072"/>
              <a:ext cx="45" cy="23"/>
            </a:xfrm>
            <a:custGeom>
              <a:avLst/>
              <a:gdLst/>
              <a:ahLst/>
              <a:cxnLst/>
              <a:rect l="0" t="0" r="r" b="b"/>
              <a:pathLst>
                <a:path w="45" h="23">
                  <a:moveTo>
                    <a:pt x="37" y="11"/>
                  </a:moveTo>
                  <a:lnTo>
                    <a:pt x="37" y="11"/>
                  </a:lnTo>
                  <a:lnTo>
                    <a:pt x="35" y="11"/>
                  </a:lnTo>
                  <a:lnTo>
                    <a:pt x="31" y="11"/>
                  </a:lnTo>
                  <a:lnTo>
                    <a:pt x="29" y="11"/>
                  </a:lnTo>
                  <a:lnTo>
                    <a:pt x="27" y="8"/>
                  </a:lnTo>
                  <a:lnTo>
                    <a:pt x="27" y="4"/>
                  </a:lnTo>
                  <a:lnTo>
                    <a:pt x="31" y="2"/>
                  </a:lnTo>
                  <a:lnTo>
                    <a:pt x="35" y="0"/>
                  </a:lnTo>
                  <a:lnTo>
                    <a:pt x="39" y="2"/>
                  </a:lnTo>
                  <a:lnTo>
                    <a:pt x="41" y="2"/>
                  </a:lnTo>
                  <a:lnTo>
                    <a:pt x="43" y="8"/>
                  </a:lnTo>
                  <a:lnTo>
                    <a:pt x="45" y="13"/>
                  </a:lnTo>
                  <a:lnTo>
                    <a:pt x="41" y="19"/>
                  </a:lnTo>
                  <a:lnTo>
                    <a:pt x="35" y="23"/>
                  </a:lnTo>
                  <a:lnTo>
                    <a:pt x="29" y="23"/>
                  </a:lnTo>
                  <a:lnTo>
                    <a:pt x="16" y="21"/>
                  </a:lnTo>
                  <a:lnTo>
                    <a:pt x="12" y="21"/>
                  </a:lnTo>
                  <a:lnTo>
                    <a:pt x="6" y="19"/>
                  </a:lnTo>
                  <a:lnTo>
                    <a:pt x="0" y="21"/>
                  </a:lnTo>
                  <a:lnTo>
                    <a:pt x="6" y="19"/>
                  </a:lnTo>
                  <a:lnTo>
                    <a:pt x="12" y="19"/>
                  </a:lnTo>
                  <a:lnTo>
                    <a:pt x="16" y="19"/>
                  </a:lnTo>
                  <a:lnTo>
                    <a:pt x="29" y="21"/>
                  </a:lnTo>
                  <a:lnTo>
                    <a:pt x="35" y="21"/>
                  </a:lnTo>
                  <a:lnTo>
                    <a:pt x="39" y="17"/>
                  </a:lnTo>
                  <a:lnTo>
                    <a:pt x="43" y="13"/>
                  </a:lnTo>
                  <a:lnTo>
                    <a:pt x="43" y="8"/>
                  </a:lnTo>
                  <a:lnTo>
                    <a:pt x="39" y="4"/>
                  </a:lnTo>
                  <a:lnTo>
                    <a:pt x="35" y="2"/>
                  </a:lnTo>
                  <a:lnTo>
                    <a:pt x="31" y="2"/>
                  </a:lnTo>
                  <a:lnTo>
                    <a:pt x="29" y="6"/>
                  </a:lnTo>
                  <a:lnTo>
                    <a:pt x="27" y="8"/>
                  </a:lnTo>
                  <a:lnTo>
                    <a:pt x="31" y="10"/>
                  </a:lnTo>
                  <a:lnTo>
                    <a:pt x="35" y="10"/>
                  </a:lnTo>
                  <a:lnTo>
                    <a:pt x="37" y="11"/>
                  </a:lnTo>
                  <a:close/>
                </a:path>
              </a:pathLst>
            </a:custGeom>
            <a:solidFill>
              <a:srgbClr val="F4DCB0">
                <a:alpha val="99998"/>
              </a:srgbClr>
            </a:solidFill>
            <a:ln>
              <a:noFill/>
            </a:ln>
          </p:spPr>
        </p:sp>
        <p:sp>
          <p:nvSpPr>
            <p:cNvPr id="479" name="Text Box 479"/>
            <p:cNvSpPr>
              <a:spLocks/>
            </p:cNvSpPr>
            <p:nvPr/>
          </p:nvSpPr>
          <p:spPr>
            <a:xfrm>
              <a:off x="3455" y="3048"/>
              <a:ext cx="13" cy="18"/>
            </a:xfrm>
            <a:custGeom>
              <a:avLst/>
              <a:gdLst/>
              <a:ahLst/>
              <a:cxnLst/>
              <a:rect l="0" t="0" r="r" b="b"/>
              <a:pathLst>
                <a:path w="13" h="18">
                  <a:moveTo>
                    <a:pt x="7" y="2"/>
                  </a:moveTo>
                  <a:lnTo>
                    <a:pt x="7" y="2"/>
                  </a:lnTo>
                  <a:lnTo>
                    <a:pt x="2" y="6"/>
                  </a:lnTo>
                  <a:lnTo>
                    <a:pt x="2" y="10"/>
                  </a:lnTo>
                  <a:lnTo>
                    <a:pt x="4" y="12"/>
                  </a:lnTo>
                  <a:lnTo>
                    <a:pt x="7" y="16"/>
                  </a:lnTo>
                  <a:lnTo>
                    <a:pt x="13" y="16"/>
                  </a:lnTo>
                  <a:lnTo>
                    <a:pt x="13" y="18"/>
                  </a:lnTo>
                  <a:lnTo>
                    <a:pt x="7" y="18"/>
                  </a:lnTo>
                  <a:lnTo>
                    <a:pt x="4" y="16"/>
                  </a:lnTo>
                  <a:lnTo>
                    <a:pt x="2" y="14"/>
                  </a:lnTo>
                  <a:lnTo>
                    <a:pt x="0" y="10"/>
                  </a:lnTo>
                  <a:lnTo>
                    <a:pt x="2" y="4"/>
                  </a:lnTo>
                  <a:lnTo>
                    <a:pt x="2" y="2"/>
                  </a:lnTo>
                  <a:lnTo>
                    <a:pt x="7" y="0"/>
                  </a:lnTo>
                  <a:lnTo>
                    <a:pt x="7" y="2"/>
                  </a:lnTo>
                  <a:close/>
                </a:path>
              </a:pathLst>
            </a:custGeom>
            <a:solidFill>
              <a:srgbClr val="F4DCB0">
                <a:alpha val="99998"/>
              </a:srgbClr>
            </a:solidFill>
            <a:ln>
              <a:noFill/>
            </a:ln>
          </p:spPr>
        </p:sp>
        <p:sp>
          <p:nvSpPr>
            <p:cNvPr id="480" name="Text Box 480"/>
            <p:cNvSpPr>
              <a:spLocks/>
            </p:cNvSpPr>
            <p:nvPr/>
          </p:nvSpPr>
          <p:spPr>
            <a:xfrm>
              <a:off x="3430" y="3089"/>
              <a:ext cx="36" cy="16"/>
            </a:xfrm>
            <a:custGeom>
              <a:avLst/>
              <a:gdLst/>
              <a:ahLst/>
              <a:cxnLst/>
              <a:rect l="0" t="0" r="r" b="b"/>
              <a:pathLst>
                <a:path w="36" h="16">
                  <a:moveTo>
                    <a:pt x="36" y="6"/>
                  </a:moveTo>
                  <a:lnTo>
                    <a:pt x="36" y="6"/>
                  </a:lnTo>
                  <a:lnTo>
                    <a:pt x="29" y="6"/>
                  </a:lnTo>
                  <a:lnTo>
                    <a:pt x="17" y="8"/>
                  </a:lnTo>
                  <a:lnTo>
                    <a:pt x="7" y="14"/>
                  </a:lnTo>
                  <a:lnTo>
                    <a:pt x="0" y="16"/>
                  </a:lnTo>
                  <a:lnTo>
                    <a:pt x="4" y="12"/>
                  </a:lnTo>
                  <a:lnTo>
                    <a:pt x="7" y="6"/>
                  </a:lnTo>
                  <a:lnTo>
                    <a:pt x="13" y="2"/>
                  </a:lnTo>
                  <a:lnTo>
                    <a:pt x="19" y="0"/>
                  </a:lnTo>
                  <a:lnTo>
                    <a:pt x="27" y="0"/>
                  </a:lnTo>
                  <a:lnTo>
                    <a:pt x="36" y="0"/>
                  </a:lnTo>
                  <a:lnTo>
                    <a:pt x="36" y="2"/>
                  </a:lnTo>
                  <a:lnTo>
                    <a:pt x="36" y="6"/>
                  </a:lnTo>
                  <a:close/>
                </a:path>
              </a:pathLst>
            </a:custGeom>
            <a:solidFill>
              <a:srgbClr val="3F3B30">
                <a:alpha val="99998"/>
              </a:srgbClr>
            </a:solidFill>
            <a:ln>
              <a:noFill/>
            </a:ln>
          </p:spPr>
        </p:sp>
        <p:sp>
          <p:nvSpPr>
            <p:cNvPr id="481" name="Text Box 481"/>
            <p:cNvSpPr>
              <a:spLocks/>
            </p:cNvSpPr>
            <p:nvPr/>
          </p:nvSpPr>
          <p:spPr>
            <a:xfrm>
              <a:off x="3430" y="3089"/>
              <a:ext cx="36" cy="16"/>
            </a:xfrm>
            <a:custGeom>
              <a:avLst/>
              <a:gdLst/>
              <a:ahLst/>
              <a:cxnLst/>
              <a:rect l="0" t="0" r="r" b="b"/>
              <a:pathLst>
                <a:path w="36" h="16">
                  <a:moveTo>
                    <a:pt x="36" y="6"/>
                  </a:moveTo>
                  <a:lnTo>
                    <a:pt x="36" y="6"/>
                  </a:lnTo>
                  <a:lnTo>
                    <a:pt x="29" y="6"/>
                  </a:lnTo>
                  <a:lnTo>
                    <a:pt x="17" y="8"/>
                  </a:lnTo>
                  <a:lnTo>
                    <a:pt x="7" y="14"/>
                  </a:lnTo>
                  <a:lnTo>
                    <a:pt x="0" y="16"/>
                  </a:lnTo>
                  <a:lnTo>
                    <a:pt x="4" y="12"/>
                  </a:lnTo>
                  <a:lnTo>
                    <a:pt x="7" y="6"/>
                  </a:lnTo>
                  <a:lnTo>
                    <a:pt x="13" y="2"/>
                  </a:lnTo>
                  <a:lnTo>
                    <a:pt x="19" y="0"/>
                  </a:lnTo>
                  <a:lnTo>
                    <a:pt x="27" y="0"/>
                  </a:lnTo>
                  <a:lnTo>
                    <a:pt x="36" y="0"/>
                  </a:lnTo>
                  <a:lnTo>
                    <a:pt x="36" y="2"/>
                  </a:lnTo>
                  <a:lnTo>
                    <a:pt x="36" y="6"/>
                  </a:lnTo>
                </a:path>
              </a:pathLst>
            </a:custGeom>
            <a:noFill/>
            <a:ln>
              <a:noFill/>
            </a:ln>
          </p:spPr>
        </p:sp>
        <p:sp>
          <p:nvSpPr>
            <p:cNvPr id="482" name="Text Box 482"/>
            <p:cNvSpPr>
              <a:spLocks/>
            </p:cNvSpPr>
            <p:nvPr/>
          </p:nvSpPr>
          <p:spPr>
            <a:xfrm>
              <a:off x="3441" y="3107"/>
              <a:ext cx="18" cy="6"/>
            </a:xfrm>
            <a:custGeom>
              <a:avLst/>
              <a:gdLst/>
              <a:ahLst/>
              <a:cxnLst/>
              <a:rect l="0" t="0" r="r" b="b"/>
              <a:pathLst>
                <a:path w="18" h="6">
                  <a:moveTo>
                    <a:pt x="18" y="0"/>
                  </a:moveTo>
                  <a:lnTo>
                    <a:pt x="18" y="0"/>
                  </a:lnTo>
                  <a:lnTo>
                    <a:pt x="14" y="2"/>
                  </a:lnTo>
                  <a:lnTo>
                    <a:pt x="10" y="4"/>
                  </a:lnTo>
                  <a:lnTo>
                    <a:pt x="0" y="2"/>
                  </a:lnTo>
                  <a:lnTo>
                    <a:pt x="4" y="4"/>
                  </a:lnTo>
                  <a:lnTo>
                    <a:pt x="8" y="6"/>
                  </a:lnTo>
                  <a:lnTo>
                    <a:pt x="14" y="6"/>
                  </a:lnTo>
                  <a:lnTo>
                    <a:pt x="16" y="4"/>
                  </a:lnTo>
                  <a:lnTo>
                    <a:pt x="18" y="0"/>
                  </a:lnTo>
                  <a:close/>
                </a:path>
              </a:pathLst>
            </a:custGeom>
            <a:solidFill>
              <a:srgbClr val="000000">
                <a:alpha val="99998"/>
              </a:srgbClr>
            </a:solidFill>
            <a:ln>
              <a:noFill/>
            </a:ln>
          </p:spPr>
        </p:sp>
        <p:sp>
          <p:nvSpPr>
            <p:cNvPr id="483" name="Text Box 483"/>
            <p:cNvSpPr>
              <a:spLocks/>
            </p:cNvSpPr>
            <p:nvPr/>
          </p:nvSpPr>
          <p:spPr>
            <a:xfrm>
              <a:off x="3441" y="3107"/>
              <a:ext cx="18" cy="6"/>
            </a:xfrm>
            <a:custGeom>
              <a:avLst/>
              <a:gdLst/>
              <a:ahLst/>
              <a:cxnLst/>
              <a:rect l="0" t="0" r="r" b="b"/>
              <a:pathLst>
                <a:path w="18" h="6">
                  <a:moveTo>
                    <a:pt x="18" y="0"/>
                  </a:moveTo>
                  <a:lnTo>
                    <a:pt x="18" y="0"/>
                  </a:lnTo>
                  <a:lnTo>
                    <a:pt x="14" y="2"/>
                  </a:lnTo>
                  <a:lnTo>
                    <a:pt x="10" y="4"/>
                  </a:lnTo>
                  <a:lnTo>
                    <a:pt x="0" y="2"/>
                  </a:lnTo>
                  <a:lnTo>
                    <a:pt x="4" y="4"/>
                  </a:lnTo>
                  <a:lnTo>
                    <a:pt x="8" y="6"/>
                  </a:lnTo>
                  <a:lnTo>
                    <a:pt x="14" y="6"/>
                  </a:lnTo>
                  <a:lnTo>
                    <a:pt x="16" y="4"/>
                  </a:lnTo>
                  <a:lnTo>
                    <a:pt x="18" y="0"/>
                  </a:lnTo>
                </a:path>
              </a:pathLst>
            </a:custGeom>
            <a:noFill/>
            <a:ln>
              <a:noFill/>
            </a:ln>
          </p:spPr>
        </p:sp>
        <p:sp>
          <p:nvSpPr>
            <p:cNvPr id="484" name="Text Box 484"/>
            <p:cNvSpPr>
              <a:spLocks/>
            </p:cNvSpPr>
            <p:nvPr/>
          </p:nvSpPr>
          <p:spPr>
            <a:xfrm>
              <a:off x="3141" y="3542"/>
              <a:ext cx="52" cy="97"/>
            </a:xfrm>
            <a:custGeom>
              <a:avLst/>
              <a:gdLst/>
              <a:ahLst/>
              <a:cxnLst/>
              <a:rect l="0" t="0" r="r" b="b"/>
              <a:pathLst>
                <a:path w="52" h="97">
                  <a:moveTo>
                    <a:pt x="31" y="37"/>
                  </a:moveTo>
                  <a:lnTo>
                    <a:pt x="31" y="37"/>
                  </a:lnTo>
                  <a:lnTo>
                    <a:pt x="29" y="37"/>
                  </a:lnTo>
                  <a:lnTo>
                    <a:pt x="23" y="37"/>
                  </a:lnTo>
                  <a:lnTo>
                    <a:pt x="19" y="39"/>
                  </a:lnTo>
                  <a:lnTo>
                    <a:pt x="16" y="41"/>
                  </a:lnTo>
                  <a:lnTo>
                    <a:pt x="12" y="45"/>
                  </a:lnTo>
                  <a:lnTo>
                    <a:pt x="10" y="51"/>
                  </a:lnTo>
                  <a:lnTo>
                    <a:pt x="8" y="75"/>
                  </a:lnTo>
                  <a:lnTo>
                    <a:pt x="8" y="67"/>
                  </a:lnTo>
                  <a:lnTo>
                    <a:pt x="6" y="63"/>
                  </a:lnTo>
                  <a:lnTo>
                    <a:pt x="2" y="61"/>
                  </a:lnTo>
                  <a:lnTo>
                    <a:pt x="0" y="65"/>
                  </a:lnTo>
                  <a:lnTo>
                    <a:pt x="2" y="79"/>
                  </a:lnTo>
                  <a:lnTo>
                    <a:pt x="4" y="87"/>
                  </a:lnTo>
                  <a:lnTo>
                    <a:pt x="8" y="93"/>
                  </a:lnTo>
                  <a:lnTo>
                    <a:pt x="12" y="97"/>
                  </a:lnTo>
                  <a:lnTo>
                    <a:pt x="19" y="95"/>
                  </a:lnTo>
                  <a:lnTo>
                    <a:pt x="25" y="91"/>
                  </a:lnTo>
                  <a:lnTo>
                    <a:pt x="31" y="83"/>
                  </a:lnTo>
                  <a:lnTo>
                    <a:pt x="41" y="63"/>
                  </a:lnTo>
                  <a:lnTo>
                    <a:pt x="48" y="39"/>
                  </a:lnTo>
                  <a:lnTo>
                    <a:pt x="52" y="27"/>
                  </a:lnTo>
                  <a:lnTo>
                    <a:pt x="50" y="9"/>
                  </a:lnTo>
                  <a:lnTo>
                    <a:pt x="48" y="0"/>
                  </a:lnTo>
                  <a:lnTo>
                    <a:pt x="31" y="37"/>
                  </a:lnTo>
                  <a:close/>
                </a:path>
              </a:pathLst>
            </a:custGeom>
            <a:solidFill>
              <a:srgbClr val="98330A">
                <a:alpha val="99998"/>
              </a:srgbClr>
            </a:solidFill>
            <a:ln>
              <a:noFill/>
            </a:ln>
          </p:spPr>
        </p:sp>
        <p:sp>
          <p:nvSpPr>
            <p:cNvPr id="485" name="Text Box 485"/>
            <p:cNvSpPr>
              <a:spLocks/>
            </p:cNvSpPr>
            <p:nvPr/>
          </p:nvSpPr>
          <p:spPr>
            <a:xfrm>
              <a:off x="3135" y="3540"/>
              <a:ext cx="75" cy="111"/>
            </a:xfrm>
            <a:custGeom>
              <a:avLst/>
              <a:gdLst/>
              <a:ahLst/>
              <a:cxnLst/>
              <a:rect l="0" t="0" r="r" b="b"/>
              <a:pathLst>
                <a:path w="75" h="111">
                  <a:moveTo>
                    <a:pt x="54" y="2"/>
                  </a:moveTo>
                  <a:lnTo>
                    <a:pt x="54" y="2"/>
                  </a:lnTo>
                  <a:lnTo>
                    <a:pt x="43" y="31"/>
                  </a:lnTo>
                  <a:lnTo>
                    <a:pt x="39" y="35"/>
                  </a:lnTo>
                  <a:lnTo>
                    <a:pt x="33" y="41"/>
                  </a:lnTo>
                  <a:lnTo>
                    <a:pt x="27" y="51"/>
                  </a:lnTo>
                  <a:lnTo>
                    <a:pt x="22" y="61"/>
                  </a:lnTo>
                  <a:lnTo>
                    <a:pt x="16" y="91"/>
                  </a:lnTo>
                  <a:lnTo>
                    <a:pt x="10" y="83"/>
                  </a:lnTo>
                  <a:lnTo>
                    <a:pt x="4" y="79"/>
                  </a:lnTo>
                  <a:lnTo>
                    <a:pt x="2" y="79"/>
                  </a:lnTo>
                  <a:lnTo>
                    <a:pt x="0" y="81"/>
                  </a:lnTo>
                  <a:lnTo>
                    <a:pt x="4" y="89"/>
                  </a:lnTo>
                  <a:lnTo>
                    <a:pt x="12" y="105"/>
                  </a:lnTo>
                  <a:lnTo>
                    <a:pt x="16" y="107"/>
                  </a:lnTo>
                  <a:lnTo>
                    <a:pt x="22" y="111"/>
                  </a:lnTo>
                  <a:lnTo>
                    <a:pt x="29" y="111"/>
                  </a:lnTo>
                  <a:lnTo>
                    <a:pt x="35" y="111"/>
                  </a:lnTo>
                  <a:lnTo>
                    <a:pt x="39" y="109"/>
                  </a:lnTo>
                  <a:lnTo>
                    <a:pt x="41" y="107"/>
                  </a:lnTo>
                  <a:lnTo>
                    <a:pt x="43" y="109"/>
                  </a:lnTo>
                  <a:lnTo>
                    <a:pt x="50" y="109"/>
                  </a:lnTo>
                  <a:lnTo>
                    <a:pt x="52" y="107"/>
                  </a:lnTo>
                  <a:lnTo>
                    <a:pt x="56" y="105"/>
                  </a:lnTo>
                  <a:lnTo>
                    <a:pt x="60" y="101"/>
                  </a:lnTo>
                  <a:lnTo>
                    <a:pt x="62" y="99"/>
                  </a:lnTo>
                  <a:lnTo>
                    <a:pt x="64" y="95"/>
                  </a:lnTo>
                  <a:lnTo>
                    <a:pt x="68" y="59"/>
                  </a:lnTo>
                  <a:lnTo>
                    <a:pt x="75" y="21"/>
                  </a:lnTo>
                  <a:lnTo>
                    <a:pt x="75" y="17"/>
                  </a:lnTo>
                  <a:lnTo>
                    <a:pt x="75" y="13"/>
                  </a:lnTo>
                  <a:lnTo>
                    <a:pt x="70" y="5"/>
                  </a:lnTo>
                  <a:lnTo>
                    <a:pt x="66" y="2"/>
                  </a:lnTo>
                  <a:lnTo>
                    <a:pt x="62" y="0"/>
                  </a:lnTo>
                  <a:lnTo>
                    <a:pt x="58" y="0"/>
                  </a:lnTo>
                  <a:lnTo>
                    <a:pt x="54" y="2"/>
                  </a:lnTo>
                  <a:close/>
                </a:path>
              </a:pathLst>
            </a:custGeom>
            <a:solidFill>
              <a:srgbClr val="AA4D20">
                <a:alpha val="99998"/>
              </a:srgbClr>
            </a:solidFill>
            <a:ln>
              <a:noFill/>
            </a:ln>
          </p:spPr>
        </p:sp>
        <p:sp>
          <p:nvSpPr>
            <p:cNvPr id="486" name="Text Box 486"/>
            <p:cNvSpPr>
              <a:spLocks/>
            </p:cNvSpPr>
            <p:nvPr/>
          </p:nvSpPr>
          <p:spPr>
            <a:xfrm>
              <a:off x="3135" y="3540"/>
              <a:ext cx="75" cy="111"/>
            </a:xfrm>
            <a:custGeom>
              <a:avLst/>
              <a:gdLst/>
              <a:ahLst/>
              <a:cxnLst/>
              <a:rect l="0" t="0" r="r" b="b"/>
              <a:pathLst>
                <a:path w="75" h="111">
                  <a:moveTo>
                    <a:pt x="54" y="2"/>
                  </a:moveTo>
                  <a:lnTo>
                    <a:pt x="54" y="2"/>
                  </a:lnTo>
                  <a:lnTo>
                    <a:pt x="43" y="31"/>
                  </a:lnTo>
                  <a:lnTo>
                    <a:pt x="39" y="35"/>
                  </a:lnTo>
                  <a:lnTo>
                    <a:pt x="33" y="41"/>
                  </a:lnTo>
                  <a:lnTo>
                    <a:pt x="27" y="51"/>
                  </a:lnTo>
                  <a:lnTo>
                    <a:pt x="22" y="61"/>
                  </a:lnTo>
                  <a:lnTo>
                    <a:pt x="16" y="91"/>
                  </a:lnTo>
                  <a:lnTo>
                    <a:pt x="10" y="83"/>
                  </a:lnTo>
                  <a:lnTo>
                    <a:pt x="4" y="79"/>
                  </a:lnTo>
                  <a:lnTo>
                    <a:pt x="2" y="79"/>
                  </a:lnTo>
                  <a:lnTo>
                    <a:pt x="0" y="81"/>
                  </a:lnTo>
                  <a:lnTo>
                    <a:pt x="4" y="89"/>
                  </a:lnTo>
                  <a:lnTo>
                    <a:pt x="12" y="105"/>
                  </a:lnTo>
                  <a:lnTo>
                    <a:pt x="16" y="107"/>
                  </a:lnTo>
                  <a:lnTo>
                    <a:pt x="22" y="111"/>
                  </a:lnTo>
                  <a:lnTo>
                    <a:pt x="29" y="111"/>
                  </a:lnTo>
                  <a:lnTo>
                    <a:pt x="35" y="111"/>
                  </a:lnTo>
                  <a:lnTo>
                    <a:pt x="39" y="109"/>
                  </a:lnTo>
                  <a:lnTo>
                    <a:pt x="41" y="107"/>
                  </a:lnTo>
                  <a:lnTo>
                    <a:pt x="43" y="109"/>
                  </a:lnTo>
                  <a:lnTo>
                    <a:pt x="50" y="109"/>
                  </a:lnTo>
                  <a:lnTo>
                    <a:pt x="52" y="107"/>
                  </a:lnTo>
                  <a:lnTo>
                    <a:pt x="56" y="105"/>
                  </a:lnTo>
                  <a:lnTo>
                    <a:pt x="60" y="101"/>
                  </a:lnTo>
                  <a:lnTo>
                    <a:pt x="62" y="99"/>
                  </a:lnTo>
                  <a:lnTo>
                    <a:pt x="64" y="95"/>
                  </a:lnTo>
                  <a:lnTo>
                    <a:pt x="68" y="59"/>
                  </a:lnTo>
                  <a:lnTo>
                    <a:pt x="75" y="21"/>
                  </a:lnTo>
                  <a:lnTo>
                    <a:pt x="75" y="17"/>
                  </a:lnTo>
                  <a:lnTo>
                    <a:pt x="75" y="13"/>
                  </a:lnTo>
                  <a:lnTo>
                    <a:pt x="70" y="5"/>
                  </a:lnTo>
                  <a:lnTo>
                    <a:pt x="66" y="2"/>
                  </a:lnTo>
                  <a:lnTo>
                    <a:pt x="62" y="0"/>
                  </a:lnTo>
                  <a:lnTo>
                    <a:pt x="58" y="0"/>
                  </a:lnTo>
                  <a:lnTo>
                    <a:pt x="54" y="2"/>
                  </a:lnTo>
                </a:path>
              </a:pathLst>
            </a:custGeom>
            <a:noFill/>
            <a:ln>
              <a:noFill/>
            </a:ln>
          </p:spPr>
        </p:sp>
        <p:sp>
          <p:nvSpPr>
            <p:cNvPr id="487" name="Text Box 487"/>
            <p:cNvSpPr>
              <a:spLocks/>
            </p:cNvSpPr>
            <p:nvPr/>
          </p:nvSpPr>
          <p:spPr>
            <a:xfrm>
              <a:off x="3182" y="3234"/>
              <a:ext cx="217" cy="498"/>
            </a:xfrm>
            <a:custGeom>
              <a:avLst/>
              <a:gdLst/>
              <a:ahLst/>
              <a:cxnLst/>
              <a:rect l="0" t="0" r="r" b="b"/>
              <a:pathLst>
                <a:path w="217" h="498">
                  <a:moveTo>
                    <a:pt x="207" y="8"/>
                  </a:moveTo>
                  <a:lnTo>
                    <a:pt x="207" y="8"/>
                  </a:lnTo>
                  <a:lnTo>
                    <a:pt x="205" y="6"/>
                  </a:lnTo>
                  <a:lnTo>
                    <a:pt x="202" y="4"/>
                  </a:lnTo>
                  <a:lnTo>
                    <a:pt x="196" y="2"/>
                  </a:lnTo>
                  <a:lnTo>
                    <a:pt x="190" y="0"/>
                  </a:lnTo>
                  <a:lnTo>
                    <a:pt x="182" y="2"/>
                  </a:lnTo>
                  <a:lnTo>
                    <a:pt x="171" y="6"/>
                  </a:lnTo>
                  <a:lnTo>
                    <a:pt x="159" y="12"/>
                  </a:lnTo>
                  <a:lnTo>
                    <a:pt x="144" y="24"/>
                  </a:lnTo>
                  <a:lnTo>
                    <a:pt x="130" y="40"/>
                  </a:lnTo>
                  <a:lnTo>
                    <a:pt x="113" y="62"/>
                  </a:lnTo>
                  <a:lnTo>
                    <a:pt x="94" y="83"/>
                  </a:lnTo>
                  <a:lnTo>
                    <a:pt x="80" y="107"/>
                  </a:lnTo>
                  <a:lnTo>
                    <a:pt x="65" y="131"/>
                  </a:lnTo>
                  <a:lnTo>
                    <a:pt x="55" y="153"/>
                  </a:lnTo>
                  <a:lnTo>
                    <a:pt x="46" y="171"/>
                  </a:lnTo>
                  <a:lnTo>
                    <a:pt x="23" y="238"/>
                  </a:lnTo>
                  <a:lnTo>
                    <a:pt x="9" y="282"/>
                  </a:lnTo>
                  <a:lnTo>
                    <a:pt x="5" y="300"/>
                  </a:lnTo>
                  <a:lnTo>
                    <a:pt x="3" y="311"/>
                  </a:lnTo>
                  <a:lnTo>
                    <a:pt x="0" y="337"/>
                  </a:lnTo>
                  <a:lnTo>
                    <a:pt x="3" y="365"/>
                  </a:lnTo>
                  <a:lnTo>
                    <a:pt x="5" y="393"/>
                  </a:lnTo>
                  <a:lnTo>
                    <a:pt x="11" y="421"/>
                  </a:lnTo>
                  <a:lnTo>
                    <a:pt x="17" y="446"/>
                  </a:lnTo>
                  <a:lnTo>
                    <a:pt x="28" y="470"/>
                  </a:lnTo>
                  <a:lnTo>
                    <a:pt x="34" y="478"/>
                  </a:lnTo>
                  <a:lnTo>
                    <a:pt x="40" y="486"/>
                  </a:lnTo>
                  <a:lnTo>
                    <a:pt x="46" y="494"/>
                  </a:lnTo>
                  <a:lnTo>
                    <a:pt x="55" y="498"/>
                  </a:lnTo>
                  <a:lnTo>
                    <a:pt x="90" y="417"/>
                  </a:lnTo>
                  <a:lnTo>
                    <a:pt x="117" y="347"/>
                  </a:lnTo>
                  <a:lnTo>
                    <a:pt x="130" y="313"/>
                  </a:lnTo>
                  <a:lnTo>
                    <a:pt x="140" y="286"/>
                  </a:lnTo>
                  <a:lnTo>
                    <a:pt x="155" y="236"/>
                  </a:lnTo>
                  <a:lnTo>
                    <a:pt x="171" y="189"/>
                  </a:lnTo>
                  <a:lnTo>
                    <a:pt x="196" y="115"/>
                  </a:lnTo>
                  <a:lnTo>
                    <a:pt x="207" y="87"/>
                  </a:lnTo>
                  <a:lnTo>
                    <a:pt x="215" y="62"/>
                  </a:lnTo>
                  <a:lnTo>
                    <a:pt x="217" y="48"/>
                  </a:lnTo>
                  <a:lnTo>
                    <a:pt x="217" y="34"/>
                  </a:lnTo>
                  <a:lnTo>
                    <a:pt x="215" y="22"/>
                  </a:lnTo>
                  <a:lnTo>
                    <a:pt x="207" y="8"/>
                  </a:lnTo>
                  <a:close/>
                </a:path>
              </a:pathLst>
            </a:custGeom>
            <a:solidFill>
              <a:srgbClr val="41211C">
                <a:alpha val="99998"/>
              </a:srgbClr>
            </a:solidFill>
            <a:ln>
              <a:noFill/>
            </a:ln>
          </p:spPr>
        </p:sp>
        <p:sp>
          <p:nvSpPr>
            <p:cNvPr id="488" name="Text Box 488"/>
            <p:cNvSpPr>
              <a:spLocks/>
            </p:cNvSpPr>
            <p:nvPr/>
          </p:nvSpPr>
          <p:spPr>
            <a:xfrm>
              <a:off x="3182" y="3234"/>
              <a:ext cx="217" cy="498"/>
            </a:xfrm>
            <a:custGeom>
              <a:avLst/>
              <a:gdLst/>
              <a:ahLst/>
              <a:cxnLst/>
              <a:rect l="0" t="0" r="r" b="b"/>
              <a:pathLst>
                <a:path w="217" h="498">
                  <a:moveTo>
                    <a:pt x="207" y="8"/>
                  </a:moveTo>
                  <a:lnTo>
                    <a:pt x="207" y="8"/>
                  </a:lnTo>
                  <a:lnTo>
                    <a:pt x="205" y="6"/>
                  </a:lnTo>
                  <a:lnTo>
                    <a:pt x="202" y="4"/>
                  </a:lnTo>
                  <a:lnTo>
                    <a:pt x="196" y="2"/>
                  </a:lnTo>
                  <a:lnTo>
                    <a:pt x="190" y="0"/>
                  </a:lnTo>
                  <a:lnTo>
                    <a:pt x="182" y="2"/>
                  </a:lnTo>
                  <a:lnTo>
                    <a:pt x="171" y="6"/>
                  </a:lnTo>
                  <a:lnTo>
                    <a:pt x="159" y="12"/>
                  </a:lnTo>
                  <a:lnTo>
                    <a:pt x="144" y="24"/>
                  </a:lnTo>
                  <a:lnTo>
                    <a:pt x="130" y="40"/>
                  </a:lnTo>
                  <a:lnTo>
                    <a:pt x="113" y="62"/>
                  </a:lnTo>
                  <a:lnTo>
                    <a:pt x="94" y="83"/>
                  </a:lnTo>
                  <a:lnTo>
                    <a:pt x="80" y="107"/>
                  </a:lnTo>
                  <a:lnTo>
                    <a:pt x="65" y="131"/>
                  </a:lnTo>
                  <a:lnTo>
                    <a:pt x="55" y="153"/>
                  </a:lnTo>
                  <a:lnTo>
                    <a:pt x="46" y="171"/>
                  </a:lnTo>
                  <a:lnTo>
                    <a:pt x="23" y="238"/>
                  </a:lnTo>
                  <a:lnTo>
                    <a:pt x="9" y="282"/>
                  </a:lnTo>
                  <a:lnTo>
                    <a:pt x="5" y="300"/>
                  </a:lnTo>
                  <a:lnTo>
                    <a:pt x="3" y="311"/>
                  </a:lnTo>
                  <a:lnTo>
                    <a:pt x="0" y="337"/>
                  </a:lnTo>
                  <a:lnTo>
                    <a:pt x="3" y="365"/>
                  </a:lnTo>
                  <a:lnTo>
                    <a:pt x="5" y="393"/>
                  </a:lnTo>
                  <a:lnTo>
                    <a:pt x="11" y="421"/>
                  </a:lnTo>
                  <a:lnTo>
                    <a:pt x="17" y="446"/>
                  </a:lnTo>
                  <a:lnTo>
                    <a:pt x="28" y="470"/>
                  </a:lnTo>
                  <a:lnTo>
                    <a:pt x="34" y="478"/>
                  </a:lnTo>
                  <a:lnTo>
                    <a:pt x="40" y="486"/>
                  </a:lnTo>
                  <a:lnTo>
                    <a:pt x="46" y="494"/>
                  </a:lnTo>
                  <a:lnTo>
                    <a:pt x="55" y="498"/>
                  </a:lnTo>
                  <a:lnTo>
                    <a:pt x="90" y="417"/>
                  </a:lnTo>
                  <a:lnTo>
                    <a:pt x="117" y="347"/>
                  </a:lnTo>
                  <a:lnTo>
                    <a:pt x="130" y="313"/>
                  </a:lnTo>
                  <a:lnTo>
                    <a:pt x="140" y="286"/>
                  </a:lnTo>
                  <a:lnTo>
                    <a:pt x="155" y="236"/>
                  </a:lnTo>
                  <a:lnTo>
                    <a:pt x="171" y="189"/>
                  </a:lnTo>
                  <a:lnTo>
                    <a:pt x="196" y="115"/>
                  </a:lnTo>
                  <a:lnTo>
                    <a:pt x="207" y="87"/>
                  </a:lnTo>
                  <a:lnTo>
                    <a:pt x="215" y="62"/>
                  </a:lnTo>
                  <a:lnTo>
                    <a:pt x="217" y="48"/>
                  </a:lnTo>
                  <a:lnTo>
                    <a:pt x="217" y="34"/>
                  </a:lnTo>
                  <a:lnTo>
                    <a:pt x="215" y="22"/>
                  </a:lnTo>
                  <a:lnTo>
                    <a:pt x="207" y="8"/>
                  </a:lnTo>
                </a:path>
              </a:pathLst>
            </a:custGeom>
            <a:noFill/>
            <a:ln>
              <a:noFill/>
            </a:ln>
          </p:spPr>
        </p:sp>
        <p:sp>
          <p:nvSpPr>
            <p:cNvPr id="489" name="Text Box 489"/>
            <p:cNvSpPr>
              <a:spLocks/>
            </p:cNvSpPr>
            <p:nvPr/>
          </p:nvSpPr>
          <p:spPr>
            <a:xfrm>
              <a:off x="3289" y="3189"/>
              <a:ext cx="123" cy="29"/>
            </a:xfrm>
            <a:custGeom>
              <a:avLst/>
              <a:gdLst/>
              <a:ahLst/>
              <a:cxnLst/>
              <a:rect l="0" t="0" r="r" b="b"/>
              <a:pathLst>
                <a:path w="123" h="29">
                  <a:moveTo>
                    <a:pt x="123" y="29"/>
                  </a:moveTo>
                  <a:lnTo>
                    <a:pt x="123" y="29"/>
                  </a:lnTo>
                  <a:lnTo>
                    <a:pt x="112" y="21"/>
                  </a:lnTo>
                  <a:lnTo>
                    <a:pt x="100" y="15"/>
                  </a:lnTo>
                  <a:lnTo>
                    <a:pt x="83" y="8"/>
                  </a:lnTo>
                  <a:lnTo>
                    <a:pt x="64" y="4"/>
                  </a:lnTo>
                  <a:lnTo>
                    <a:pt x="43" y="0"/>
                  </a:lnTo>
                  <a:lnTo>
                    <a:pt x="31" y="2"/>
                  </a:lnTo>
                  <a:lnTo>
                    <a:pt x="21" y="4"/>
                  </a:lnTo>
                  <a:lnTo>
                    <a:pt x="10" y="6"/>
                  </a:lnTo>
                  <a:lnTo>
                    <a:pt x="0" y="11"/>
                  </a:lnTo>
                  <a:lnTo>
                    <a:pt x="10" y="11"/>
                  </a:lnTo>
                  <a:lnTo>
                    <a:pt x="39" y="11"/>
                  </a:lnTo>
                  <a:lnTo>
                    <a:pt x="58" y="15"/>
                  </a:lnTo>
                  <a:lnTo>
                    <a:pt x="79" y="17"/>
                  </a:lnTo>
                  <a:lnTo>
                    <a:pt x="100" y="23"/>
                  </a:lnTo>
                  <a:lnTo>
                    <a:pt x="123" y="29"/>
                  </a:lnTo>
                  <a:close/>
                </a:path>
              </a:pathLst>
            </a:custGeom>
            <a:solidFill>
              <a:srgbClr val="210B09">
                <a:alpha val="99998"/>
              </a:srgbClr>
            </a:solidFill>
            <a:ln>
              <a:noFill/>
            </a:ln>
          </p:spPr>
        </p:sp>
        <p:sp>
          <p:nvSpPr>
            <p:cNvPr id="490" name="Text Box 490"/>
            <p:cNvSpPr>
              <a:spLocks/>
            </p:cNvSpPr>
            <p:nvPr/>
          </p:nvSpPr>
          <p:spPr>
            <a:xfrm>
              <a:off x="3289" y="3189"/>
              <a:ext cx="123" cy="29"/>
            </a:xfrm>
            <a:custGeom>
              <a:avLst/>
              <a:gdLst/>
              <a:ahLst/>
              <a:cxnLst/>
              <a:rect l="0" t="0" r="r" b="b"/>
              <a:pathLst>
                <a:path w="123" h="29">
                  <a:moveTo>
                    <a:pt x="123" y="29"/>
                  </a:moveTo>
                  <a:lnTo>
                    <a:pt x="123" y="29"/>
                  </a:lnTo>
                  <a:lnTo>
                    <a:pt x="112" y="21"/>
                  </a:lnTo>
                  <a:lnTo>
                    <a:pt x="100" y="15"/>
                  </a:lnTo>
                  <a:lnTo>
                    <a:pt x="83" y="8"/>
                  </a:lnTo>
                  <a:lnTo>
                    <a:pt x="64" y="4"/>
                  </a:lnTo>
                  <a:lnTo>
                    <a:pt x="43" y="0"/>
                  </a:lnTo>
                  <a:lnTo>
                    <a:pt x="31" y="2"/>
                  </a:lnTo>
                  <a:lnTo>
                    <a:pt x="21" y="4"/>
                  </a:lnTo>
                  <a:lnTo>
                    <a:pt x="10" y="6"/>
                  </a:lnTo>
                  <a:lnTo>
                    <a:pt x="0" y="11"/>
                  </a:lnTo>
                  <a:lnTo>
                    <a:pt x="10" y="11"/>
                  </a:lnTo>
                  <a:lnTo>
                    <a:pt x="39" y="11"/>
                  </a:lnTo>
                  <a:lnTo>
                    <a:pt x="58" y="15"/>
                  </a:lnTo>
                  <a:lnTo>
                    <a:pt x="79" y="17"/>
                  </a:lnTo>
                  <a:lnTo>
                    <a:pt x="100" y="23"/>
                  </a:lnTo>
                  <a:lnTo>
                    <a:pt x="123" y="29"/>
                  </a:lnTo>
                </a:path>
              </a:pathLst>
            </a:custGeom>
            <a:noFill/>
            <a:ln>
              <a:noFill/>
            </a:ln>
          </p:spPr>
        </p:sp>
        <p:sp>
          <p:nvSpPr>
            <p:cNvPr id="491" name="Text Box 491"/>
            <p:cNvSpPr>
              <a:spLocks/>
            </p:cNvSpPr>
            <p:nvPr/>
          </p:nvSpPr>
          <p:spPr>
            <a:xfrm>
              <a:off x="3322" y="3242"/>
              <a:ext cx="208" cy="597"/>
            </a:xfrm>
            <a:custGeom>
              <a:avLst/>
              <a:gdLst/>
              <a:ahLst/>
              <a:cxnLst/>
              <a:rect l="0" t="0" r="r" b="b"/>
              <a:pathLst>
                <a:path w="208" h="597">
                  <a:moveTo>
                    <a:pt x="81" y="0"/>
                  </a:moveTo>
                  <a:lnTo>
                    <a:pt x="81" y="0"/>
                  </a:lnTo>
                  <a:lnTo>
                    <a:pt x="87" y="6"/>
                  </a:lnTo>
                  <a:lnTo>
                    <a:pt x="94" y="14"/>
                  </a:lnTo>
                  <a:lnTo>
                    <a:pt x="100" y="28"/>
                  </a:lnTo>
                  <a:lnTo>
                    <a:pt x="104" y="46"/>
                  </a:lnTo>
                  <a:lnTo>
                    <a:pt x="106" y="68"/>
                  </a:lnTo>
                  <a:lnTo>
                    <a:pt x="106" y="97"/>
                  </a:lnTo>
                  <a:lnTo>
                    <a:pt x="100" y="135"/>
                  </a:lnTo>
                  <a:lnTo>
                    <a:pt x="77" y="240"/>
                  </a:lnTo>
                  <a:lnTo>
                    <a:pt x="44" y="373"/>
                  </a:lnTo>
                  <a:lnTo>
                    <a:pt x="15" y="496"/>
                  </a:lnTo>
                  <a:lnTo>
                    <a:pt x="4" y="541"/>
                  </a:lnTo>
                  <a:lnTo>
                    <a:pt x="0" y="571"/>
                  </a:lnTo>
                  <a:lnTo>
                    <a:pt x="42" y="436"/>
                  </a:lnTo>
                  <a:lnTo>
                    <a:pt x="75" y="333"/>
                  </a:lnTo>
                  <a:lnTo>
                    <a:pt x="98" y="268"/>
                  </a:lnTo>
                  <a:lnTo>
                    <a:pt x="102" y="262"/>
                  </a:lnTo>
                  <a:lnTo>
                    <a:pt x="104" y="258"/>
                  </a:lnTo>
                  <a:lnTo>
                    <a:pt x="108" y="258"/>
                  </a:lnTo>
                  <a:lnTo>
                    <a:pt x="110" y="262"/>
                  </a:lnTo>
                  <a:lnTo>
                    <a:pt x="117" y="274"/>
                  </a:lnTo>
                  <a:lnTo>
                    <a:pt x="121" y="296"/>
                  </a:lnTo>
                  <a:lnTo>
                    <a:pt x="129" y="347"/>
                  </a:lnTo>
                  <a:lnTo>
                    <a:pt x="137" y="399"/>
                  </a:lnTo>
                  <a:lnTo>
                    <a:pt x="142" y="424"/>
                  </a:lnTo>
                  <a:lnTo>
                    <a:pt x="152" y="454"/>
                  </a:lnTo>
                  <a:lnTo>
                    <a:pt x="175" y="520"/>
                  </a:lnTo>
                  <a:lnTo>
                    <a:pt x="198" y="575"/>
                  </a:lnTo>
                  <a:lnTo>
                    <a:pt x="208" y="597"/>
                  </a:lnTo>
                  <a:lnTo>
                    <a:pt x="198" y="557"/>
                  </a:lnTo>
                  <a:lnTo>
                    <a:pt x="177" y="462"/>
                  </a:lnTo>
                  <a:lnTo>
                    <a:pt x="165" y="403"/>
                  </a:lnTo>
                  <a:lnTo>
                    <a:pt x="154" y="343"/>
                  </a:lnTo>
                  <a:lnTo>
                    <a:pt x="146" y="286"/>
                  </a:lnTo>
                  <a:lnTo>
                    <a:pt x="142" y="234"/>
                  </a:lnTo>
                  <a:lnTo>
                    <a:pt x="140" y="143"/>
                  </a:lnTo>
                  <a:lnTo>
                    <a:pt x="137" y="103"/>
                  </a:lnTo>
                  <a:lnTo>
                    <a:pt x="133" y="66"/>
                  </a:lnTo>
                  <a:lnTo>
                    <a:pt x="125" y="36"/>
                  </a:lnTo>
                  <a:lnTo>
                    <a:pt x="121" y="24"/>
                  </a:lnTo>
                  <a:lnTo>
                    <a:pt x="117" y="14"/>
                  </a:lnTo>
                  <a:lnTo>
                    <a:pt x="108" y="6"/>
                  </a:lnTo>
                  <a:lnTo>
                    <a:pt x="102" y="2"/>
                  </a:lnTo>
                  <a:lnTo>
                    <a:pt x="92" y="0"/>
                  </a:lnTo>
                  <a:lnTo>
                    <a:pt x="81" y="0"/>
                  </a:lnTo>
                  <a:close/>
                </a:path>
              </a:pathLst>
            </a:custGeom>
            <a:solidFill>
              <a:srgbClr val="41211C">
                <a:alpha val="99998"/>
              </a:srgbClr>
            </a:solidFill>
            <a:ln>
              <a:noFill/>
            </a:ln>
          </p:spPr>
        </p:sp>
        <p:sp>
          <p:nvSpPr>
            <p:cNvPr id="492" name="Text Box 492"/>
            <p:cNvSpPr>
              <a:spLocks/>
            </p:cNvSpPr>
            <p:nvPr/>
          </p:nvSpPr>
          <p:spPr>
            <a:xfrm>
              <a:off x="3322" y="3242"/>
              <a:ext cx="208" cy="597"/>
            </a:xfrm>
            <a:custGeom>
              <a:avLst/>
              <a:gdLst/>
              <a:ahLst/>
              <a:cxnLst/>
              <a:rect l="0" t="0" r="r" b="b"/>
              <a:pathLst>
                <a:path w="208" h="597">
                  <a:moveTo>
                    <a:pt x="81" y="0"/>
                  </a:moveTo>
                  <a:lnTo>
                    <a:pt x="81" y="0"/>
                  </a:lnTo>
                  <a:lnTo>
                    <a:pt x="87" y="6"/>
                  </a:lnTo>
                  <a:lnTo>
                    <a:pt x="94" y="14"/>
                  </a:lnTo>
                  <a:lnTo>
                    <a:pt x="100" y="28"/>
                  </a:lnTo>
                  <a:lnTo>
                    <a:pt x="104" y="46"/>
                  </a:lnTo>
                  <a:lnTo>
                    <a:pt x="106" y="68"/>
                  </a:lnTo>
                  <a:lnTo>
                    <a:pt x="106" y="97"/>
                  </a:lnTo>
                  <a:lnTo>
                    <a:pt x="100" y="135"/>
                  </a:lnTo>
                  <a:lnTo>
                    <a:pt x="77" y="240"/>
                  </a:lnTo>
                  <a:lnTo>
                    <a:pt x="44" y="373"/>
                  </a:lnTo>
                  <a:lnTo>
                    <a:pt x="15" y="496"/>
                  </a:lnTo>
                  <a:lnTo>
                    <a:pt x="4" y="541"/>
                  </a:lnTo>
                  <a:lnTo>
                    <a:pt x="0" y="571"/>
                  </a:lnTo>
                  <a:lnTo>
                    <a:pt x="42" y="436"/>
                  </a:lnTo>
                  <a:lnTo>
                    <a:pt x="75" y="333"/>
                  </a:lnTo>
                  <a:lnTo>
                    <a:pt x="98" y="268"/>
                  </a:lnTo>
                  <a:lnTo>
                    <a:pt x="102" y="262"/>
                  </a:lnTo>
                  <a:lnTo>
                    <a:pt x="104" y="258"/>
                  </a:lnTo>
                  <a:lnTo>
                    <a:pt x="108" y="258"/>
                  </a:lnTo>
                  <a:lnTo>
                    <a:pt x="110" y="262"/>
                  </a:lnTo>
                  <a:lnTo>
                    <a:pt x="117" y="274"/>
                  </a:lnTo>
                  <a:lnTo>
                    <a:pt x="121" y="296"/>
                  </a:lnTo>
                  <a:lnTo>
                    <a:pt x="129" y="347"/>
                  </a:lnTo>
                  <a:lnTo>
                    <a:pt x="137" y="399"/>
                  </a:lnTo>
                  <a:lnTo>
                    <a:pt x="142" y="424"/>
                  </a:lnTo>
                  <a:lnTo>
                    <a:pt x="152" y="454"/>
                  </a:lnTo>
                  <a:lnTo>
                    <a:pt x="175" y="520"/>
                  </a:lnTo>
                  <a:lnTo>
                    <a:pt x="198" y="575"/>
                  </a:lnTo>
                  <a:lnTo>
                    <a:pt x="208" y="597"/>
                  </a:lnTo>
                  <a:lnTo>
                    <a:pt x="198" y="557"/>
                  </a:lnTo>
                  <a:lnTo>
                    <a:pt x="177" y="462"/>
                  </a:lnTo>
                  <a:lnTo>
                    <a:pt x="165" y="403"/>
                  </a:lnTo>
                  <a:lnTo>
                    <a:pt x="154" y="343"/>
                  </a:lnTo>
                  <a:lnTo>
                    <a:pt x="146" y="286"/>
                  </a:lnTo>
                  <a:lnTo>
                    <a:pt x="142" y="234"/>
                  </a:lnTo>
                  <a:lnTo>
                    <a:pt x="140" y="143"/>
                  </a:lnTo>
                  <a:lnTo>
                    <a:pt x="137" y="103"/>
                  </a:lnTo>
                  <a:lnTo>
                    <a:pt x="133" y="66"/>
                  </a:lnTo>
                  <a:lnTo>
                    <a:pt x="125" y="36"/>
                  </a:lnTo>
                  <a:lnTo>
                    <a:pt x="121" y="24"/>
                  </a:lnTo>
                  <a:lnTo>
                    <a:pt x="117" y="14"/>
                  </a:lnTo>
                  <a:lnTo>
                    <a:pt x="108" y="6"/>
                  </a:lnTo>
                  <a:lnTo>
                    <a:pt x="102" y="2"/>
                  </a:lnTo>
                  <a:lnTo>
                    <a:pt x="92" y="0"/>
                  </a:lnTo>
                  <a:lnTo>
                    <a:pt x="81" y="0"/>
                  </a:lnTo>
                </a:path>
              </a:pathLst>
            </a:custGeom>
            <a:noFill/>
            <a:ln>
              <a:noFill/>
            </a:ln>
          </p:spPr>
        </p:sp>
        <p:sp>
          <p:nvSpPr>
            <p:cNvPr id="493" name="Text Box 493"/>
            <p:cNvSpPr>
              <a:spLocks/>
            </p:cNvSpPr>
            <p:nvPr/>
          </p:nvSpPr>
          <p:spPr>
            <a:xfrm>
              <a:off x="3224" y="3434"/>
              <a:ext cx="67" cy="244"/>
            </a:xfrm>
            <a:custGeom>
              <a:avLst/>
              <a:gdLst/>
              <a:ahLst/>
              <a:cxnLst/>
              <a:rect l="0" t="0" r="r" b="b"/>
              <a:pathLst>
                <a:path w="67" h="244">
                  <a:moveTo>
                    <a:pt x="21" y="0"/>
                  </a:moveTo>
                  <a:lnTo>
                    <a:pt x="21" y="0"/>
                  </a:lnTo>
                  <a:lnTo>
                    <a:pt x="15" y="32"/>
                  </a:lnTo>
                  <a:lnTo>
                    <a:pt x="6" y="104"/>
                  </a:lnTo>
                  <a:lnTo>
                    <a:pt x="2" y="145"/>
                  </a:lnTo>
                  <a:lnTo>
                    <a:pt x="0" y="185"/>
                  </a:lnTo>
                  <a:lnTo>
                    <a:pt x="0" y="217"/>
                  </a:lnTo>
                  <a:lnTo>
                    <a:pt x="2" y="228"/>
                  </a:lnTo>
                  <a:lnTo>
                    <a:pt x="4" y="238"/>
                  </a:lnTo>
                  <a:lnTo>
                    <a:pt x="6" y="244"/>
                  </a:lnTo>
                  <a:lnTo>
                    <a:pt x="11" y="244"/>
                  </a:lnTo>
                  <a:lnTo>
                    <a:pt x="15" y="242"/>
                  </a:lnTo>
                  <a:lnTo>
                    <a:pt x="19" y="238"/>
                  </a:lnTo>
                  <a:lnTo>
                    <a:pt x="29" y="223"/>
                  </a:lnTo>
                  <a:lnTo>
                    <a:pt x="40" y="201"/>
                  </a:lnTo>
                  <a:lnTo>
                    <a:pt x="58" y="155"/>
                  </a:lnTo>
                  <a:lnTo>
                    <a:pt x="67" y="133"/>
                  </a:lnTo>
                  <a:lnTo>
                    <a:pt x="46" y="163"/>
                  </a:lnTo>
                  <a:lnTo>
                    <a:pt x="29" y="185"/>
                  </a:lnTo>
                  <a:lnTo>
                    <a:pt x="21" y="193"/>
                  </a:lnTo>
                  <a:lnTo>
                    <a:pt x="17" y="197"/>
                  </a:lnTo>
                  <a:lnTo>
                    <a:pt x="17" y="195"/>
                  </a:lnTo>
                  <a:lnTo>
                    <a:pt x="15" y="189"/>
                  </a:lnTo>
                  <a:lnTo>
                    <a:pt x="15" y="167"/>
                  </a:lnTo>
                  <a:lnTo>
                    <a:pt x="15" y="100"/>
                  </a:lnTo>
                  <a:lnTo>
                    <a:pt x="21" y="0"/>
                  </a:lnTo>
                  <a:close/>
                </a:path>
              </a:pathLst>
            </a:custGeom>
            <a:solidFill>
              <a:srgbClr val="301511">
                <a:alpha val="99998"/>
              </a:srgbClr>
            </a:solidFill>
            <a:ln>
              <a:noFill/>
            </a:ln>
          </p:spPr>
        </p:sp>
        <p:sp>
          <p:nvSpPr>
            <p:cNvPr id="494" name="Text Box 494"/>
            <p:cNvSpPr>
              <a:spLocks/>
            </p:cNvSpPr>
            <p:nvPr/>
          </p:nvSpPr>
          <p:spPr>
            <a:xfrm>
              <a:off x="3224" y="3434"/>
              <a:ext cx="67" cy="244"/>
            </a:xfrm>
            <a:custGeom>
              <a:avLst/>
              <a:gdLst/>
              <a:ahLst/>
              <a:cxnLst/>
              <a:rect l="0" t="0" r="r" b="b"/>
              <a:pathLst>
                <a:path w="67" h="244">
                  <a:moveTo>
                    <a:pt x="21" y="0"/>
                  </a:moveTo>
                  <a:lnTo>
                    <a:pt x="21" y="0"/>
                  </a:lnTo>
                  <a:lnTo>
                    <a:pt x="15" y="32"/>
                  </a:lnTo>
                  <a:lnTo>
                    <a:pt x="6" y="104"/>
                  </a:lnTo>
                  <a:lnTo>
                    <a:pt x="2" y="145"/>
                  </a:lnTo>
                  <a:lnTo>
                    <a:pt x="0" y="185"/>
                  </a:lnTo>
                  <a:lnTo>
                    <a:pt x="0" y="217"/>
                  </a:lnTo>
                  <a:lnTo>
                    <a:pt x="2" y="228"/>
                  </a:lnTo>
                  <a:lnTo>
                    <a:pt x="4" y="238"/>
                  </a:lnTo>
                  <a:lnTo>
                    <a:pt x="6" y="244"/>
                  </a:lnTo>
                  <a:lnTo>
                    <a:pt x="11" y="244"/>
                  </a:lnTo>
                  <a:lnTo>
                    <a:pt x="15" y="242"/>
                  </a:lnTo>
                  <a:lnTo>
                    <a:pt x="19" y="238"/>
                  </a:lnTo>
                  <a:lnTo>
                    <a:pt x="29" y="223"/>
                  </a:lnTo>
                  <a:lnTo>
                    <a:pt x="40" y="201"/>
                  </a:lnTo>
                  <a:lnTo>
                    <a:pt x="58" y="155"/>
                  </a:lnTo>
                  <a:lnTo>
                    <a:pt x="67" y="133"/>
                  </a:lnTo>
                  <a:lnTo>
                    <a:pt x="46" y="163"/>
                  </a:lnTo>
                  <a:lnTo>
                    <a:pt x="29" y="185"/>
                  </a:lnTo>
                  <a:lnTo>
                    <a:pt x="21" y="193"/>
                  </a:lnTo>
                  <a:lnTo>
                    <a:pt x="17" y="197"/>
                  </a:lnTo>
                  <a:lnTo>
                    <a:pt x="17" y="195"/>
                  </a:lnTo>
                  <a:lnTo>
                    <a:pt x="15" y="189"/>
                  </a:lnTo>
                  <a:lnTo>
                    <a:pt x="15" y="167"/>
                  </a:lnTo>
                  <a:lnTo>
                    <a:pt x="15" y="100"/>
                  </a:lnTo>
                  <a:lnTo>
                    <a:pt x="21" y="0"/>
                  </a:lnTo>
                </a:path>
              </a:pathLst>
            </a:custGeom>
            <a:noFill/>
            <a:ln>
              <a:noFill/>
            </a:ln>
          </p:spPr>
        </p:sp>
        <p:sp>
          <p:nvSpPr>
            <p:cNvPr id="495" name="Text Box 495"/>
            <p:cNvSpPr>
              <a:spLocks/>
            </p:cNvSpPr>
            <p:nvPr/>
          </p:nvSpPr>
          <p:spPr>
            <a:xfrm>
              <a:off x="3457" y="3153"/>
              <a:ext cx="2" cy="4"/>
            </a:xfrm>
            <a:custGeom>
              <a:avLst/>
              <a:gdLst/>
              <a:ahLst/>
              <a:cxnLst/>
              <a:rect l="0" t="0" r="r" b="b"/>
              <a:pathLst>
                <a:path w="2" h="4">
                  <a:moveTo>
                    <a:pt x="2" y="0"/>
                  </a:moveTo>
                  <a:lnTo>
                    <a:pt x="2" y="0"/>
                  </a:lnTo>
                  <a:lnTo>
                    <a:pt x="2" y="4"/>
                  </a:lnTo>
                  <a:lnTo>
                    <a:pt x="0" y="4"/>
                  </a:lnTo>
                  <a:lnTo>
                    <a:pt x="0" y="2"/>
                  </a:lnTo>
                  <a:lnTo>
                    <a:pt x="0" y="0"/>
                  </a:lnTo>
                  <a:lnTo>
                    <a:pt x="2" y="0"/>
                  </a:lnTo>
                  <a:close/>
                </a:path>
              </a:pathLst>
            </a:custGeom>
            <a:solidFill>
              <a:srgbClr val="AA4D20">
                <a:alpha val="99998"/>
              </a:srgbClr>
            </a:solidFill>
            <a:ln>
              <a:noFill/>
            </a:ln>
          </p:spPr>
        </p:sp>
        <p:sp>
          <p:nvSpPr>
            <p:cNvPr id="496" name="Text Box 496"/>
            <p:cNvSpPr>
              <a:spLocks/>
            </p:cNvSpPr>
            <p:nvPr/>
          </p:nvSpPr>
          <p:spPr>
            <a:xfrm>
              <a:off x="3457" y="3153"/>
              <a:ext cx="2" cy="4"/>
            </a:xfrm>
            <a:custGeom>
              <a:avLst/>
              <a:gdLst/>
              <a:ahLst/>
              <a:cxnLst/>
              <a:rect l="0" t="0" r="r" b="b"/>
              <a:pathLst>
                <a:path w="2" h="4">
                  <a:moveTo>
                    <a:pt x="2" y="0"/>
                  </a:moveTo>
                  <a:lnTo>
                    <a:pt x="2" y="0"/>
                  </a:lnTo>
                  <a:lnTo>
                    <a:pt x="2" y="4"/>
                  </a:lnTo>
                  <a:lnTo>
                    <a:pt x="0" y="4"/>
                  </a:lnTo>
                  <a:lnTo>
                    <a:pt x="0" y="2"/>
                  </a:lnTo>
                  <a:lnTo>
                    <a:pt x="0" y="0"/>
                  </a:lnTo>
                  <a:lnTo>
                    <a:pt x="2" y="0"/>
                  </a:lnTo>
                </a:path>
              </a:pathLst>
            </a:custGeom>
            <a:noFill/>
            <a:ln>
              <a:noFill/>
            </a:ln>
          </p:spPr>
        </p:sp>
      </p:grpSp>
      <p:pic>
        <p:nvPicPr>
          <p:cNvPr id="497" name="Picture 497"/>
          <p:cNvPicPr>
            <a:picLocks noChangeAspect="1"/>
          </p:cNvPicPr>
          <p:nvPr/>
        </p:nvPicPr>
        <p:blipFill>
          <a:blip r:embed="rId4" cstate="email">
            <a:extLst>
              <a:ext uri="{28A0092B-C50C-407E-A947-70E740481C1C}">
                <a14:useLocalDpi xmlns:a14="http://schemas.microsoft.com/office/drawing/2010/main"/>
              </a:ext>
            </a:extLst>
          </a:blip>
          <a:stretch/>
        </p:blipFill>
        <p:spPr>
          <a:xfrm>
            <a:off x="5670748" y="4271962"/>
            <a:ext cx="1727200" cy="1809750"/>
          </a:xfrm>
          <a:prstGeom prst="rect">
            <a:avLst/>
          </a:prstGeom>
          <a:noFill/>
          <a:ln>
            <a:noFill/>
          </a:ln>
        </p:spPr>
      </p:pic>
      <p:sp>
        <p:nvSpPr>
          <p:cNvPr id="499" name="Text Box 499"/>
          <p:cNvSpPr txBox="1">
            <a:spLocks/>
          </p:cNvSpPr>
          <p:nvPr/>
        </p:nvSpPr>
        <p:spPr>
          <a:xfrm>
            <a:off x="4800600" y="3352800"/>
            <a:ext cx="3886200" cy="457200"/>
          </a:xfrm>
          <a:prstGeom prst="rect">
            <a:avLst/>
          </a:prstGeom>
          <a:noFill/>
          <a:ln>
            <a:noFill/>
          </a:ln>
        </p:spPr>
        <p:txBody>
          <a:bodyPr numCol="1">
            <a:spAutoFit/>
          </a:bodyPr>
          <a:lstStyle/>
          <a:p>
            <a:pPr marL="0" indent="0" algn="ctr">
              <a:spcBef>
                <a:spcPct val="50000"/>
              </a:spcBef>
            </a:pPr>
            <a:r>
              <a:rPr lang="en-US" dirty="0"/>
              <a:t>Perez Uzzah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00" name="Text Box 500"/>
          <p:cNvSpPr>
            <a:spLocks noGrp="1"/>
          </p:cNvSpPr>
          <p:nvPr>
            <p:ph type="title"/>
          </p:nvPr>
        </p:nvSpPr>
        <p:spPr>
          <a:xfrm>
            <a:off x="304800" y="228600"/>
            <a:ext cx="2743200" cy="35052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9</a:t>
            </a:r>
            <a:r>
              <a:rPr lang="en-US" sz="3600" dirty="0">
                <a:solidFill>
                  <a:schemeClr val="bg1"/>
                </a:solidFill>
                <a:latin typeface="Palatino Linotype" pitchFamily="18" charset="0"/>
              </a:rPr>
              <a:t>David was afraid of the Lord that day and said,</a:t>
            </a:r>
          </a:p>
        </p:txBody>
      </p:sp>
      <p:sp>
        <p:nvSpPr>
          <p:cNvPr id="501" name="Text Box 501"/>
          <p:cNvSpPr>
            <a:spLocks/>
          </p:cNvSpPr>
          <p:nvPr/>
        </p:nvSpPr>
        <p:spPr>
          <a:xfrm>
            <a:off x="914400" y="609600"/>
            <a:ext cx="0" cy="0"/>
          </a:xfrm>
          <a:prstGeom prst="line">
            <a:avLst/>
          </a:prstGeom>
          <a:noFill/>
          <a:ln>
            <a:solidFill>
              <a:schemeClr val="tx1"/>
            </a:solidFill>
            <a:round/>
            <a:headEnd/>
            <a:tailEnd/>
          </a:ln>
        </p:spPr>
      </p:sp>
      <p:sp>
        <p:nvSpPr>
          <p:cNvPr id="502" name="Text Box 502"/>
          <p:cNvSpPr>
            <a:spLocks/>
          </p:cNvSpPr>
          <p:nvPr/>
        </p:nvSpPr>
        <p:spPr>
          <a:xfrm>
            <a:off x="3733800" y="418871"/>
            <a:ext cx="5181600" cy="3124200"/>
          </a:xfrm>
          <a:prstGeom prst="wedgeEllipseCallout">
            <a:avLst>
              <a:gd name="adj1" fmla="val -57722"/>
              <a:gd name="adj2" fmla="val 95375"/>
            </a:avLst>
          </a:prstGeom>
          <a:solidFill>
            <a:schemeClr val="accent1"/>
          </a:solidFill>
          <a:ln>
            <a:solidFill>
              <a:schemeClr val="tx1"/>
            </a:solidFill>
            <a:round/>
            <a:headEnd/>
            <a:tailEnd/>
          </a:ln>
        </p:spPr>
        <p:txBody>
          <a:bodyPr wrap="none" numCol="1" anchor="ctr"/>
          <a:lstStyle/>
          <a:p>
            <a:endParaRPr/>
          </a:p>
        </p:txBody>
      </p:sp>
      <p:sp>
        <p:nvSpPr>
          <p:cNvPr id="503" name="Text Box 503"/>
          <p:cNvSpPr txBox="1">
            <a:spLocks/>
          </p:cNvSpPr>
          <p:nvPr/>
        </p:nvSpPr>
        <p:spPr>
          <a:xfrm>
            <a:off x="3886200" y="1447800"/>
            <a:ext cx="4724400" cy="1077912"/>
          </a:xfrm>
          <a:prstGeom prst="rect">
            <a:avLst/>
          </a:prstGeom>
          <a:noFill/>
          <a:ln>
            <a:noFill/>
          </a:ln>
        </p:spPr>
        <p:txBody>
          <a:bodyPr numCol="1">
            <a:spAutoFit/>
          </a:bodyPr>
          <a:lstStyle/>
          <a:p>
            <a:pPr marL="0" indent="0" algn="ctr">
              <a:spcBef>
                <a:spcPct val="50000"/>
              </a:spcBef>
            </a:pPr>
            <a:r>
              <a:rPr lang="en-US" sz="3200" dirty="0">
                <a:solidFill>
                  <a:schemeClr val="tx2"/>
                </a:solidFill>
                <a:latin typeface="Palatino Linotype" pitchFamily="18" charset="0"/>
              </a:rPr>
              <a:t>“How can the ark of the Lord ever come to me?”</a:t>
            </a:r>
          </a:p>
        </p:txBody>
      </p:sp>
      <p:pic>
        <p:nvPicPr>
          <p:cNvPr id="504" name="Picture 504"/>
          <p:cNvPicPr>
            <a:picLocks noChangeAspect="1"/>
          </p:cNvPicPr>
          <p:nvPr/>
        </p:nvPicPr>
        <p:blipFill>
          <a:blip r:embed="rId3" cstate="email">
            <a:extLst>
              <a:ext uri="{28A0092B-C50C-407E-A947-70E740481C1C}">
                <a14:useLocalDpi xmlns:a14="http://schemas.microsoft.com/office/drawing/2010/main"/>
              </a:ext>
            </a:extLst>
          </a:blip>
          <a:stretch/>
        </p:blipFill>
        <p:spPr>
          <a:xfrm>
            <a:off x="1371600" y="3657600"/>
            <a:ext cx="1957387" cy="3057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06" name="Text Box 506"/>
          <p:cNvSpPr>
            <a:spLocks noGrp="1"/>
          </p:cNvSpPr>
          <p:nvPr>
            <p:ph type="title"/>
          </p:nvPr>
        </p:nvSpPr>
        <p:spPr>
          <a:xfrm>
            <a:off x="304800" y="228600"/>
            <a:ext cx="8534400" cy="33528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10</a:t>
            </a:r>
            <a:r>
              <a:rPr lang="en-US" sz="3600" dirty="0">
                <a:solidFill>
                  <a:schemeClr val="bg1"/>
                </a:solidFill>
                <a:latin typeface="Palatino Linotype" pitchFamily="18" charset="0"/>
              </a:rPr>
              <a:t>He was not willing to take down the ark of the Lord to be with him in the City of David. Instead, he took it aside to the house of Obed-Edom the Gittite.</a:t>
            </a:r>
          </a:p>
        </p:txBody>
      </p:sp>
      <p:sp>
        <p:nvSpPr>
          <p:cNvPr id="507" name="Text Box 507"/>
          <p:cNvSpPr>
            <a:spLocks/>
          </p:cNvSpPr>
          <p:nvPr/>
        </p:nvSpPr>
        <p:spPr>
          <a:xfrm>
            <a:off x="914400" y="609600"/>
            <a:ext cx="0" cy="0"/>
          </a:xfrm>
          <a:prstGeom prst="line">
            <a:avLst/>
          </a:prstGeom>
          <a:noFill/>
          <a:ln>
            <a:solidFill>
              <a:schemeClr val="tx1"/>
            </a:solidFill>
            <a:round/>
            <a:headEnd/>
            <a:tailEnd/>
          </a:ln>
        </p:spPr>
      </p:sp>
      <p:pic>
        <p:nvPicPr>
          <p:cNvPr id="508" name="Picture 508"/>
          <p:cNvPicPr>
            <a:picLocks noChangeAspect="1"/>
          </p:cNvPicPr>
          <p:nvPr/>
        </p:nvPicPr>
        <p:blipFill>
          <a:blip r:embed="rId3"/>
          <a:stretch/>
        </p:blipFill>
        <p:spPr>
          <a:xfrm>
            <a:off x="304800" y="3810000"/>
            <a:ext cx="2514600" cy="2517775"/>
          </a:xfrm>
          <a:prstGeom prst="rect">
            <a:avLst/>
          </a:prstGeom>
          <a:noFill/>
          <a:ln>
            <a:noFill/>
          </a:ln>
        </p:spPr>
      </p:pic>
      <p:pic>
        <p:nvPicPr>
          <p:cNvPr id="510" name="Picture 510"/>
          <p:cNvPicPr>
            <a:picLocks noChangeAspect="1"/>
          </p:cNvPicPr>
          <p:nvPr/>
        </p:nvPicPr>
        <p:blipFill>
          <a:blip r:embed="rId4" cstate="email">
            <a:extLst>
              <a:ext uri="{28A0092B-C50C-407E-A947-70E740481C1C}">
                <a14:useLocalDpi xmlns:a14="http://schemas.microsoft.com/office/drawing/2010/main"/>
              </a:ext>
            </a:extLst>
          </a:blip>
          <a:stretch/>
        </p:blipFill>
        <p:spPr>
          <a:xfrm flipH="1">
            <a:off x="2922103" y="4294386"/>
            <a:ext cx="1265581" cy="2563613"/>
          </a:xfrm>
          <a:prstGeom prst="rect">
            <a:avLst/>
          </a:prstGeom>
          <a:noFill/>
          <a:ln>
            <a:noFill/>
          </a:ln>
        </p:spPr>
      </p:pic>
      <p:grpSp>
        <p:nvGrpSpPr>
          <p:cNvPr id="512" name="Group 512"/>
          <p:cNvGrpSpPr>
            <a:grpSpLocks/>
          </p:cNvGrpSpPr>
          <p:nvPr/>
        </p:nvGrpSpPr>
        <p:grpSpPr>
          <a:xfrm>
            <a:off x="6096000" y="4495800"/>
            <a:ext cx="1919287" cy="1895475"/>
            <a:chOff x="2208" y="2640"/>
            <a:chExt cx="1209" cy="1194"/>
          </a:xfrm>
        </p:grpSpPr>
        <p:pic>
          <p:nvPicPr>
            <p:cNvPr id="513" name="Picture 513"/>
            <p:cNvPicPr>
              <a:picLocks noChangeAspect="1"/>
            </p:cNvPicPr>
            <p:nvPr/>
          </p:nvPicPr>
          <p:blipFill>
            <a:blip r:embed="rId5" cstate="email">
              <a:extLst>
                <a:ext uri="{28A0092B-C50C-407E-A947-70E740481C1C}">
                  <a14:useLocalDpi xmlns:a14="http://schemas.microsoft.com/office/drawing/2010/main"/>
                </a:ext>
              </a:extLst>
            </a:blip>
            <a:stretch/>
          </p:blipFill>
          <p:spPr>
            <a:xfrm>
              <a:off x="2208" y="3264"/>
              <a:ext cx="1209" cy="570"/>
            </a:xfrm>
            <a:prstGeom prst="rect">
              <a:avLst/>
            </a:prstGeom>
            <a:noFill/>
            <a:ln>
              <a:noFill/>
            </a:ln>
          </p:spPr>
        </p:pic>
        <p:pic>
          <p:nvPicPr>
            <p:cNvPr id="515" name="Picture 515"/>
            <p:cNvPicPr>
              <a:picLocks noChangeAspect="1"/>
            </p:cNvPicPr>
            <p:nvPr/>
          </p:nvPicPr>
          <p:blipFill>
            <a:blip r:embed="rId6" cstate="email">
              <a:extLst>
                <a:ext uri="{28A0092B-C50C-407E-A947-70E740481C1C}">
                  <a14:useLocalDpi xmlns:a14="http://schemas.microsoft.com/office/drawing/2010/main"/>
                </a:ext>
              </a:extLst>
            </a:blip>
            <a:stretch/>
          </p:blipFill>
          <p:spPr>
            <a:xfrm>
              <a:off x="2736" y="2640"/>
              <a:ext cx="508" cy="672"/>
            </a:xfrm>
            <a:prstGeom prst="rect">
              <a:avLst/>
            </a:prstGeom>
            <a:noFill/>
            <a:ln>
              <a:noFill/>
            </a:ln>
          </p:spPr>
        </p:pic>
      </p:grpSp>
      <p:sp>
        <p:nvSpPr>
          <p:cNvPr id="517" name="Text Box 517"/>
          <p:cNvSpPr txBox="1">
            <a:spLocks/>
          </p:cNvSpPr>
          <p:nvPr/>
        </p:nvSpPr>
        <p:spPr>
          <a:xfrm>
            <a:off x="1524000" y="3276600"/>
            <a:ext cx="3657600" cy="822325"/>
          </a:xfrm>
          <a:prstGeom prst="rect">
            <a:avLst/>
          </a:prstGeom>
          <a:noFill/>
          <a:ln>
            <a:noFill/>
          </a:ln>
        </p:spPr>
        <p:txBody>
          <a:bodyPr numCol="1">
            <a:spAutoFit/>
          </a:bodyPr>
          <a:lstStyle/>
          <a:p>
            <a:pPr marL="0" indent="0" algn="ctr">
              <a:spcBef>
                <a:spcPct val="50000"/>
              </a:spcBef>
            </a:pPr>
            <a:r>
              <a:rPr lang="en-US" dirty="0"/>
              <a:t>House of Obed-Edom the Gittite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8" name="Text Box 518"/>
          <p:cNvSpPr>
            <a:spLocks noGrp="1"/>
          </p:cNvSpPr>
          <p:nvPr>
            <p:ph type="title"/>
          </p:nvPr>
        </p:nvSpPr>
        <p:spPr>
          <a:xfrm>
            <a:off x="304800" y="228600"/>
            <a:ext cx="8534400" cy="33528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11</a:t>
            </a:r>
            <a:r>
              <a:rPr lang="en-US" sz="3600" dirty="0">
                <a:solidFill>
                  <a:schemeClr val="bg1"/>
                </a:solidFill>
                <a:latin typeface="Palatino Linotype" pitchFamily="18" charset="0"/>
              </a:rPr>
              <a:t>The ark of the Lord remained in the house of Obed-Edom the Gittite </a:t>
            </a:r>
            <a:br>
              <a:rPr lang="en-US" sz="3600" dirty="0">
                <a:solidFill>
                  <a:schemeClr val="bg1"/>
                </a:solidFill>
                <a:latin typeface="Palatino Linotype" pitchFamily="18" charset="0"/>
              </a:rPr>
            </a:br>
            <a:r>
              <a:rPr lang="en-US" sz="3600" dirty="0">
                <a:solidFill>
                  <a:schemeClr val="bg1"/>
                </a:solidFill>
                <a:latin typeface="Palatino Linotype" pitchFamily="18" charset="0"/>
              </a:rPr>
              <a:t>for 3 months, </a:t>
            </a:r>
            <a:br>
              <a:rPr lang="en-US" sz="3600" dirty="0">
                <a:solidFill>
                  <a:schemeClr val="bg1"/>
                </a:solidFill>
                <a:latin typeface="Palatino Linotype" pitchFamily="18" charset="0"/>
              </a:rPr>
            </a:br>
            <a:r>
              <a:rPr lang="en-US" sz="3600" dirty="0">
                <a:solidFill>
                  <a:schemeClr val="bg1"/>
                </a:solidFill>
                <a:latin typeface="Palatino Linotype" pitchFamily="18" charset="0"/>
              </a:rPr>
              <a:t>and the Lord blessed him</a:t>
            </a:r>
            <a:br>
              <a:rPr lang="en-US" sz="3600" dirty="0">
                <a:solidFill>
                  <a:schemeClr val="bg1"/>
                </a:solidFill>
                <a:latin typeface="Palatino Linotype" pitchFamily="18" charset="0"/>
              </a:rPr>
            </a:br>
            <a:r>
              <a:rPr lang="en-US" sz="3600" dirty="0">
                <a:solidFill>
                  <a:schemeClr val="bg1"/>
                </a:solidFill>
                <a:latin typeface="Palatino Linotype" pitchFamily="18" charset="0"/>
              </a:rPr>
              <a:t> and his entire household.</a:t>
            </a:r>
          </a:p>
        </p:txBody>
      </p:sp>
      <p:sp>
        <p:nvSpPr>
          <p:cNvPr id="519" name="Text Box 519"/>
          <p:cNvSpPr>
            <a:spLocks/>
          </p:cNvSpPr>
          <p:nvPr/>
        </p:nvSpPr>
        <p:spPr>
          <a:xfrm>
            <a:off x="914400" y="609600"/>
            <a:ext cx="0" cy="0"/>
          </a:xfrm>
          <a:prstGeom prst="line">
            <a:avLst/>
          </a:prstGeom>
          <a:noFill/>
          <a:ln>
            <a:solidFill>
              <a:schemeClr val="tx1"/>
            </a:solidFill>
            <a:round/>
            <a:headEnd/>
            <a:tailEnd/>
          </a:ln>
        </p:spPr>
      </p:sp>
      <p:pic>
        <p:nvPicPr>
          <p:cNvPr id="520" name="Picture 520"/>
          <p:cNvPicPr>
            <a:picLocks noChangeAspect="1"/>
          </p:cNvPicPr>
          <p:nvPr/>
        </p:nvPicPr>
        <p:blipFill>
          <a:blip r:embed="rId3"/>
          <a:stretch/>
        </p:blipFill>
        <p:spPr>
          <a:xfrm>
            <a:off x="304800" y="3810000"/>
            <a:ext cx="2514600" cy="2517775"/>
          </a:xfrm>
          <a:prstGeom prst="rect">
            <a:avLst/>
          </a:prstGeom>
          <a:noFill/>
          <a:ln>
            <a:noFill/>
          </a:ln>
        </p:spPr>
      </p:pic>
      <p:pic>
        <p:nvPicPr>
          <p:cNvPr id="522" name="Picture 522"/>
          <p:cNvPicPr>
            <a:picLocks noChangeAspect="1"/>
          </p:cNvPicPr>
          <p:nvPr/>
        </p:nvPicPr>
        <p:blipFill>
          <a:blip r:embed="rId4" cstate="email">
            <a:extLst>
              <a:ext uri="{28A0092B-C50C-407E-A947-70E740481C1C}">
                <a14:useLocalDpi xmlns:a14="http://schemas.microsoft.com/office/drawing/2010/main"/>
              </a:ext>
            </a:extLst>
          </a:blip>
          <a:stretch/>
        </p:blipFill>
        <p:spPr>
          <a:xfrm flipH="1">
            <a:off x="3124200" y="4724400"/>
            <a:ext cx="742950" cy="1504950"/>
          </a:xfrm>
          <a:prstGeom prst="rect">
            <a:avLst/>
          </a:prstGeom>
          <a:noFill/>
          <a:ln>
            <a:noFill/>
          </a:ln>
        </p:spPr>
      </p:pic>
      <p:grpSp>
        <p:nvGrpSpPr>
          <p:cNvPr id="524" name="Group 524"/>
          <p:cNvGrpSpPr>
            <a:grpSpLocks/>
          </p:cNvGrpSpPr>
          <p:nvPr/>
        </p:nvGrpSpPr>
        <p:grpSpPr>
          <a:xfrm>
            <a:off x="914400" y="4267200"/>
            <a:ext cx="1919287" cy="1895475"/>
            <a:chOff x="2208" y="2640"/>
            <a:chExt cx="1209" cy="1194"/>
          </a:xfrm>
        </p:grpSpPr>
        <p:pic>
          <p:nvPicPr>
            <p:cNvPr id="525" name="Picture 525"/>
            <p:cNvPicPr>
              <a:picLocks noChangeAspect="1"/>
            </p:cNvPicPr>
            <p:nvPr/>
          </p:nvPicPr>
          <p:blipFill>
            <a:blip r:embed="rId5" cstate="email">
              <a:extLst>
                <a:ext uri="{28A0092B-C50C-407E-A947-70E740481C1C}">
                  <a14:useLocalDpi xmlns:a14="http://schemas.microsoft.com/office/drawing/2010/main"/>
                </a:ext>
              </a:extLst>
            </a:blip>
            <a:stretch/>
          </p:blipFill>
          <p:spPr>
            <a:xfrm>
              <a:off x="2208" y="3264"/>
              <a:ext cx="1209" cy="570"/>
            </a:xfrm>
            <a:prstGeom prst="rect">
              <a:avLst/>
            </a:prstGeom>
            <a:noFill/>
            <a:ln>
              <a:noFill/>
            </a:ln>
          </p:spPr>
        </p:pic>
        <p:pic>
          <p:nvPicPr>
            <p:cNvPr id="527" name="Picture 527"/>
            <p:cNvPicPr>
              <a:picLocks noChangeAspect="1"/>
            </p:cNvPicPr>
            <p:nvPr/>
          </p:nvPicPr>
          <p:blipFill>
            <a:blip r:embed="rId6" cstate="email">
              <a:extLst>
                <a:ext uri="{28A0092B-C50C-407E-A947-70E740481C1C}">
                  <a14:useLocalDpi xmlns:a14="http://schemas.microsoft.com/office/drawing/2010/main"/>
                </a:ext>
              </a:extLst>
            </a:blip>
            <a:stretch/>
          </p:blipFill>
          <p:spPr>
            <a:xfrm>
              <a:off x="2736" y="2640"/>
              <a:ext cx="508" cy="672"/>
            </a:xfrm>
            <a:prstGeom prst="rect">
              <a:avLst/>
            </a:prstGeom>
            <a:noFill/>
            <a:ln>
              <a:noFill/>
            </a:ln>
          </p:spPr>
        </p:pic>
      </p:grpSp>
      <p:sp>
        <p:nvSpPr>
          <p:cNvPr id="529" name="Text Box 529"/>
          <p:cNvSpPr txBox="1">
            <a:spLocks/>
          </p:cNvSpPr>
          <p:nvPr/>
        </p:nvSpPr>
        <p:spPr>
          <a:xfrm>
            <a:off x="1524000" y="3276600"/>
            <a:ext cx="3657600" cy="822325"/>
          </a:xfrm>
          <a:prstGeom prst="rect">
            <a:avLst/>
          </a:prstGeom>
          <a:noFill/>
          <a:ln>
            <a:noFill/>
          </a:ln>
        </p:spPr>
        <p:txBody>
          <a:bodyPr numCol="1">
            <a:spAutoFit/>
          </a:bodyPr>
          <a:lstStyle/>
          <a:p>
            <a:pPr marL="0" indent="0" algn="ctr">
              <a:spcBef>
                <a:spcPct val="50000"/>
              </a:spcBef>
            </a:pPr>
            <a:r>
              <a:rPr lang="en-US" dirty="0"/>
              <a:t>House of Obed-Edom the Gittite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30" name="Text Box 530"/>
          <p:cNvSpPr>
            <a:spLocks noGrp="1"/>
          </p:cNvSpPr>
          <p:nvPr>
            <p:ph type="title"/>
          </p:nvPr>
        </p:nvSpPr>
        <p:spPr>
          <a:xfrm>
            <a:off x="304800" y="228600"/>
            <a:ext cx="4343400" cy="6248400"/>
          </a:xfrm>
          <a:prstGeom prst="rect">
            <a:avLst/>
          </a:prstGeom>
        </p:spPr>
        <p:txBody>
          <a:bodyPr wrap="square" lIns="91440" tIns="45720" rIns="91440" bIns="45720" numCol="1" anchor="ctr"/>
          <a:lstStyle/>
          <a:p>
            <a:pPr marL="0" indent="0"/>
            <a:r>
              <a:rPr lang="en-US" sz="3200" baseline="30000" dirty="0">
                <a:solidFill>
                  <a:schemeClr val="bg1"/>
                </a:solidFill>
                <a:latin typeface="Palatino Linotype" pitchFamily="18" charset="0"/>
              </a:rPr>
              <a:t>12</a:t>
            </a:r>
            <a:r>
              <a:rPr lang="en-US" sz="3200" dirty="0">
                <a:solidFill>
                  <a:schemeClr val="bg1"/>
                </a:solidFill>
                <a:latin typeface="Palatino Linotype" pitchFamily="18" charset="0"/>
              </a:rPr>
              <a:t>Now King David was told, </a:t>
            </a:r>
            <a:br>
              <a:rPr lang="en-US" sz="3200" dirty="0">
                <a:solidFill>
                  <a:schemeClr val="bg1"/>
                </a:solidFill>
                <a:latin typeface="Palatino Linotype" pitchFamily="18" charset="0"/>
              </a:rPr>
            </a:br>
            <a:r>
              <a:rPr lang="en-US" sz="3200" dirty="0">
                <a:solidFill>
                  <a:schemeClr val="bg1"/>
                </a:solidFill>
                <a:latin typeface="Palatino Linotype" pitchFamily="18" charset="0"/>
              </a:rPr>
              <a:t>“The Lord has blessed the household of Obed-Edom and everything he has, because of the ark of God.”</a:t>
            </a:r>
          </a:p>
        </p:txBody>
      </p:sp>
      <p:pic>
        <p:nvPicPr>
          <p:cNvPr id="531" name="Picture 531"/>
          <p:cNvPicPr>
            <a:picLocks noChangeAspect="1"/>
          </p:cNvPicPr>
          <p:nvPr/>
        </p:nvPicPr>
        <p:blipFill>
          <a:blip r:embed="rId3"/>
          <a:stretch/>
        </p:blipFill>
        <p:spPr>
          <a:xfrm>
            <a:off x="4724400" y="381000"/>
            <a:ext cx="2514600" cy="2517775"/>
          </a:xfrm>
          <a:prstGeom prst="rect">
            <a:avLst/>
          </a:prstGeom>
          <a:noFill/>
          <a:ln>
            <a:noFill/>
          </a:ln>
        </p:spPr>
      </p:pic>
      <p:pic>
        <p:nvPicPr>
          <p:cNvPr id="533" name="Picture 533"/>
          <p:cNvPicPr>
            <a:picLocks noChangeAspect="1"/>
          </p:cNvPicPr>
          <p:nvPr/>
        </p:nvPicPr>
        <p:blipFill>
          <a:blip r:embed="rId4" cstate="email">
            <a:extLst>
              <a:ext uri="{28A0092B-C50C-407E-A947-70E740481C1C}">
                <a14:useLocalDpi xmlns:a14="http://schemas.microsoft.com/office/drawing/2010/main"/>
              </a:ext>
            </a:extLst>
          </a:blip>
          <a:stretch/>
        </p:blipFill>
        <p:spPr>
          <a:xfrm flipH="1">
            <a:off x="8001000" y="228600"/>
            <a:ext cx="742950" cy="1504950"/>
          </a:xfrm>
          <a:prstGeom prst="rect">
            <a:avLst/>
          </a:prstGeom>
          <a:noFill/>
          <a:ln>
            <a:noFill/>
          </a:ln>
        </p:spPr>
      </p:pic>
      <p:pic>
        <p:nvPicPr>
          <p:cNvPr id="535" name="Picture 535"/>
          <p:cNvPicPr>
            <a:picLocks noChangeAspect="1"/>
          </p:cNvPicPr>
          <p:nvPr/>
        </p:nvPicPr>
        <p:blipFill>
          <a:blip r:embed="rId5" cstate="email">
            <a:extLst>
              <a:ext uri="{28A0092B-C50C-407E-A947-70E740481C1C}">
                <a14:useLocalDpi xmlns:a14="http://schemas.microsoft.com/office/drawing/2010/main"/>
              </a:ext>
            </a:extLst>
          </a:blip>
          <a:stretch/>
        </p:blipFill>
        <p:spPr>
          <a:xfrm>
            <a:off x="5715000" y="4384675"/>
            <a:ext cx="3009900" cy="2220912"/>
          </a:xfrm>
          <a:prstGeom prst="rect">
            <a:avLst/>
          </a:prstGeom>
          <a:noFill/>
          <a:ln>
            <a:noFill/>
          </a:ln>
        </p:spPr>
      </p:pic>
      <p:sp>
        <p:nvSpPr>
          <p:cNvPr id="537" name="Text Box 537"/>
          <p:cNvSpPr txBox="1">
            <a:spLocks/>
          </p:cNvSpPr>
          <p:nvPr/>
        </p:nvSpPr>
        <p:spPr>
          <a:xfrm>
            <a:off x="5867400" y="3962400"/>
            <a:ext cx="2667000" cy="457200"/>
          </a:xfrm>
          <a:prstGeom prst="rect">
            <a:avLst/>
          </a:prstGeom>
          <a:noFill/>
          <a:ln>
            <a:noFill/>
          </a:ln>
        </p:spPr>
        <p:txBody>
          <a:bodyPr numCol="1">
            <a:spAutoFit/>
          </a:bodyPr>
          <a:lstStyle/>
          <a:p>
            <a:pPr marL="0" indent="0" algn="ctr">
              <a:spcBef>
                <a:spcPct val="50000"/>
              </a:spcBef>
            </a:pPr>
            <a:r>
              <a:rPr lang="en-US" dirty="0"/>
              <a:t>City of David</a:t>
            </a:r>
          </a:p>
        </p:txBody>
      </p:sp>
      <p:grpSp>
        <p:nvGrpSpPr>
          <p:cNvPr id="538" name="Group 538"/>
          <p:cNvGrpSpPr>
            <a:grpSpLocks/>
          </p:cNvGrpSpPr>
          <p:nvPr/>
        </p:nvGrpSpPr>
        <p:grpSpPr>
          <a:xfrm>
            <a:off x="5486400" y="914400"/>
            <a:ext cx="1919287" cy="1895475"/>
            <a:chOff x="3552" y="528"/>
            <a:chExt cx="1209" cy="1194"/>
          </a:xfrm>
        </p:grpSpPr>
        <p:pic>
          <p:nvPicPr>
            <p:cNvPr id="539" name="Picture 539"/>
            <p:cNvPicPr>
              <a:picLocks noChangeAspect="1"/>
            </p:cNvPicPr>
            <p:nvPr/>
          </p:nvPicPr>
          <p:blipFill>
            <a:blip r:embed="rId6" cstate="email">
              <a:extLst>
                <a:ext uri="{28A0092B-C50C-407E-A947-70E740481C1C}">
                  <a14:useLocalDpi xmlns:a14="http://schemas.microsoft.com/office/drawing/2010/main"/>
                </a:ext>
              </a:extLst>
            </a:blip>
            <a:stretch/>
          </p:blipFill>
          <p:spPr>
            <a:xfrm>
              <a:off x="3552" y="1152"/>
              <a:ext cx="1209" cy="570"/>
            </a:xfrm>
            <a:prstGeom prst="rect">
              <a:avLst/>
            </a:prstGeom>
            <a:noFill/>
            <a:ln>
              <a:noFill/>
            </a:ln>
          </p:spPr>
        </p:pic>
        <p:pic>
          <p:nvPicPr>
            <p:cNvPr id="541" name="Picture 541"/>
            <p:cNvPicPr>
              <a:picLocks noChangeAspect="1"/>
            </p:cNvPicPr>
            <p:nvPr/>
          </p:nvPicPr>
          <p:blipFill>
            <a:blip r:embed="rId7" cstate="email">
              <a:extLst>
                <a:ext uri="{28A0092B-C50C-407E-A947-70E740481C1C}">
                  <a14:useLocalDpi xmlns:a14="http://schemas.microsoft.com/office/drawing/2010/main"/>
                </a:ext>
              </a:extLst>
            </a:blip>
            <a:stretch/>
          </p:blipFill>
          <p:spPr>
            <a:xfrm>
              <a:off x="4080" y="528"/>
              <a:ext cx="508" cy="672"/>
            </a:xfrm>
            <a:prstGeom prst="rect">
              <a:avLst/>
            </a:prstGeom>
            <a:noFill/>
            <a:ln>
              <a:noFill/>
            </a:ln>
          </p:spPr>
        </p:pic>
      </p:grpSp>
    </p:spTree>
    <p:extLst>
      <p:ext uri="{BB962C8B-B14F-4D97-AF65-F5344CB8AC3E}">
        <p14:creationId xmlns:p14="http://schemas.microsoft.com/office/powerpoint/2010/main" val="3920256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30" name="Text Box 530"/>
          <p:cNvSpPr>
            <a:spLocks noGrp="1"/>
          </p:cNvSpPr>
          <p:nvPr>
            <p:ph type="title"/>
          </p:nvPr>
        </p:nvSpPr>
        <p:spPr>
          <a:xfrm>
            <a:off x="304800" y="228600"/>
            <a:ext cx="4343400" cy="6248400"/>
          </a:xfrm>
          <a:prstGeom prst="rect">
            <a:avLst/>
          </a:prstGeom>
        </p:spPr>
        <p:txBody>
          <a:bodyPr wrap="square" lIns="91440" tIns="45720" rIns="91440" bIns="45720" numCol="1" anchor="ctr"/>
          <a:lstStyle/>
          <a:p>
            <a:pPr marL="0" indent="0"/>
            <a:r>
              <a:rPr lang="en-US" sz="3200" dirty="0">
                <a:solidFill>
                  <a:schemeClr val="bg1"/>
                </a:solidFill>
                <a:latin typeface="Palatino Linotype" pitchFamily="18" charset="0"/>
              </a:rPr>
              <a:t>So David went to bring up the ark of God from the house of Obed-Edom to the City of David with rejoicing.</a:t>
            </a:r>
          </a:p>
        </p:txBody>
      </p:sp>
      <p:pic>
        <p:nvPicPr>
          <p:cNvPr id="531" name="Picture 531"/>
          <p:cNvPicPr>
            <a:picLocks noChangeAspect="1"/>
          </p:cNvPicPr>
          <p:nvPr/>
        </p:nvPicPr>
        <p:blipFill>
          <a:blip r:embed="rId3"/>
          <a:stretch/>
        </p:blipFill>
        <p:spPr>
          <a:xfrm>
            <a:off x="4724400" y="381000"/>
            <a:ext cx="2514600" cy="2517775"/>
          </a:xfrm>
          <a:prstGeom prst="rect">
            <a:avLst/>
          </a:prstGeom>
          <a:noFill/>
          <a:ln>
            <a:noFill/>
          </a:ln>
        </p:spPr>
      </p:pic>
      <p:pic>
        <p:nvPicPr>
          <p:cNvPr id="533" name="Picture 533"/>
          <p:cNvPicPr>
            <a:picLocks noChangeAspect="1"/>
          </p:cNvPicPr>
          <p:nvPr/>
        </p:nvPicPr>
        <p:blipFill>
          <a:blip r:embed="rId4" cstate="email">
            <a:extLst>
              <a:ext uri="{28A0092B-C50C-407E-A947-70E740481C1C}">
                <a14:useLocalDpi xmlns:a14="http://schemas.microsoft.com/office/drawing/2010/main"/>
              </a:ext>
            </a:extLst>
          </a:blip>
          <a:stretch/>
        </p:blipFill>
        <p:spPr>
          <a:xfrm flipH="1">
            <a:off x="8001000" y="228600"/>
            <a:ext cx="742950" cy="1504950"/>
          </a:xfrm>
          <a:prstGeom prst="rect">
            <a:avLst/>
          </a:prstGeom>
          <a:noFill/>
          <a:ln>
            <a:noFill/>
          </a:ln>
        </p:spPr>
      </p:pic>
      <p:pic>
        <p:nvPicPr>
          <p:cNvPr id="535" name="Picture 535"/>
          <p:cNvPicPr>
            <a:picLocks noChangeAspect="1"/>
          </p:cNvPicPr>
          <p:nvPr/>
        </p:nvPicPr>
        <p:blipFill>
          <a:blip r:embed="rId5" cstate="email">
            <a:extLst>
              <a:ext uri="{28A0092B-C50C-407E-A947-70E740481C1C}">
                <a14:useLocalDpi xmlns:a14="http://schemas.microsoft.com/office/drawing/2010/main"/>
              </a:ext>
            </a:extLst>
          </a:blip>
          <a:stretch/>
        </p:blipFill>
        <p:spPr>
          <a:xfrm>
            <a:off x="5715000" y="4384675"/>
            <a:ext cx="3009900" cy="2220912"/>
          </a:xfrm>
          <a:prstGeom prst="rect">
            <a:avLst/>
          </a:prstGeom>
          <a:noFill/>
          <a:ln>
            <a:noFill/>
          </a:ln>
        </p:spPr>
      </p:pic>
      <p:sp>
        <p:nvSpPr>
          <p:cNvPr id="537" name="Text Box 537"/>
          <p:cNvSpPr txBox="1">
            <a:spLocks/>
          </p:cNvSpPr>
          <p:nvPr/>
        </p:nvSpPr>
        <p:spPr>
          <a:xfrm>
            <a:off x="5867400" y="3962400"/>
            <a:ext cx="2667000" cy="457200"/>
          </a:xfrm>
          <a:prstGeom prst="rect">
            <a:avLst/>
          </a:prstGeom>
          <a:noFill/>
          <a:ln>
            <a:noFill/>
          </a:ln>
        </p:spPr>
        <p:txBody>
          <a:bodyPr numCol="1">
            <a:spAutoFit/>
          </a:bodyPr>
          <a:lstStyle/>
          <a:p>
            <a:pPr marL="0" indent="0" algn="ctr">
              <a:spcBef>
                <a:spcPct val="50000"/>
              </a:spcBef>
            </a:pPr>
            <a:r>
              <a:rPr lang="en-US" dirty="0"/>
              <a:t>City of David</a:t>
            </a:r>
          </a:p>
        </p:txBody>
      </p:sp>
      <p:grpSp>
        <p:nvGrpSpPr>
          <p:cNvPr id="538" name="Group 538"/>
          <p:cNvGrpSpPr>
            <a:grpSpLocks/>
          </p:cNvGrpSpPr>
          <p:nvPr/>
        </p:nvGrpSpPr>
        <p:grpSpPr>
          <a:xfrm>
            <a:off x="5486400" y="914400"/>
            <a:ext cx="1919287" cy="1895475"/>
            <a:chOff x="3552" y="528"/>
            <a:chExt cx="1209" cy="1194"/>
          </a:xfrm>
        </p:grpSpPr>
        <p:pic>
          <p:nvPicPr>
            <p:cNvPr id="539" name="Picture 539"/>
            <p:cNvPicPr>
              <a:picLocks noChangeAspect="1"/>
            </p:cNvPicPr>
            <p:nvPr/>
          </p:nvPicPr>
          <p:blipFill>
            <a:blip r:embed="rId6" cstate="email">
              <a:extLst>
                <a:ext uri="{28A0092B-C50C-407E-A947-70E740481C1C}">
                  <a14:useLocalDpi xmlns:a14="http://schemas.microsoft.com/office/drawing/2010/main"/>
                </a:ext>
              </a:extLst>
            </a:blip>
            <a:stretch/>
          </p:blipFill>
          <p:spPr>
            <a:xfrm>
              <a:off x="3552" y="1152"/>
              <a:ext cx="1209" cy="570"/>
            </a:xfrm>
            <a:prstGeom prst="rect">
              <a:avLst/>
            </a:prstGeom>
            <a:noFill/>
            <a:ln>
              <a:noFill/>
            </a:ln>
          </p:spPr>
        </p:pic>
        <p:pic>
          <p:nvPicPr>
            <p:cNvPr id="541" name="Picture 541"/>
            <p:cNvPicPr>
              <a:picLocks noChangeAspect="1"/>
            </p:cNvPicPr>
            <p:nvPr/>
          </p:nvPicPr>
          <p:blipFill>
            <a:blip r:embed="rId7" cstate="email">
              <a:extLst>
                <a:ext uri="{28A0092B-C50C-407E-A947-70E740481C1C}">
                  <a14:useLocalDpi xmlns:a14="http://schemas.microsoft.com/office/drawing/2010/main"/>
                </a:ext>
              </a:extLst>
            </a:blip>
            <a:stretch/>
          </p:blipFill>
          <p:spPr>
            <a:xfrm>
              <a:off x="4080" y="528"/>
              <a:ext cx="508" cy="672"/>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7E33AD07-8117-6DF8-E50E-BE57C69E2990}"/>
              </a:ext>
            </a:extLst>
          </p:cNvPr>
          <p:cNvSpPr/>
          <p:nvPr/>
        </p:nvSpPr>
        <p:spPr>
          <a:xfrm>
            <a:off x="5628294" y="4654047"/>
            <a:ext cx="887934" cy="1659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ext Box 543"/>
          <p:cNvSpPr>
            <a:spLocks noGrp="1"/>
          </p:cNvSpPr>
          <p:nvPr>
            <p:ph type="title"/>
          </p:nvPr>
        </p:nvSpPr>
        <p:spPr>
          <a:xfrm>
            <a:off x="304800" y="228600"/>
            <a:ext cx="8534400" cy="23622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13</a:t>
            </a:r>
            <a:r>
              <a:rPr lang="en-US" sz="3600" dirty="0">
                <a:solidFill>
                  <a:schemeClr val="bg1"/>
                </a:solidFill>
                <a:latin typeface="Palatino Linotype" pitchFamily="18" charset="0"/>
              </a:rPr>
              <a:t>When those who were carrying the ark of the Lord had taken six steps, he sacrificed a bull and a fattened calf.</a:t>
            </a:r>
          </a:p>
        </p:txBody>
      </p:sp>
      <p:sp>
        <p:nvSpPr>
          <p:cNvPr id="544" name="Text Box 544"/>
          <p:cNvSpPr>
            <a:spLocks/>
          </p:cNvSpPr>
          <p:nvPr/>
        </p:nvSpPr>
        <p:spPr>
          <a:xfrm>
            <a:off x="914400" y="609600"/>
            <a:ext cx="0" cy="0"/>
          </a:xfrm>
          <a:prstGeom prst="line">
            <a:avLst/>
          </a:prstGeom>
          <a:noFill/>
          <a:ln>
            <a:solidFill>
              <a:schemeClr val="tx1"/>
            </a:solidFill>
            <a:round/>
            <a:headEnd/>
            <a:tailEnd/>
          </a:ln>
        </p:spPr>
      </p:sp>
      <p:grpSp>
        <p:nvGrpSpPr>
          <p:cNvPr id="545" name="Group 545"/>
          <p:cNvGrpSpPr>
            <a:grpSpLocks/>
          </p:cNvGrpSpPr>
          <p:nvPr/>
        </p:nvGrpSpPr>
        <p:grpSpPr>
          <a:xfrm>
            <a:off x="7010400" y="4191000"/>
            <a:ext cx="1828800" cy="2392362"/>
            <a:chOff x="401" y="528"/>
            <a:chExt cx="2553" cy="4003"/>
          </a:xfrm>
        </p:grpSpPr>
        <p:pic>
          <p:nvPicPr>
            <p:cNvPr id="546" name="Picture 546"/>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80" y="528"/>
              <a:ext cx="849" cy="2515"/>
            </a:xfrm>
            <a:prstGeom prst="rect">
              <a:avLst/>
            </a:prstGeom>
            <a:noFill/>
            <a:ln>
              <a:noFill/>
            </a:ln>
          </p:spPr>
        </p:pic>
        <p:pic>
          <p:nvPicPr>
            <p:cNvPr id="548" name="Picture 548"/>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064" y="624"/>
              <a:ext cx="817" cy="2419"/>
            </a:xfrm>
            <a:prstGeom prst="rect">
              <a:avLst/>
            </a:prstGeom>
            <a:noFill/>
            <a:ln>
              <a:noFill/>
            </a:ln>
          </p:spPr>
        </p:pic>
        <p:pic>
          <p:nvPicPr>
            <p:cNvPr id="550" name="Picture 550"/>
            <p:cNvPicPr>
              <a:picLocks noChangeAspect="1"/>
            </p:cNvPicPr>
            <p:nvPr/>
          </p:nvPicPr>
          <p:blipFill>
            <a:blip r:embed="rId4" cstate="email">
              <a:extLst>
                <a:ext uri="{28A0092B-C50C-407E-A947-70E740481C1C}">
                  <a14:useLocalDpi xmlns:a14="http://schemas.microsoft.com/office/drawing/2010/main"/>
                </a:ext>
              </a:extLst>
            </a:blip>
            <a:stretch/>
          </p:blipFill>
          <p:spPr>
            <a:xfrm>
              <a:off x="1008" y="1728"/>
              <a:ext cx="1342" cy="1776"/>
            </a:xfrm>
            <a:prstGeom prst="rect">
              <a:avLst/>
            </a:prstGeom>
            <a:noFill/>
            <a:ln>
              <a:noFill/>
            </a:ln>
          </p:spPr>
        </p:pic>
        <p:pic>
          <p:nvPicPr>
            <p:cNvPr id="552" name="Picture 552"/>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01" y="1872"/>
              <a:ext cx="898" cy="2659"/>
            </a:xfrm>
            <a:prstGeom prst="rect">
              <a:avLst/>
            </a:prstGeom>
            <a:noFill/>
            <a:ln>
              <a:noFill/>
            </a:ln>
          </p:spPr>
        </p:pic>
        <p:pic>
          <p:nvPicPr>
            <p:cNvPr id="554" name="Picture 554"/>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160" y="1968"/>
              <a:ext cx="794" cy="2352"/>
            </a:xfrm>
            <a:prstGeom prst="rect">
              <a:avLst/>
            </a:prstGeom>
            <a:noFill/>
            <a:ln>
              <a:noFill/>
            </a:ln>
          </p:spPr>
        </p:pic>
      </p:grpSp>
      <p:pic>
        <p:nvPicPr>
          <p:cNvPr id="556" name="Picture 556"/>
          <p:cNvPicPr>
            <a:picLocks noChangeAspect="1"/>
          </p:cNvPicPr>
          <p:nvPr/>
        </p:nvPicPr>
        <p:blipFill>
          <a:blip r:embed="rId5" cstate="email">
            <a:extLst>
              <a:ext uri="{28A0092B-C50C-407E-A947-70E740481C1C}">
                <a14:useLocalDpi xmlns:a14="http://schemas.microsoft.com/office/drawing/2010/main"/>
              </a:ext>
            </a:extLst>
          </a:blip>
          <a:stretch/>
        </p:blipFill>
        <p:spPr>
          <a:xfrm>
            <a:off x="469976" y="2523000"/>
            <a:ext cx="1985962" cy="1484312"/>
          </a:xfrm>
          <a:prstGeom prst="rect">
            <a:avLst/>
          </a:prstGeom>
          <a:noFill/>
          <a:ln>
            <a:noFill/>
          </a:ln>
        </p:spPr>
      </p:pic>
      <p:pic>
        <p:nvPicPr>
          <p:cNvPr id="558" name="Picture 558"/>
          <p:cNvPicPr>
            <a:picLocks noChangeAspect="1"/>
          </p:cNvPicPr>
          <p:nvPr/>
        </p:nvPicPr>
        <p:blipFill>
          <a:blip r:embed="rId6" cstate="email">
            <a:extLst>
              <a:ext uri="{28A0092B-C50C-407E-A947-70E740481C1C}">
                <a14:useLocalDpi xmlns:a14="http://schemas.microsoft.com/office/drawing/2010/main"/>
              </a:ext>
            </a:extLst>
          </a:blip>
          <a:stretch/>
        </p:blipFill>
        <p:spPr>
          <a:xfrm>
            <a:off x="2484163" y="2504199"/>
            <a:ext cx="2171700" cy="1490662"/>
          </a:xfrm>
          <a:prstGeom prst="rect">
            <a:avLst/>
          </a:prstGeom>
          <a:noFill/>
          <a:ln>
            <a:noFill/>
          </a:ln>
        </p:spPr>
      </p:pic>
      <p:pic>
        <p:nvPicPr>
          <p:cNvPr id="1026" name="Picture 2" descr="1,207,922 Fire Stock Photos - Free &amp; Royalty-Free Stock ...">
            <a:extLst>
              <a:ext uri="{FF2B5EF4-FFF2-40B4-BE49-F238E27FC236}">
                <a16:creationId xmlns:a16="http://schemas.microsoft.com/office/drawing/2014/main" xmlns="" id="{FEDBB47C-EAEC-2B34-FEA4-8BC71AE5290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1751" y="3123316"/>
            <a:ext cx="2500335" cy="16658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207,922 Fire Stock Photos - Free &amp; Royalty-Free Stock ...">
            <a:extLst>
              <a:ext uri="{FF2B5EF4-FFF2-40B4-BE49-F238E27FC236}">
                <a16:creationId xmlns:a16="http://schemas.microsoft.com/office/drawing/2014/main" xmlns="" id="{EE423760-1595-4CF6-ABEC-2E4E349EC64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84163" y="3104515"/>
            <a:ext cx="2500335" cy="1665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1F4070E2-989C-0514-8B27-C7794093BCBC}"/>
              </a:ext>
            </a:extLst>
          </p:cNvPr>
          <p:cNvSpPr txBox="1"/>
          <p:nvPr/>
        </p:nvSpPr>
        <p:spPr>
          <a:xfrm>
            <a:off x="5662107" y="4654047"/>
            <a:ext cx="761087" cy="1569660"/>
          </a:xfrm>
          <a:prstGeom prst="rect">
            <a:avLst/>
          </a:prstGeom>
          <a:noFill/>
        </p:spPr>
        <p:txBody>
          <a:bodyPr wrap="square" rtlCol="0">
            <a:spAutoFit/>
          </a:bodyPr>
          <a:lstStyle/>
          <a:p>
            <a:r>
              <a:rPr lang="en-US" sz="9600" dirty="0"/>
              <a:t>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60" name="Picture 560"/>
          <p:cNvPicPr>
            <a:picLocks noChangeAspect="1"/>
          </p:cNvPicPr>
          <p:nvPr/>
        </p:nvPicPr>
        <p:blipFill>
          <a:blip r:embed="rId3"/>
          <a:stretch/>
        </p:blipFill>
        <p:spPr>
          <a:xfrm>
            <a:off x="152400" y="-685800"/>
            <a:ext cx="8534400" cy="5864225"/>
          </a:xfrm>
          <a:prstGeom prst="rect">
            <a:avLst/>
          </a:prstGeom>
          <a:noFill/>
          <a:ln>
            <a:noFill/>
          </a:ln>
        </p:spPr>
      </p:pic>
      <p:sp>
        <p:nvSpPr>
          <p:cNvPr id="562" name="Text Box 562"/>
          <p:cNvSpPr>
            <a:spLocks noGrp="1"/>
          </p:cNvSpPr>
          <p:nvPr>
            <p:ph type="title"/>
          </p:nvPr>
        </p:nvSpPr>
        <p:spPr>
          <a:xfrm>
            <a:off x="381000" y="5049078"/>
            <a:ext cx="8534400" cy="1656522"/>
          </a:xfrm>
          <a:prstGeom prst="rect">
            <a:avLst/>
          </a:prstGeom>
        </p:spPr>
        <p:txBody>
          <a:bodyPr wrap="square" lIns="91440" tIns="45720" rIns="91440" bIns="45720" numCol="1" anchor="ctr"/>
          <a:lstStyle/>
          <a:p>
            <a:pPr marL="0" indent="0"/>
            <a:r>
              <a:rPr lang="en-US" sz="3600" b="1" baseline="30000" dirty="0">
                <a:solidFill>
                  <a:schemeClr val="bg1"/>
                </a:solidFill>
                <a:latin typeface="Palatino Linotype" pitchFamily="18" charset="0"/>
              </a:rPr>
              <a:t>14</a:t>
            </a:r>
            <a:r>
              <a:rPr lang="en-US" sz="3600" b="1" dirty="0">
                <a:solidFill>
                  <a:schemeClr val="bg1"/>
                </a:solidFill>
                <a:latin typeface="Palatino Linotype" pitchFamily="18" charset="0"/>
              </a:rPr>
              <a:t>Wearing a linen ephod, David was dancing before the Lord with all his might, </a:t>
            </a:r>
          </a:p>
        </p:txBody>
      </p:sp>
      <p:sp>
        <p:nvSpPr>
          <p:cNvPr id="563" name="Text Box 563"/>
          <p:cNvSpPr>
            <a:spLocks/>
          </p:cNvSpPr>
          <p:nvPr/>
        </p:nvSpPr>
        <p:spPr>
          <a:xfrm>
            <a:off x="914400" y="609600"/>
            <a:ext cx="0" cy="0"/>
          </a:xfrm>
          <a:prstGeom prst="line">
            <a:avLst/>
          </a:prstGeom>
          <a:noFill/>
          <a:ln>
            <a:solidFill>
              <a:schemeClr val="tx1"/>
            </a:solidFill>
            <a:round/>
            <a:headEnd/>
            <a:tailEnd/>
          </a:ln>
        </p:spPr>
      </p:sp>
    </p:spTree>
    <p:extLst>
      <p:ext uri="{BB962C8B-B14F-4D97-AF65-F5344CB8AC3E}">
        <p14:creationId xmlns:p14="http://schemas.microsoft.com/office/powerpoint/2010/main" val="178488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1" name="Text Box 21"/>
          <p:cNvSpPr>
            <a:spLocks noGrp="1"/>
          </p:cNvSpPr>
          <p:nvPr>
            <p:ph type="title"/>
          </p:nvPr>
        </p:nvSpPr>
        <p:spPr>
          <a:xfrm>
            <a:off x="228600" y="304800"/>
            <a:ext cx="8686800" cy="27432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6b</a:t>
            </a:r>
            <a:r>
              <a:rPr lang="en-US" sz="3600" dirty="0">
                <a:solidFill>
                  <a:schemeClr val="bg1"/>
                </a:solidFill>
                <a:latin typeface="Palatino Linotype" pitchFamily="18" charset="0"/>
              </a:rPr>
              <a:t>The Jebusites said to David,</a:t>
            </a:r>
            <a:br>
              <a:rPr lang="en-US" sz="3600" dirty="0">
                <a:solidFill>
                  <a:schemeClr val="bg1"/>
                </a:solidFill>
                <a:latin typeface="Palatino Linotype" pitchFamily="18" charset="0"/>
              </a:rPr>
            </a:br>
            <a:r>
              <a:rPr lang="en-US" sz="3600" dirty="0">
                <a:solidFill>
                  <a:schemeClr val="bg1"/>
                </a:solidFill>
                <a:latin typeface="Palatino Linotype" pitchFamily="18" charset="0"/>
              </a:rPr>
              <a:t> “You will not get in here; </a:t>
            </a:r>
            <a:br>
              <a:rPr lang="en-US" sz="3600" dirty="0">
                <a:solidFill>
                  <a:schemeClr val="bg1"/>
                </a:solidFill>
                <a:latin typeface="Palatino Linotype" pitchFamily="18" charset="0"/>
              </a:rPr>
            </a:br>
            <a:r>
              <a:rPr lang="en-US" sz="3600" dirty="0">
                <a:solidFill>
                  <a:schemeClr val="bg1"/>
                </a:solidFill>
                <a:latin typeface="Palatino Linotype" pitchFamily="18" charset="0"/>
              </a:rPr>
              <a:t>even the blind </a:t>
            </a:r>
            <a:br>
              <a:rPr lang="en-US" sz="3600" dirty="0">
                <a:solidFill>
                  <a:schemeClr val="bg1"/>
                </a:solidFill>
                <a:latin typeface="Palatino Linotype" pitchFamily="18" charset="0"/>
              </a:rPr>
            </a:br>
            <a:r>
              <a:rPr lang="en-US" sz="3600" dirty="0">
                <a:solidFill>
                  <a:schemeClr val="bg1"/>
                </a:solidFill>
                <a:latin typeface="Palatino Linotype" pitchFamily="18" charset="0"/>
              </a:rPr>
              <a:t>and the lame can ward you off.”</a:t>
            </a:r>
            <a:br>
              <a:rPr lang="en-US" sz="3600" dirty="0">
                <a:solidFill>
                  <a:schemeClr val="bg1"/>
                </a:solidFill>
                <a:latin typeface="Palatino Linotype" pitchFamily="18" charset="0"/>
              </a:rPr>
            </a:br>
            <a:r>
              <a:rPr lang="en-US" sz="3600" dirty="0">
                <a:solidFill>
                  <a:schemeClr val="bg1"/>
                </a:solidFill>
                <a:latin typeface="Palatino Linotype" pitchFamily="18" charset="0"/>
              </a:rPr>
              <a:t> </a:t>
            </a:r>
          </a:p>
        </p:txBody>
      </p:sp>
      <p:pic>
        <p:nvPicPr>
          <p:cNvPr id="22" name="Picture 22"/>
          <p:cNvPicPr>
            <a:picLocks noChangeAspect="1"/>
          </p:cNvPicPr>
          <p:nvPr/>
        </p:nvPicPr>
        <p:blipFill>
          <a:blip r:embed="rId3" cstate="email">
            <a:extLst>
              <a:ext uri="{28A0092B-C50C-407E-A947-70E740481C1C}">
                <a14:useLocalDpi xmlns:a14="http://schemas.microsoft.com/office/drawing/2010/main"/>
              </a:ext>
            </a:extLst>
          </a:blip>
          <a:stretch/>
        </p:blipFill>
        <p:spPr>
          <a:xfrm>
            <a:off x="228600" y="3765550"/>
            <a:ext cx="3048000" cy="2822575"/>
          </a:xfrm>
          <a:prstGeom prst="rect">
            <a:avLst/>
          </a:prstGeom>
          <a:noFill/>
          <a:ln>
            <a:noFill/>
          </a:ln>
        </p:spPr>
      </p:pic>
      <p:pic>
        <p:nvPicPr>
          <p:cNvPr id="24" name="Picture 24"/>
          <p:cNvPicPr>
            <a:picLocks noChangeAspect="1"/>
          </p:cNvPicPr>
          <p:nvPr/>
        </p:nvPicPr>
        <p:blipFill>
          <a:blip r:embed="rId4"/>
          <a:stretch/>
        </p:blipFill>
        <p:spPr>
          <a:xfrm>
            <a:off x="4419600" y="4343400"/>
            <a:ext cx="2143125" cy="2143125"/>
          </a:xfrm>
          <a:prstGeom prst="rect">
            <a:avLst/>
          </a:prstGeom>
          <a:noFill/>
          <a:ln>
            <a:noFill/>
          </a:ln>
        </p:spPr>
      </p:pic>
      <p:pic>
        <p:nvPicPr>
          <p:cNvPr id="26" name="Picture 26"/>
          <p:cNvPicPr>
            <a:picLocks noChangeAspect="1"/>
          </p:cNvPicPr>
          <p:nvPr/>
        </p:nvPicPr>
        <p:blipFill>
          <a:blip r:embed="rId5" cstate="email">
            <a:extLst>
              <a:ext uri="{28A0092B-C50C-407E-A947-70E740481C1C}">
                <a14:useLocalDpi xmlns:a14="http://schemas.microsoft.com/office/drawing/2010/main"/>
              </a:ext>
            </a:extLst>
          </a:blip>
          <a:stretch/>
        </p:blipFill>
        <p:spPr>
          <a:xfrm>
            <a:off x="6705600" y="4387712"/>
            <a:ext cx="2060713" cy="2060713"/>
          </a:xfrm>
          <a:prstGeom prst="rect">
            <a:avLst/>
          </a:prstGeom>
          <a:noFill/>
          <a:ln>
            <a:noFill/>
          </a:ln>
        </p:spPr>
      </p:pic>
      <p:sp>
        <p:nvSpPr>
          <p:cNvPr id="28" name="Text Box 28"/>
          <p:cNvSpPr>
            <a:spLocks/>
          </p:cNvSpPr>
          <p:nvPr/>
        </p:nvSpPr>
        <p:spPr>
          <a:xfrm>
            <a:off x="3657600" y="3810000"/>
            <a:ext cx="0" cy="2743200"/>
          </a:xfrm>
          <a:prstGeom prst="line">
            <a:avLst/>
          </a:prstGeom>
          <a:noFill/>
          <a:ln w="76200">
            <a:solidFill>
              <a:schemeClr val="tx1"/>
            </a:solidFill>
            <a:round/>
            <a:headEnd/>
            <a:tailEnd/>
          </a:ln>
        </p:spPr>
      </p:sp>
      <p:sp>
        <p:nvSpPr>
          <p:cNvPr id="29" name="Text Box 29"/>
          <p:cNvSpPr>
            <a:spLocks/>
          </p:cNvSpPr>
          <p:nvPr/>
        </p:nvSpPr>
        <p:spPr>
          <a:xfrm flipH="1">
            <a:off x="3657600" y="3810000"/>
            <a:ext cx="5257800" cy="0"/>
          </a:xfrm>
          <a:prstGeom prst="line">
            <a:avLst/>
          </a:prstGeom>
          <a:noFill/>
          <a:ln w="76200">
            <a:solidFill>
              <a:schemeClr val="tx1"/>
            </a:solidFill>
            <a:round/>
            <a:headEnd/>
            <a:tailEnd/>
          </a:ln>
        </p:spPr>
      </p:sp>
      <p:sp>
        <p:nvSpPr>
          <p:cNvPr id="30" name="Text Box 30"/>
          <p:cNvSpPr txBox="1">
            <a:spLocks/>
          </p:cNvSpPr>
          <p:nvPr/>
        </p:nvSpPr>
        <p:spPr>
          <a:xfrm>
            <a:off x="4086225" y="3886200"/>
            <a:ext cx="4953000" cy="457200"/>
          </a:xfrm>
          <a:prstGeom prst="rect">
            <a:avLst/>
          </a:prstGeom>
          <a:noFill/>
          <a:ln>
            <a:noFill/>
          </a:ln>
        </p:spPr>
        <p:txBody>
          <a:bodyPr numCol="1">
            <a:spAutoFit/>
          </a:bodyPr>
          <a:lstStyle/>
          <a:p>
            <a:pPr marL="0" indent="0" algn="ctr">
              <a:spcBef>
                <a:spcPct val="50000"/>
              </a:spcBef>
            </a:pPr>
            <a:r>
              <a:rPr lang="en-US" b="1" dirty="0"/>
              <a:t>No Entrance!</a:t>
            </a:r>
          </a:p>
        </p:txBody>
      </p:sp>
      <p:sp>
        <p:nvSpPr>
          <p:cNvPr id="2" name="Text Box 21">
            <a:extLst>
              <a:ext uri="{FF2B5EF4-FFF2-40B4-BE49-F238E27FC236}">
                <a16:creationId xmlns:a16="http://schemas.microsoft.com/office/drawing/2014/main" xmlns="" id="{79324A9C-2686-65FA-F0E2-51AD916FC3D5}"/>
              </a:ext>
            </a:extLst>
          </p:cNvPr>
          <p:cNvSpPr txBox="1">
            <a:spLocks/>
          </p:cNvSpPr>
          <p:nvPr/>
        </p:nvSpPr>
        <p:spPr>
          <a:xfrm>
            <a:off x="301487" y="2423492"/>
            <a:ext cx="8686800" cy="1215887"/>
          </a:xfrm>
          <a:prstGeom prst="rect">
            <a:avLst/>
          </a:prstGeom>
        </p:spPr>
        <p:txBody>
          <a:bodyPr wrap="square" lIns="91440" tIns="45720" rIns="91440" bIns="45720" numCol="1" anchor="ctr"/>
          <a:lstStyle>
            <a:lvl1pPr marL="0" indent="0" algn="ctr" defTabSz="914400" rtl="0" fontAlgn="base">
              <a:lnSpc>
                <a:spcPct val="100000"/>
              </a:lnSpc>
              <a:spcBef>
                <a:spcPct val="0"/>
              </a:spcBef>
              <a:spcAft>
                <a:spcPct val="0"/>
              </a:spcAft>
              <a:buNone/>
              <a:defRPr lang="en-US" sz="4400" b="0" i="0" u="none" baseline="0" dirty="0" smtClean="0">
                <a:solidFill>
                  <a:schemeClr val="tx2"/>
                </a:solidFill>
                <a:latin typeface="Arial" pitchFamily="34" charset="0"/>
                <a:ea typeface="ＭＳ Ｐゴシック" pitchFamily="34" charset="-128"/>
              </a:defRPr>
            </a:lvl1pPr>
          </a:lstStyle>
          <a:p>
            <a:r>
              <a:rPr lang="en-US" sz="3600" dirty="0">
                <a:solidFill>
                  <a:schemeClr val="bg1"/>
                </a:solidFill>
                <a:latin typeface="Palatino Linotype" pitchFamily="18" charset="0"/>
              </a:rPr>
              <a:t>They thought, </a:t>
            </a:r>
            <a:br>
              <a:rPr lang="en-US" sz="3600" dirty="0">
                <a:solidFill>
                  <a:schemeClr val="bg1"/>
                </a:solidFill>
                <a:latin typeface="Palatino Linotype" pitchFamily="18" charset="0"/>
              </a:rPr>
            </a:br>
            <a:r>
              <a:rPr lang="en-US" sz="3600" dirty="0">
                <a:solidFill>
                  <a:schemeClr val="bg1"/>
                </a:solidFill>
                <a:latin typeface="Palatino Linotype" pitchFamily="18" charset="0"/>
              </a:rPr>
              <a:t>“David cannot get in here.”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60" name="Picture 560"/>
          <p:cNvPicPr>
            <a:picLocks noChangeAspect="1"/>
          </p:cNvPicPr>
          <p:nvPr/>
        </p:nvPicPr>
        <p:blipFill>
          <a:blip r:embed="rId3"/>
          <a:stretch/>
        </p:blipFill>
        <p:spPr>
          <a:xfrm>
            <a:off x="152400" y="-685800"/>
            <a:ext cx="8534400" cy="5864225"/>
          </a:xfrm>
          <a:prstGeom prst="rect">
            <a:avLst/>
          </a:prstGeom>
          <a:noFill/>
          <a:ln>
            <a:noFill/>
          </a:ln>
        </p:spPr>
      </p:pic>
      <p:sp>
        <p:nvSpPr>
          <p:cNvPr id="562" name="Text Box 562"/>
          <p:cNvSpPr>
            <a:spLocks noGrp="1"/>
          </p:cNvSpPr>
          <p:nvPr>
            <p:ph type="title"/>
          </p:nvPr>
        </p:nvSpPr>
        <p:spPr>
          <a:xfrm>
            <a:off x="381000" y="4038600"/>
            <a:ext cx="8534400" cy="2667000"/>
          </a:xfrm>
          <a:prstGeom prst="rect">
            <a:avLst/>
          </a:prstGeom>
        </p:spPr>
        <p:txBody>
          <a:bodyPr wrap="square" lIns="91440" tIns="45720" rIns="91440" bIns="45720" numCol="1" anchor="ctr"/>
          <a:lstStyle/>
          <a:p>
            <a:pPr marL="0" indent="0"/>
            <a:r>
              <a:rPr lang="en-US" sz="3600" b="1" baseline="30000" dirty="0">
                <a:solidFill>
                  <a:schemeClr val="tx1"/>
                </a:solidFill>
                <a:latin typeface="Palatino Linotype" pitchFamily="18" charset="0"/>
              </a:rPr>
              <a:t/>
            </a:r>
            <a:br>
              <a:rPr lang="en-US" sz="3600" b="1" baseline="30000" dirty="0">
                <a:solidFill>
                  <a:schemeClr val="tx1"/>
                </a:solidFill>
                <a:latin typeface="Palatino Linotype" pitchFamily="18" charset="0"/>
              </a:rPr>
            </a:br>
            <a:r>
              <a:rPr lang="en-US" sz="3600" b="1" baseline="30000" dirty="0">
                <a:solidFill>
                  <a:schemeClr val="tx1"/>
                </a:solidFill>
                <a:latin typeface="Palatino Linotype" pitchFamily="18" charset="0"/>
              </a:rPr>
              <a:t/>
            </a:r>
            <a:br>
              <a:rPr lang="en-US" sz="3600" b="1" baseline="30000" dirty="0">
                <a:solidFill>
                  <a:schemeClr val="tx1"/>
                </a:solidFill>
                <a:latin typeface="Palatino Linotype" pitchFamily="18" charset="0"/>
              </a:rPr>
            </a:br>
            <a:r>
              <a:rPr lang="en-US" sz="3600" b="1" baseline="30000" dirty="0">
                <a:solidFill>
                  <a:schemeClr val="tx1"/>
                </a:solidFill>
                <a:latin typeface="Palatino Linotype" pitchFamily="18" charset="0"/>
              </a:rPr>
              <a:t/>
            </a:r>
            <a:br>
              <a:rPr lang="en-US" sz="3600" b="1" baseline="30000" dirty="0">
                <a:solidFill>
                  <a:schemeClr val="tx1"/>
                </a:solidFill>
                <a:latin typeface="Palatino Linotype" pitchFamily="18" charset="0"/>
              </a:rPr>
            </a:br>
            <a:r>
              <a:rPr lang="en-US" sz="3600" b="1" baseline="30000" dirty="0">
                <a:solidFill>
                  <a:schemeClr val="bg1"/>
                </a:solidFill>
                <a:latin typeface="Palatino Linotype" pitchFamily="18" charset="0"/>
              </a:rPr>
              <a:t>15</a:t>
            </a:r>
            <a:r>
              <a:rPr lang="en-US" sz="3600" b="1" dirty="0">
                <a:solidFill>
                  <a:schemeClr val="bg1"/>
                </a:solidFill>
                <a:latin typeface="Palatino Linotype" pitchFamily="18" charset="0"/>
              </a:rPr>
              <a:t>while he and all Israel were bringing up the ark of the Lord with shouts and sounds of trumpets.</a:t>
            </a:r>
          </a:p>
        </p:txBody>
      </p:sp>
      <p:sp>
        <p:nvSpPr>
          <p:cNvPr id="563" name="Text Box 563"/>
          <p:cNvSpPr>
            <a:spLocks/>
          </p:cNvSpPr>
          <p:nvPr/>
        </p:nvSpPr>
        <p:spPr>
          <a:xfrm>
            <a:off x="914400" y="609600"/>
            <a:ext cx="0" cy="0"/>
          </a:xfrm>
          <a:prstGeom prst="line">
            <a:avLst/>
          </a:prstGeom>
          <a:noFill/>
          <a:ln>
            <a:solidFill>
              <a:schemeClr val="tx1"/>
            </a:solidFill>
            <a:round/>
            <a:headEnd/>
            <a:tailEnd/>
          </a:ln>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64" name="Text Box 564"/>
          <p:cNvSpPr>
            <a:spLocks noGrp="1"/>
          </p:cNvSpPr>
          <p:nvPr>
            <p:ph type="title"/>
          </p:nvPr>
        </p:nvSpPr>
        <p:spPr>
          <a:xfrm>
            <a:off x="304800" y="228600"/>
            <a:ext cx="8534400" cy="33528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16</a:t>
            </a:r>
            <a:r>
              <a:rPr lang="en-US" sz="3600" dirty="0">
                <a:solidFill>
                  <a:schemeClr val="bg1"/>
                </a:solidFill>
                <a:latin typeface="Palatino Linotype" pitchFamily="18" charset="0"/>
              </a:rPr>
              <a:t>As the ark of the Lord was entering the city of David, Michal daughter of Saul watched from a window. </a:t>
            </a:r>
          </a:p>
        </p:txBody>
      </p:sp>
      <p:sp>
        <p:nvSpPr>
          <p:cNvPr id="565" name="Text Box 565"/>
          <p:cNvSpPr>
            <a:spLocks/>
          </p:cNvSpPr>
          <p:nvPr/>
        </p:nvSpPr>
        <p:spPr>
          <a:xfrm>
            <a:off x="914400" y="609600"/>
            <a:ext cx="0" cy="0"/>
          </a:xfrm>
          <a:prstGeom prst="line">
            <a:avLst/>
          </a:prstGeom>
          <a:noFill/>
          <a:ln>
            <a:solidFill>
              <a:schemeClr val="tx1"/>
            </a:solidFill>
            <a:round/>
            <a:headEnd/>
            <a:tailEnd/>
          </a:ln>
        </p:spPr>
      </p:sp>
      <p:pic>
        <p:nvPicPr>
          <p:cNvPr id="566" name="Picture 56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3048000"/>
            <a:ext cx="2617304" cy="2286000"/>
          </a:xfrm>
          <a:prstGeom prst="rect">
            <a:avLst/>
          </a:prstGeom>
          <a:noFill/>
          <a:ln>
            <a:noFill/>
          </a:ln>
        </p:spPr>
      </p:pic>
      <p:pic>
        <p:nvPicPr>
          <p:cNvPr id="568" name="Picture 56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2769704" y="3193774"/>
            <a:ext cx="6374296" cy="375036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64" name="Text Box 564"/>
          <p:cNvSpPr>
            <a:spLocks noGrp="1"/>
          </p:cNvSpPr>
          <p:nvPr>
            <p:ph type="title"/>
          </p:nvPr>
        </p:nvSpPr>
        <p:spPr>
          <a:xfrm>
            <a:off x="304800" y="228600"/>
            <a:ext cx="8534400" cy="3352800"/>
          </a:xfrm>
          <a:prstGeom prst="rect">
            <a:avLst/>
          </a:prstGeom>
        </p:spPr>
        <p:txBody>
          <a:bodyPr wrap="square" lIns="91440" tIns="45720" rIns="91440" bIns="45720" numCol="1" anchor="ctr"/>
          <a:lstStyle/>
          <a:p>
            <a:pPr marL="0" indent="0"/>
            <a:r>
              <a:rPr lang="en-US" sz="3600" dirty="0">
                <a:solidFill>
                  <a:schemeClr val="bg1"/>
                </a:solidFill>
                <a:latin typeface="Palatino Linotype" pitchFamily="18" charset="0"/>
              </a:rPr>
              <a:t>she despised him in her heart.</a:t>
            </a:r>
          </a:p>
        </p:txBody>
      </p:sp>
      <p:sp>
        <p:nvSpPr>
          <p:cNvPr id="565" name="Text Box 565"/>
          <p:cNvSpPr>
            <a:spLocks/>
          </p:cNvSpPr>
          <p:nvPr/>
        </p:nvSpPr>
        <p:spPr>
          <a:xfrm>
            <a:off x="914400" y="609600"/>
            <a:ext cx="0" cy="0"/>
          </a:xfrm>
          <a:prstGeom prst="line">
            <a:avLst/>
          </a:prstGeom>
          <a:noFill/>
          <a:ln>
            <a:solidFill>
              <a:schemeClr val="tx1"/>
            </a:solidFill>
            <a:round/>
            <a:headEnd/>
            <a:tailEnd/>
          </a:ln>
        </p:spPr>
      </p:sp>
      <p:pic>
        <p:nvPicPr>
          <p:cNvPr id="566" name="Picture 56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25" y="2888974"/>
            <a:ext cx="2617304" cy="2286000"/>
          </a:xfrm>
          <a:prstGeom prst="rect">
            <a:avLst/>
          </a:prstGeom>
          <a:noFill/>
          <a:ln>
            <a:noFill/>
          </a:ln>
        </p:spPr>
      </p:pic>
      <p:pic>
        <p:nvPicPr>
          <p:cNvPr id="568" name="Picture 56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2769704" y="3193774"/>
            <a:ext cx="6374296" cy="3750365"/>
          </a:xfrm>
          <a:prstGeom prst="rect">
            <a:avLst/>
          </a:prstGeom>
          <a:noFill/>
          <a:ln>
            <a:noFill/>
          </a:ln>
        </p:spPr>
      </p:pic>
      <p:pic>
        <p:nvPicPr>
          <p:cNvPr id="2" name="Picture 570">
            <a:extLst>
              <a:ext uri="{FF2B5EF4-FFF2-40B4-BE49-F238E27FC236}">
                <a16:creationId xmlns:a16="http://schemas.microsoft.com/office/drawing/2014/main" xmlns="" id="{2517C3D5-4F83-E141-2EA7-D2712B31076B}"/>
              </a:ext>
            </a:extLst>
          </p:cNvPr>
          <p:cNvPicPr>
            <a:picLocks noChangeAspect="1"/>
          </p:cNvPicPr>
          <p:nvPr/>
        </p:nvPicPr>
        <p:blipFill>
          <a:blip r:embed="rId5"/>
          <a:stretch/>
        </p:blipFill>
        <p:spPr>
          <a:xfrm>
            <a:off x="-9525" y="2888974"/>
            <a:ext cx="2617304" cy="2498035"/>
          </a:xfrm>
          <a:prstGeom prst="rect">
            <a:avLst/>
          </a:prstGeom>
          <a:noFill/>
          <a:ln>
            <a:noFill/>
          </a:ln>
        </p:spPr>
      </p:pic>
    </p:spTree>
    <p:extLst>
      <p:ext uri="{BB962C8B-B14F-4D97-AF65-F5344CB8AC3E}">
        <p14:creationId xmlns:p14="http://schemas.microsoft.com/office/powerpoint/2010/main" val="2160053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72" name="Text Box 572"/>
          <p:cNvSpPr>
            <a:spLocks noGrp="1"/>
          </p:cNvSpPr>
          <p:nvPr>
            <p:ph type="title"/>
          </p:nvPr>
        </p:nvSpPr>
        <p:spPr>
          <a:xfrm>
            <a:off x="304800" y="228600"/>
            <a:ext cx="8534400" cy="28194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17</a:t>
            </a:r>
            <a:r>
              <a:rPr lang="en-US" sz="3600" dirty="0">
                <a:solidFill>
                  <a:schemeClr val="bg1"/>
                </a:solidFill>
                <a:latin typeface="Palatino Linotype" pitchFamily="18" charset="0"/>
              </a:rPr>
              <a:t>They brought the ark of the Lord and set it in its place</a:t>
            </a:r>
          </a:p>
        </p:txBody>
      </p:sp>
      <p:sp>
        <p:nvSpPr>
          <p:cNvPr id="573" name="Text Box 573"/>
          <p:cNvSpPr>
            <a:spLocks/>
          </p:cNvSpPr>
          <p:nvPr/>
        </p:nvSpPr>
        <p:spPr>
          <a:xfrm>
            <a:off x="914400" y="609600"/>
            <a:ext cx="0" cy="0"/>
          </a:xfrm>
          <a:prstGeom prst="line">
            <a:avLst/>
          </a:prstGeom>
          <a:noFill/>
          <a:ln>
            <a:solidFill>
              <a:schemeClr val="tx1"/>
            </a:solidFill>
            <a:round/>
            <a:headEnd/>
            <a:tailEnd/>
          </a:ln>
        </p:spPr>
      </p:sp>
      <p:grpSp>
        <p:nvGrpSpPr>
          <p:cNvPr id="574" name="Group 574"/>
          <p:cNvGrpSpPr>
            <a:grpSpLocks/>
          </p:cNvGrpSpPr>
          <p:nvPr/>
        </p:nvGrpSpPr>
        <p:grpSpPr>
          <a:xfrm>
            <a:off x="3306418" y="3499644"/>
            <a:ext cx="1828800" cy="2392362"/>
            <a:chOff x="401" y="528"/>
            <a:chExt cx="2553" cy="4003"/>
          </a:xfrm>
        </p:grpSpPr>
        <p:pic>
          <p:nvPicPr>
            <p:cNvPr id="575" name="Picture 575"/>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80" y="528"/>
              <a:ext cx="849" cy="2515"/>
            </a:xfrm>
            <a:prstGeom prst="rect">
              <a:avLst/>
            </a:prstGeom>
            <a:noFill/>
            <a:ln>
              <a:noFill/>
            </a:ln>
          </p:spPr>
        </p:pic>
        <p:pic>
          <p:nvPicPr>
            <p:cNvPr id="577" name="Picture 577"/>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064" y="624"/>
              <a:ext cx="817" cy="2419"/>
            </a:xfrm>
            <a:prstGeom prst="rect">
              <a:avLst/>
            </a:prstGeom>
            <a:noFill/>
            <a:ln>
              <a:noFill/>
            </a:ln>
          </p:spPr>
        </p:pic>
        <p:pic>
          <p:nvPicPr>
            <p:cNvPr id="579" name="Picture 579"/>
            <p:cNvPicPr>
              <a:picLocks noChangeAspect="1"/>
            </p:cNvPicPr>
            <p:nvPr/>
          </p:nvPicPr>
          <p:blipFill>
            <a:blip r:embed="rId4" cstate="email">
              <a:extLst>
                <a:ext uri="{28A0092B-C50C-407E-A947-70E740481C1C}">
                  <a14:useLocalDpi xmlns:a14="http://schemas.microsoft.com/office/drawing/2010/main"/>
                </a:ext>
              </a:extLst>
            </a:blip>
            <a:stretch/>
          </p:blipFill>
          <p:spPr>
            <a:xfrm>
              <a:off x="1008" y="1728"/>
              <a:ext cx="1342" cy="1776"/>
            </a:xfrm>
            <a:prstGeom prst="rect">
              <a:avLst/>
            </a:prstGeom>
            <a:noFill/>
            <a:ln>
              <a:noFill/>
            </a:ln>
          </p:spPr>
        </p:pic>
        <p:pic>
          <p:nvPicPr>
            <p:cNvPr id="581" name="Picture 581"/>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01" y="1872"/>
              <a:ext cx="898" cy="2659"/>
            </a:xfrm>
            <a:prstGeom prst="rect">
              <a:avLst/>
            </a:prstGeom>
            <a:noFill/>
            <a:ln>
              <a:noFill/>
            </a:ln>
          </p:spPr>
        </p:pic>
        <p:pic>
          <p:nvPicPr>
            <p:cNvPr id="583" name="Picture 583"/>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160" y="1968"/>
              <a:ext cx="794" cy="2352"/>
            </a:xfrm>
            <a:prstGeom prst="rect">
              <a:avLst/>
            </a:prstGeom>
            <a:noFill/>
            <a:ln>
              <a:noFill/>
            </a:ln>
          </p:spPr>
        </p:pic>
      </p:grpSp>
      <p:pic>
        <p:nvPicPr>
          <p:cNvPr id="585" name="Picture 585"/>
          <p:cNvPicPr>
            <a:picLocks noChangeAspect="1"/>
          </p:cNvPicPr>
          <p:nvPr/>
        </p:nvPicPr>
        <p:blipFill>
          <a:blip r:embed="rId5" cstate="email">
            <a:extLst>
              <a:ext uri="{28A0092B-C50C-407E-A947-70E740481C1C}">
                <a14:useLocalDpi xmlns:a14="http://schemas.microsoft.com/office/drawing/2010/main"/>
              </a:ext>
            </a:extLst>
          </a:blip>
          <a:stretch/>
        </p:blipFill>
        <p:spPr>
          <a:xfrm>
            <a:off x="381000" y="3352800"/>
            <a:ext cx="2632075" cy="26860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574">
            <a:extLst>
              <a:ext uri="{FF2B5EF4-FFF2-40B4-BE49-F238E27FC236}">
                <a16:creationId xmlns:a16="http://schemas.microsoft.com/office/drawing/2014/main" xmlns="" id="{D5DD8239-D66D-5462-5A73-A6E4C1771213}"/>
              </a:ext>
            </a:extLst>
          </p:cNvPr>
          <p:cNvGrpSpPr>
            <a:grpSpLocks/>
          </p:cNvGrpSpPr>
          <p:nvPr/>
        </p:nvGrpSpPr>
        <p:grpSpPr>
          <a:xfrm>
            <a:off x="1383228" y="3480696"/>
            <a:ext cx="1828800" cy="2392362"/>
            <a:chOff x="401" y="528"/>
            <a:chExt cx="2553" cy="4003"/>
          </a:xfrm>
        </p:grpSpPr>
        <p:pic>
          <p:nvPicPr>
            <p:cNvPr id="3" name="Picture 575">
              <a:extLst>
                <a:ext uri="{FF2B5EF4-FFF2-40B4-BE49-F238E27FC236}">
                  <a16:creationId xmlns:a16="http://schemas.microsoft.com/office/drawing/2014/main" xmlns="" id="{7D66A458-16F3-CFE7-ACA6-0FEF7DABD1EF}"/>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80" y="528"/>
              <a:ext cx="849" cy="2515"/>
            </a:xfrm>
            <a:prstGeom prst="rect">
              <a:avLst/>
            </a:prstGeom>
            <a:noFill/>
            <a:ln>
              <a:noFill/>
            </a:ln>
          </p:spPr>
        </p:pic>
        <p:pic>
          <p:nvPicPr>
            <p:cNvPr id="4" name="Picture 577">
              <a:extLst>
                <a:ext uri="{FF2B5EF4-FFF2-40B4-BE49-F238E27FC236}">
                  <a16:creationId xmlns:a16="http://schemas.microsoft.com/office/drawing/2014/main" xmlns="" id="{E9FF8669-EEF6-9F16-B1DF-B6F3EA9205AD}"/>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064" y="624"/>
              <a:ext cx="817" cy="2419"/>
            </a:xfrm>
            <a:prstGeom prst="rect">
              <a:avLst/>
            </a:prstGeom>
            <a:noFill/>
            <a:ln>
              <a:noFill/>
            </a:ln>
          </p:spPr>
        </p:pic>
        <p:pic>
          <p:nvPicPr>
            <p:cNvPr id="5" name="Picture 579">
              <a:extLst>
                <a:ext uri="{FF2B5EF4-FFF2-40B4-BE49-F238E27FC236}">
                  <a16:creationId xmlns:a16="http://schemas.microsoft.com/office/drawing/2014/main" xmlns="" id="{869C5B32-9FE4-B465-58CE-F92F8BFC69C8}"/>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a:xfrm>
              <a:off x="1008" y="1728"/>
              <a:ext cx="1342" cy="1776"/>
            </a:xfrm>
            <a:prstGeom prst="rect">
              <a:avLst/>
            </a:prstGeom>
            <a:noFill/>
            <a:ln>
              <a:noFill/>
            </a:ln>
          </p:spPr>
        </p:pic>
        <p:pic>
          <p:nvPicPr>
            <p:cNvPr id="6" name="Picture 581">
              <a:extLst>
                <a:ext uri="{FF2B5EF4-FFF2-40B4-BE49-F238E27FC236}">
                  <a16:creationId xmlns:a16="http://schemas.microsoft.com/office/drawing/2014/main" xmlns="" id="{78B78B40-6FD2-CA87-8E4E-0BD0C5ACD496}"/>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01" y="1872"/>
              <a:ext cx="898" cy="2659"/>
            </a:xfrm>
            <a:prstGeom prst="rect">
              <a:avLst/>
            </a:prstGeom>
            <a:noFill/>
            <a:ln>
              <a:noFill/>
            </a:ln>
          </p:spPr>
        </p:pic>
        <p:pic>
          <p:nvPicPr>
            <p:cNvPr id="7" name="Picture 583">
              <a:extLst>
                <a:ext uri="{FF2B5EF4-FFF2-40B4-BE49-F238E27FC236}">
                  <a16:creationId xmlns:a16="http://schemas.microsoft.com/office/drawing/2014/main" xmlns="" id="{B2D0F5A1-0354-C696-8F4B-EF93C7E80346}"/>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160" y="1968"/>
              <a:ext cx="794" cy="2352"/>
            </a:xfrm>
            <a:prstGeom prst="rect">
              <a:avLst/>
            </a:prstGeom>
            <a:noFill/>
            <a:ln>
              <a:noFill/>
            </a:ln>
          </p:spPr>
        </p:pic>
      </p:grpSp>
      <p:sp>
        <p:nvSpPr>
          <p:cNvPr id="572" name="Text Box 572"/>
          <p:cNvSpPr>
            <a:spLocks noGrp="1"/>
          </p:cNvSpPr>
          <p:nvPr>
            <p:ph type="title"/>
          </p:nvPr>
        </p:nvSpPr>
        <p:spPr>
          <a:xfrm>
            <a:off x="304800" y="228600"/>
            <a:ext cx="8534400" cy="2819400"/>
          </a:xfrm>
          <a:prstGeom prst="rect">
            <a:avLst/>
          </a:prstGeom>
        </p:spPr>
        <p:txBody>
          <a:bodyPr wrap="square" lIns="91440" tIns="45720" rIns="91440" bIns="45720" numCol="1" anchor="ctr"/>
          <a:lstStyle/>
          <a:p>
            <a:pPr marL="0" indent="0"/>
            <a:r>
              <a:rPr lang="en-US" sz="3600" dirty="0">
                <a:solidFill>
                  <a:schemeClr val="bg1"/>
                </a:solidFill>
                <a:latin typeface="Palatino Linotype" pitchFamily="18" charset="0"/>
              </a:rPr>
              <a:t>inside the tent that David had pitched for it, </a:t>
            </a:r>
            <a:br>
              <a:rPr lang="en-US" sz="3600" dirty="0">
                <a:solidFill>
                  <a:schemeClr val="bg1"/>
                </a:solidFill>
                <a:latin typeface="Palatino Linotype" pitchFamily="18" charset="0"/>
              </a:rPr>
            </a:br>
            <a:endParaRPr lang="en-US" sz="3600" dirty="0">
              <a:solidFill>
                <a:schemeClr val="bg1"/>
              </a:solidFill>
              <a:latin typeface="Palatino Linotype" pitchFamily="18" charset="0"/>
            </a:endParaRPr>
          </a:p>
        </p:txBody>
      </p:sp>
      <p:sp>
        <p:nvSpPr>
          <p:cNvPr id="573" name="Text Box 573"/>
          <p:cNvSpPr>
            <a:spLocks/>
          </p:cNvSpPr>
          <p:nvPr/>
        </p:nvSpPr>
        <p:spPr>
          <a:xfrm>
            <a:off x="914400" y="609600"/>
            <a:ext cx="0" cy="0"/>
          </a:xfrm>
          <a:prstGeom prst="line">
            <a:avLst/>
          </a:prstGeom>
          <a:noFill/>
          <a:ln>
            <a:solidFill>
              <a:schemeClr val="tx1"/>
            </a:solidFill>
            <a:round/>
            <a:headEnd/>
            <a:tailEnd/>
          </a:ln>
        </p:spPr>
      </p:sp>
      <p:grpSp>
        <p:nvGrpSpPr>
          <p:cNvPr id="574" name="Group 574"/>
          <p:cNvGrpSpPr>
            <a:grpSpLocks/>
          </p:cNvGrpSpPr>
          <p:nvPr/>
        </p:nvGrpSpPr>
        <p:grpSpPr>
          <a:xfrm>
            <a:off x="1017680" y="3429000"/>
            <a:ext cx="1828800" cy="2392362"/>
            <a:chOff x="401" y="528"/>
            <a:chExt cx="2553" cy="4003"/>
          </a:xfrm>
        </p:grpSpPr>
        <p:pic>
          <p:nvPicPr>
            <p:cNvPr id="575" name="Picture 575"/>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80" y="528"/>
              <a:ext cx="849" cy="2515"/>
            </a:xfrm>
            <a:prstGeom prst="rect">
              <a:avLst/>
            </a:prstGeom>
            <a:noFill/>
            <a:ln>
              <a:noFill/>
            </a:ln>
          </p:spPr>
        </p:pic>
        <p:pic>
          <p:nvPicPr>
            <p:cNvPr id="577" name="Picture 577"/>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064" y="624"/>
              <a:ext cx="817" cy="2419"/>
            </a:xfrm>
            <a:prstGeom prst="rect">
              <a:avLst/>
            </a:prstGeom>
            <a:noFill/>
            <a:ln>
              <a:noFill/>
            </a:ln>
          </p:spPr>
        </p:pic>
        <p:pic>
          <p:nvPicPr>
            <p:cNvPr id="579" name="Picture 579"/>
            <p:cNvPicPr>
              <a:picLocks noChangeAspect="1"/>
            </p:cNvPicPr>
            <p:nvPr/>
          </p:nvPicPr>
          <p:blipFill>
            <a:blip r:embed="rId4" cstate="email">
              <a:extLst>
                <a:ext uri="{28A0092B-C50C-407E-A947-70E740481C1C}">
                  <a14:useLocalDpi xmlns:a14="http://schemas.microsoft.com/office/drawing/2010/main"/>
                </a:ext>
              </a:extLst>
            </a:blip>
            <a:stretch/>
          </p:blipFill>
          <p:spPr>
            <a:xfrm>
              <a:off x="1008" y="1728"/>
              <a:ext cx="1342" cy="1776"/>
            </a:xfrm>
            <a:prstGeom prst="rect">
              <a:avLst/>
            </a:prstGeom>
            <a:noFill/>
            <a:ln>
              <a:noFill/>
            </a:ln>
          </p:spPr>
        </p:pic>
        <p:pic>
          <p:nvPicPr>
            <p:cNvPr id="581" name="Picture 581"/>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01" y="1872"/>
              <a:ext cx="898" cy="2659"/>
            </a:xfrm>
            <a:prstGeom prst="rect">
              <a:avLst/>
            </a:prstGeom>
            <a:noFill/>
            <a:ln>
              <a:noFill/>
            </a:ln>
          </p:spPr>
        </p:pic>
        <p:pic>
          <p:nvPicPr>
            <p:cNvPr id="583" name="Picture 583"/>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160" y="1968"/>
              <a:ext cx="794" cy="2352"/>
            </a:xfrm>
            <a:prstGeom prst="rect">
              <a:avLst/>
            </a:prstGeom>
            <a:noFill/>
            <a:ln>
              <a:noFill/>
            </a:ln>
          </p:spPr>
        </p:pic>
      </p:grpSp>
      <p:pic>
        <p:nvPicPr>
          <p:cNvPr id="585" name="Picture 585"/>
          <p:cNvPicPr>
            <a:picLocks noChangeAspect="1"/>
          </p:cNvPicPr>
          <p:nvPr/>
        </p:nvPicPr>
        <p:blipFill>
          <a:blip r:embed="rId5" cstate="email">
            <a:extLst>
              <a:ext uri="{28A0092B-C50C-407E-A947-70E740481C1C}">
                <a14:useLocalDpi xmlns:a14="http://schemas.microsoft.com/office/drawing/2010/main"/>
              </a:ext>
            </a:extLst>
          </a:blip>
          <a:stretch/>
        </p:blipFill>
        <p:spPr>
          <a:xfrm>
            <a:off x="381000" y="3352800"/>
            <a:ext cx="2632075" cy="2686050"/>
          </a:xfrm>
          <a:prstGeom prst="rect">
            <a:avLst/>
          </a:prstGeom>
          <a:noFill/>
          <a:ln>
            <a:noFill/>
          </a:ln>
        </p:spPr>
      </p:pic>
    </p:spTree>
    <p:extLst>
      <p:ext uri="{BB962C8B-B14F-4D97-AF65-F5344CB8AC3E}">
        <p14:creationId xmlns:p14="http://schemas.microsoft.com/office/powerpoint/2010/main" val="3068979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72" name="Text Box 572"/>
          <p:cNvSpPr>
            <a:spLocks noGrp="1"/>
          </p:cNvSpPr>
          <p:nvPr>
            <p:ph type="title"/>
          </p:nvPr>
        </p:nvSpPr>
        <p:spPr>
          <a:xfrm>
            <a:off x="304800" y="228600"/>
            <a:ext cx="8534400" cy="2819400"/>
          </a:xfrm>
          <a:prstGeom prst="rect">
            <a:avLst/>
          </a:prstGeom>
        </p:spPr>
        <p:txBody>
          <a:bodyPr wrap="square" lIns="91440" tIns="45720" rIns="91440" bIns="45720" numCol="1" anchor="ctr"/>
          <a:lstStyle/>
          <a:p>
            <a:pPr marL="0" indent="0"/>
            <a:r>
              <a:rPr lang="en-US" sz="3600" dirty="0">
                <a:solidFill>
                  <a:schemeClr val="bg1"/>
                </a:solidFill>
                <a:latin typeface="Palatino Linotype" pitchFamily="18" charset="0"/>
              </a:rPr>
              <a:t/>
            </a:r>
            <a:br>
              <a:rPr lang="en-US" sz="3600" dirty="0">
                <a:solidFill>
                  <a:schemeClr val="bg1"/>
                </a:solidFill>
                <a:latin typeface="Palatino Linotype" pitchFamily="18" charset="0"/>
              </a:rPr>
            </a:br>
            <a:r>
              <a:rPr lang="en-US" sz="3600" dirty="0">
                <a:solidFill>
                  <a:schemeClr val="bg1"/>
                </a:solidFill>
                <a:latin typeface="Palatino Linotype" pitchFamily="18" charset="0"/>
              </a:rPr>
              <a:t>and David sacrificed burnt offerings </a:t>
            </a:r>
            <a:br>
              <a:rPr lang="en-US" sz="3600" dirty="0">
                <a:solidFill>
                  <a:schemeClr val="bg1"/>
                </a:solidFill>
                <a:latin typeface="Palatino Linotype" pitchFamily="18" charset="0"/>
              </a:rPr>
            </a:br>
            <a:r>
              <a:rPr lang="en-US" sz="3600" dirty="0">
                <a:solidFill>
                  <a:schemeClr val="bg1"/>
                </a:solidFill>
                <a:latin typeface="Palatino Linotype" pitchFamily="18" charset="0"/>
              </a:rPr>
              <a:t>and fellowship offerings before the Lord.</a:t>
            </a:r>
          </a:p>
        </p:txBody>
      </p:sp>
      <p:sp>
        <p:nvSpPr>
          <p:cNvPr id="573" name="Text Box 573"/>
          <p:cNvSpPr>
            <a:spLocks/>
          </p:cNvSpPr>
          <p:nvPr/>
        </p:nvSpPr>
        <p:spPr>
          <a:xfrm>
            <a:off x="914400" y="609600"/>
            <a:ext cx="0" cy="0"/>
          </a:xfrm>
          <a:prstGeom prst="line">
            <a:avLst/>
          </a:prstGeom>
          <a:noFill/>
          <a:ln>
            <a:solidFill>
              <a:schemeClr val="tx1"/>
            </a:solidFill>
            <a:round/>
            <a:headEnd/>
            <a:tailEnd/>
          </a:ln>
        </p:spPr>
      </p:sp>
      <p:grpSp>
        <p:nvGrpSpPr>
          <p:cNvPr id="574" name="Group 574"/>
          <p:cNvGrpSpPr>
            <a:grpSpLocks/>
          </p:cNvGrpSpPr>
          <p:nvPr/>
        </p:nvGrpSpPr>
        <p:grpSpPr>
          <a:xfrm>
            <a:off x="1433815" y="3576300"/>
            <a:ext cx="1828800" cy="2392362"/>
            <a:chOff x="401" y="528"/>
            <a:chExt cx="2553" cy="4003"/>
          </a:xfrm>
        </p:grpSpPr>
        <p:pic>
          <p:nvPicPr>
            <p:cNvPr id="575" name="Picture 575"/>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80" y="528"/>
              <a:ext cx="849" cy="2515"/>
            </a:xfrm>
            <a:prstGeom prst="rect">
              <a:avLst/>
            </a:prstGeom>
            <a:noFill/>
            <a:ln>
              <a:noFill/>
            </a:ln>
          </p:spPr>
        </p:pic>
        <p:pic>
          <p:nvPicPr>
            <p:cNvPr id="577" name="Picture 577"/>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064" y="624"/>
              <a:ext cx="817" cy="2419"/>
            </a:xfrm>
            <a:prstGeom prst="rect">
              <a:avLst/>
            </a:prstGeom>
            <a:noFill/>
            <a:ln>
              <a:noFill/>
            </a:ln>
          </p:spPr>
        </p:pic>
        <p:pic>
          <p:nvPicPr>
            <p:cNvPr id="579" name="Picture 579"/>
            <p:cNvPicPr>
              <a:picLocks noChangeAspect="1"/>
            </p:cNvPicPr>
            <p:nvPr/>
          </p:nvPicPr>
          <p:blipFill>
            <a:blip r:embed="rId4" cstate="email">
              <a:extLst>
                <a:ext uri="{28A0092B-C50C-407E-A947-70E740481C1C}">
                  <a14:useLocalDpi xmlns:a14="http://schemas.microsoft.com/office/drawing/2010/main"/>
                </a:ext>
              </a:extLst>
            </a:blip>
            <a:stretch/>
          </p:blipFill>
          <p:spPr>
            <a:xfrm>
              <a:off x="1008" y="1728"/>
              <a:ext cx="1342" cy="1776"/>
            </a:xfrm>
            <a:prstGeom prst="rect">
              <a:avLst/>
            </a:prstGeom>
            <a:noFill/>
            <a:ln>
              <a:noFill/>
            </a:ln>
          </p:spPr>
        </p:pic>
        <p:pic>
          <p:nvPicPr>
            <p:cNvPr id="581" name="Picture 581"/>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401" y="1872"/>
              <a:ext cx="898" cy="2659"/>
            </a:xfrm>
            <a:prstGeom prst="rect">
              <a:avLst/>
            </a:prstGeom>
            <a:noFill/>
            <a:ln>
              <a:noFill/>
            </a:ln>
          </p:spPr>
        </p:pic>
        <p:pic>
          <p:nvPicPr>
            <p:cNvPr id="583" name="Picture 583"/>
            <p:cNvPicPr>
              <a:picLocks noChangeAspect="1"/>
            </p:cNvPicPr>
            <p:nvPr/>
          </p:nvPicPr>
          <p:blipFill>
            <a:blip r:embed="rId3" cstate="email">
              <a:extLst>
                <a:ext uri="{28A0092B-C50C-407E-A947-70E740481C1C}">
                  <a14:useLocalDpi xmlns:a14="http://schemas.microsoft.com/office/drawing/2010/main"/>
                </a:ext>
              </a:extLst>
            </a:blip>
            <a:stretch/>
          </p:blipFill>
          <p:spPr>
            <a:xfrm flipH="1">
              <a:off x="2160" y="1968"/>
              <a:ext cx="794" cy="2352"/>
            </a:xfrm>
            <a:prstGeom prst="rect">
              <a:avLst/>
            </a:prstGeom>
            <a:noFill/>
            <a:ln>
              <a:noFill/>
            </a:ln>
          </p:spPr>
        </p:pic>
      </p:grpSp>
      <p:pic>
        <p:nvPicPr>
          <p:cNvPr id="585" name="Picture 585"/>
          <p:cNvPicPr>
            <a:picLocks noChangeAspect="1"/>
          </p:cNvPicPr>
          <p:nvPr/>
        </p:nvPicPr>
        <p:blipFill>
          <a:blip r:embed="rId5" cstate="email">
            <a:extLst>
              <a:ext uri="{28A0092B-C50C-407E-A947-70E740481C1C}">
                <a14:useLocalDpi xmlns:a14="http://schemas.microsoft.com/office/drawing/2010/main"/>
              </a:ext>
            </a:extLst>
          </a:blip>
          <a:stretch/>
        </p:blipFill>
        <p:spPr>
          <a:xfrm>
            <a:off x="381000" y="3352800"/>
            <a:ext cx="2632075" cy="2686050"/>
          </a:xfrm>
          <a:prstGeom prst="rect">
            <a:avLst/>
          </a:prstGeom>
          <a:noFill/>
          <a:ln>
            <a:noFill/>
          </a:ln>
        </p:spPr>
      </p:pic>
      <p:pic>
        <p:nvPicPr>
          <p:cNvPr id="587" name="Picture 587"/>
          <p:cNvPicPr>
            <a:picLocks noChangeAspect="1"/>
          </p:cNvPicPr>
          <p:nvPr/>
        </p:nvPicPr>
        <p:blipFill>
          <a:blip r:embed="rId6" cstate="email">
            <a:extLst>
              <a:ext uri="{28A0092B-C50C-407E-A947-70E740481C1C}">
                <a14:useLocalDpi xmlns:a14="http://schemas.microsoft.com/office/drawing/2010/main"/>
              </a:ext>
            </a:extLst>
          </a:blip>
          <a:stretch/>
        </p:blipFill>
        <p:spPr>
          <a:xfrm>
            <a:off x="6130927" y="3164369"/>
            <a:ext cx="2850649" cy="3676689"/>
          </a:xfrm>
          <a:prstGeom prst="rect">
            <a:avLst/>
          </a:prstGeom>
          <a:noFill/>
          <a:ln>
            <a:noFill/>
          </a:ln>
        </p:spPr>
      </p:pic>
    </p:spTree>
    <p:extLst>
      <p:ext uri="{BB962C8B-B14F-4D97-AF65-F5344CB8AC3E}">
        <p14:creationId xmlns:p14="http://schemas.microsoft.com/office/powerpoint/2010/main" val="3831250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89" name="Text Box 589"/>
          <p:cNvSpPr>
            <a:spLocks noGrp="1"/>
          </p:cNvSpPr>
          <p:nvPr>
            <p:ph type="title"/>
          </p:nvPr>
        </p:nvSpPr>
        <p:spPr>
          <a:xfrm>
            <a:off x="5257800" y="228600"/>
            <a:ext cx="3581400" cy="6248400"/>
          </a:xfrm>
          <a:prstGeom prst="rect">
            <a:avLst/>
          </a:prstGeom>
        </p:spPr>
        <p:txBody>
          <a:bodyPr wrap="square" lIns="91440" tIns="45720" rIns="91440" bIns="45720" numCol="1" anchor="ctr"/>
          <a:lstStyle/>
          <a:p>
            <a:pPr marL="0" indent="0"/>
            <a:r>
              <a:rPr lang="en-US" sz="3600" baseline="30000" dirty="0">
                <a:solidFill>
                  <a:schemeClr val="bg1"/>
                </a:solidFill>
                <a:latin typeface="Palatino Linotype" pitchFamily="18" charset="0"/>
              </a:rPr>
              <a:t>18</a:t>
            </a:r>
            <a:r>
              <a:rPr lang="en-US" sz="3600" dirty="0">
                <a:solidFill>
                  <a:schemeClr val="bg1"/>
                </a:solidFill>
                <a:latin typeface="Palatino Linotype" pitchFamily="18" charset="0"/>
              </a:rPr>
              <a:t>After he had finished sacrificing the burnt offerings and fellowship offerings, he blessed the people in the name of the Lord Almighty.</a:t>
            </a:r>
          </a:p>
        </p:txBody>
      </p:sp>
      <p:pic>
        <p:nvPicPr>
          <p:cNvPr id="590" name="Picture 590"/>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773557" y="1275081"/>
            <a:ext cx="1957387" cy="2348864"/>
          </a:xfrm>
          <a:prstGeom prst="rect">
            <a:avLst/>
          </a:prstGeom>
          <a:noFill/>
          <a:ln>
            <a:noFill/>
          </a:ln>
        </p:spPr>
      </p:pic>
      <p:pic>
        <p:nvPicPr>
          <p:cNvPr id="593" name="Picture 593"/>
          <p:cNvPicPr>
            <a:picLocks noChangeAspect="1"/>
          </p:cNvPicPr>
          <p:nvPr/>
        </p:nvPicPr>
        <p:blipFill>
          <a:blip r:embed="rId4" cstate="email">
            <a:extLst>
              <a:ext uri="{28A0092B-C50C-407E-A947-70E740481C1C}">
                <a14:useLocalDpi xmlns:a14="http://schemas.microsoft.com/office/drawing/2010/main"/>
              </a:ext>
            </a:extLst>
          </a:blip>
          <a:stretch/>
        </p:blipFill>
        <p:spPr>
          <a:xfrm>
            <a:off x="357808" y="4653804"/>
            <a:ext cx="4953000" cy="2232025"/>
          </a:xfrm>
          <a:prstGeom prst="rect">
            <a:avLst/>
          </a:prstGeom>
          <a:noFill/>
          <a:ln>
            <a:noFill/>
          </a:ln>
        </p:spPr>
      </p:pic>
      <p:sp>
        <p:nvSpPr>
          <p:cNvPr id="595" name="Text Box 595"/>
          <p:cNvSpPr txBox="1">
            <a:spLocks/>
          </p:cNvSpPr>
          <p:nvPr/>
        </p:nvSpPr>
        <p:spPr>
          <a:xfrm>
            <a:off x="1444487" y="5354319"/>
            <a:ext cx="2975113" cy="830997"/>
          </a:xfrm>
          <a:prstGeom prst="rect">
            <a:avLst/>
          </a:prstGeom>
          <a:noFill/>
          <a:ln>
            <a:noFill/>
          </a:ln>
        </p:spPr>
        <p:txBody>
          <a:bodyPr wrap="square" numCol="1">
            <a:spAutoFit/>
          </a:bodyPr>
          <a:lstStyle/>
          <a:p>
            <a:pPr marL="0" indent="0" algn="ctr">
              <a:spcBef>
                <a:spcPct val="50000"/>
              </a:spcBef>
            </a:pPr>
            <a:r>
              <a:rPr lang="en-US" sz="4800" dirty="0">
                <a:solidFill>
                  <a:schemeClr val="bg1"/>
                </a:solidFill>
              </a:rPr>
              <a:t>Blessings</a:t>
            </a:r>
          </a:p>
        </p:txBody>
      </p:sp>
      <p:pic>
        <p:nvPicPr>
          <p:cNvPr id="2" name="Picture 4" descr="C:\Users\Denise\AppData\Local\Microsoft\Windows\Temporary Internet Files\Content.IE5\5YGUFXWQ\MC900232677[1].wmf">
            <a:extLst>
              <a:ext uri="{FF2B5EF4-FFF2-40B4-BE49-F238E27FC236}">
                <a16:creationId xmlns:a16="http://schemas.microsoft.com/office/drawing/2014/main" xmlns="" id="{33D36872-4C28-1ACD-117C-EAF02303601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58799" y="1043747"/>
            <a:ext cx="713760" cy="59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96" name="Text Box 596"/>
          <p:cNvSpPr>
            <a:spLocks/>
          </p:cNvSpPr>
          <p:nvPr/>
        </p:nvSpPr>
        <p:spPr>
          <a:xfrm>
            <a:off x="914400" y="609600"/>
            <a:ext cx="0" cy="0"/>
          </a:xfrm>
          <a:prstGeom prst="line">
            <a:avLst/>
          </a:prstGeom>
          <a:noFill/>
          <a:ln>
            <a:solidFill>
              <a:schemeClr val="tx1"/>
            </a:solidFill>
            <a:round/>
            <a:headEnd/>
            <a:tailEnd/>
          </a:ln>
        </p:spPr>
      </p:sp>
      <p:sp>
        <p:nvSpPr>
          <p:cNvPr id="597" name="Text Box 597"/>
          <p:cNvSpPr txBox="1">
            <a:spLocks/>
          </p:cNvSpPr>
          <p:nvPr/>
        </p:nvSpPr>
        <p:spPr>
          <a:xfrm>
            <a:off x="0" y="3597275"/>
            <a:ext cx="8610600" cy="2554545"/>
          </a:xfrm>
          <a:prstGeom prst="rect">
            <a:avLst/>
          </a:prstGeom>
          <a:noFill/>
          <a:ln>
            <a:noFill/>
          </a:ln>
        </p:spPr>
        <p:txBody>
          <a:bodyPr numCol="1">
            <a:spAutoFit/>
          </a:bodyPr>
          <a:lstStyle/>
          <a:p>
            <a:pPr marL="0" indent="0" algn="ctr">
              <a:spcBef>
                <a:spcPts val="0"/>
              </a:spcBef>
            </a:pPr>
            <a:r>
              <a:rPr lang="en-US" sz="3200" baseline="30000" dirty="0">
                <a:solidFill>
                  <a:schemeClr val="bg1"/>
                </a:solidFill>
                <a:latin typeface="Palatino Linotype" pitchFamily="18" charset="0"/>
              </a:rPr>
              <a:t>19</a:t>
            </a:r>
            <a:r>
              <a:rPr lang="en-US" sz="3200" dirty="0">
                <a:solidFill>
                  <a:schemeClr val="bg1"/>
                </a:solidFill>
                <a:latin typeface="Palatino Linotype" pitchFamily="18" charset="0"/>
              </a:rPr>
              <a:t>Then he gave a loaf of bread, a cake of dates and a cake of raisins to each person in the whole crowd of Israelites,</a:t>
            </a:r>
          </a:p>
          <a:p>
            <a:pPr marL="0" indent="0" algn="ctr">
              <a:spcBef>
                <a:spcPts val="0"/>
              </a:spcBef>
            </a:pPr>
            <a:r>
              <a:rPr lang="en-US" sz="3200" dirty="0">
                <a:solidFill>
                  <a:schemeClr val="bg1"/>
                </a:solidFill>
                <a:latin typeface="Palatino Linotype" pitchFamily="18" charset="0"/>
              </a:rPr>
              <a:t> both men and women. </a:t>
            </a:r>
          </a:p>
          <a:p>
            <a:pPr marL="0" indent="0" algn="ctr">
              <a:spcBef>
                <a:spcPts val="0"/>
              </a:spcBef>
            </a:pPr>
            <a:r>
              <a:rPr lang="en-US" sz="3200" dirty="0">
                <a:solidFill>
                  <a:schemeClr val="bg1"/>
                </a:solidFill>
                <a:latin typeface="Palatino Linotype" pitchFamily="18" charset="0"/>
              </a:rPr>
              <a:t>And all the people went to their homes.</a:t>
            </a:r>
          </a:p>
        </p:txBody>
      </p:sp>
      <p:grpSp>
        <p:nvGrpSpPr>
          <p:cNvPr id="598" name="Group 598"/>
          <p:cNvGrpSpPr>
            <a:grpSpLocks/>
          </p:cNvGrpSpPr>
          <p:nvPr/>
        </p:nvGrpSpPr>
        <p:grpSpPr>
          <a:xfrm>
            <a:off x="5585893" y="2765218"/>
            <a:ext cx="1629941" cy="652670"/>
            <a:chOff x="240" y="144"/>
            <a:chExt cx="2064" cy="1266"/>
          </a:xfrm>
        </p:grpSpPr>
        <p:pic>
          <p:nvPicPr>
            <p:cNvPr id="599" name="Picture 599"/>
            <p:cNvPicPr>
              <a:picLocks noChangeAspect="1"/>
            </p:cNvPicPr>
            <p:nvPr/>
          </p:nvPicPr>
          <p:blipFill>
            <a:blip r:embed="rId3" cstate="email">
              <a:extLst>
                <a:ext uri="{28A0092B-C50C-407E-A947-70E740481C1C}">
                  <a14:useLocalDpi xmlns:a14="http://schemas.microsoft.com/office/drawing/2010/main"/>
                </a:ext>
              </a:extLst>
            </a:blip>
            <a:stretch/>
          </p:blipFill>
          <p:spPr>
            <a:xfrm>
              <a:off x="240" y="288"/>
              <a:ext cx="1104" cy="588"/>
            </a:xfrm>
            <a:prstGeom prst="rect">
              <a:avLst/>
            </a:prstGeom>
            <a:noFill/>
            <a:ln>
              <a:noFill/>
            </a:ln>
          </p:spPr>
        </p:pic>
        <p:pic>
          <p:nvPicPr>
            <p:cNvPr id="601" name="Picture 601"/>
            <p:cNvPicPr>
              <a:picLocks noChangeAspect="1"/>
            </p:cNvPicPr>
            <p:nvPr/>
          </p:nvPicPr>
          <p:blipFill>
            <a:blip r:embed="rId4" cstate="email">
              <a:extLst>
                <a:ext uri="{28A0092B-C50C-407E-A947-70E740481C1C}">
                  <a14:useLocalDpi xmlns:a14="http://schemas.microsoft.com/office/drawing/2010/main"/>
                </a:ext>
              </a:extLst>
            </a:blip>
            <a:stretch/>
          </p:blipFill>
          <p:spPr>
            <a:xfrm>
              <a:off x="1344" y="144"/>
              <a:ext cx="960" cy="720"/>
            </a:xfrm>
            <a:prstGeom prst="rect">
              <a:avLst/>
            </a:prstGeom>
            <a:noFill/>
            <a:ln>
              <a:noFill/>
            </a:ln>
          </p:spPr>
        </p:pic>
        <p:pic>
          <p:nvPicPr>
            <p:cNvPr id="603" name="Picture 603"/>
            <p:cNvPicPr>
              <a:picLocks noChangeAspect="1"/>
            </p:cNvPicPr>
            <p:nvPr/>
          </p:nvPicPr>
          <p:blipFill>
            <a:blip r:embed="rId5" cstate="email">
              <a:extLst>
                <a:ext uri="{28A0092B-C50C-407E-A947-70E740481C1C}">
                  <a14:useLocalDpi xmlns:a14="http://schemas.microsoft.com/office/drawing/2010/main"/>
                </a:ext>
              </a:extLst>
            </a:blip>
            <a:stretch/>
          </p:blipFill>
          <p:spPr>
            <a:xfrm>
              <a:off x="816" y="816"/>
              <a:ext cx="912" cy="594"/>
            </a:xfrm>
            <a:prstGeom prst="rect">
              <a:avLst/>
            </a:prstGeom>
            <a:noFill/>
            <a:ln>
              <a:noFill/>
            </a:ln>
          </p:spPr>
        </p:pic>
      </p:grpSp>
      <p:pic>
        <p:nvPicPr>
          <p:cNvPr id="605" name="Picture 605"/>
          <p:cNvPicPr>
            <a:picLocks noChangeAspect="1"/>
          </p:cNvPicPr>
          <p:nvPr/>
        </p:nvPicPr>
        <p:blipFill>
          <a:blip r:embed="rId6" cstate="email">
            <a:extLst>
              <a:ext uri="{28A0092B-C50C-407E-A947-70E740481C1C}">
                <a14:useLocalDpi xmlns:a14="http://schemas.microsoft.com/office/drawing/2010/main"/>
              </a:ext>
            </a:extLst>
          </a:blip>
          <a:stretch/>
        </p:blipFill>
        <p:spPr>
          <a:xfrm flipH="1">
            <a:off x="4307992" y="357047"/>
            <a:ext cx="633412" cy="1447800"/>
          </a:xfrm>
          <a:prstGeom prst="rect">
            <a:avLst/>
          </a:prstGeom>
          <a:noFill/>
          <a:ln>
            <a:noFill/>
          </a:ln>
        </p:spPr>
      </p:pic>
      <p:pic>
        <p:nvPicPr>
          <p:cNvPr id="607" name="Picture 607"/>
          <p:cNvPicPr>
            <a:picLocks noChangeAspect="1"/>
          </p:cNvPicPr>
          <p:nvPr/>
        </p:nvPicPr>
        <p:blipFill>
          <a:blip r:embed="rId7" cstate="email">
            <a:extLst>
              <a:ext uri="{28A0092B-C50C-407E-A947-70E740481C1C}">
                <a14:useLocalDpi xmlns:a14="http://schemas.microsoft.com/office/drawing/2010/main"/>
              </a:ext>
            </a:extLst>
          </a:blip>
          <a:stretch/>
        </p:blipFill>
        <p:spPr>
          <a:xfrm>
            <a:off x="7037239" y="550037"/>
            <a:ext cx="796925" cy="1006475"/>
          </a:xfrm>
          <a:prstGeom prst="rect">
            <a:avLst/>
          </a:prstGeom>
          <a:noFill/>
          <a:ln>
            <a:noFill/>
          </a:ln>
        </p:spPr>
      </p:pic>
      <p:pic>
        <p:nvPicPr>
          <p:cNvPr id="609" name="Picture 609"/>
          <p:cNvPicPr>
            <a:picLocks noChangeAspect="1"/>
          </p:cNvPicPr>
          <p:nvPr/>
        </p:nvPicPr>
        <p:blipFill>
          <a:blip r:embed="rId6" cstate="email">
            <a:extLst>
              <a:ext uri="{28A0092B-C50C-407E-A947-70E740481C1C}">
                <a14:useLocalDpi xmlns:a14="http://schemas.microsoft.com/office/drawing/2010/main"/>
              </a:ext>
            </a:extLst>
          </a:blip>
          <a:stretch/>
        </p:blipFill>
        <p:spPr>
          <a:xfrm flipH="1">
            <a:off x="6493565" y="2299456"/>
            <a:ext cx="633412" cy="1447800"/>
          </a:xfrm>
          <a:prstGeom prst="rect">
            <a:avLst/>
          </a:prstGeom>
          <a:noFill/>
          <a:ln>
            <a:noFill/>
          </a:ln>
        </p:spPr>
      </p:pic>
      <p:pic>
        <p:nvPicPr>
          <p:cNvPr id="611" name="Picture 611"/>
          <p:cNvPicPr>
            <a:picLocks noChangeAspect="1"/>
          </p:cNvPicPr>
          <p:nvPr/>
        </p:nvPicPr>
        <p:blipFill>
          <a:blip r:embed="rId7" cstate="email">
            <a:extLst>
              <a:ext uri="{28A0092B-C50C-407E-A947-70E740481C1C}">
                <a14:useLocalDpi xmlns:a14="http://schemas.microsoft.com/office/drawing/2010/main"/>
              </a:ext>
            </a:extLst>
          </a:blip>
          <a:stretch/>
        </p:blipFill>
        <p:spPr>
          <a:xfrm>
            <a:off x="4305300" y="2520119"/>
            <a:ext cx="796925" cy="1006475"/>
          </a:xfrm>
          <a:prstGeom prst="rect">
            <a:avLst/>
          </a:prstGeom>
          <a:noFill/>
          <a:ln>
            <a:noFill/>
          </a:ln>
        </p:spPr>
      </p:pic>
      <p:grpSp>
        <p:nvGrpSpPr>
          <p:cNvPr id="613" name="Group 613"/>
          <p:cNvGrpSpPr>
            <a:grpSpLocks/>
          </p:cNvGrpSpPr>
          <p:nvPr/>
        </p:nvGrpSpPr>
        <p:grpSpPr>
          <a:xfrm>
            <a:off x="2934373" y="3075533"/>
            <a:ext cx="1792357" cy="661169"/>
            <a:chOff x="240" y="144"/>
            <a:chExt cx="2064" cy="1266"/>
          </a:xfrm>
        </p:grpSpPr>
        <p:pic>
          <p:nvPicPr>
            <p:cNvPr id="614" name="Picture 614"/>
            <p:cNvPicPr>
              <a:picLocks noChangeAspect="1"/>
            </p:cNvPicPr>
            <p:nvPr/>
          </p:nvPicPr>
          <p:blipFill>
            <a:blip r:embed="rId8" cstate="email">
              <a:extLst>
                <a:ext uri="{28A0092B-C50C-407E-A947-70E740481C1C}">
                  <a14:useLocalDpi xmlns:a14="http://schemas.microsoft.com/office/drawing/2010/main"/>
                </a:ext>
              </a:extLst>
            </a:blip>
            <a:stretch/>
          </p:blipFill>
          <p:spPr>
            <a:xfrm>
              <a:off x="240" y="288"/>
              <a:ext cx="1104" cy="588"/>
            </a:xfrm>
            <a:prstGeom prst="rect">
              <a:avLst/>
            </a:prstGeom>
            <a:noFill/>
            <a:ln>
              <a:noFill/>
            </a:ln>
          </p:spPr>
        </p:pic>
        <p:pic>
          <p:nvPicPr>
            <p:cNvPr id="616" name="Picture 616"/>
            <p:cNvPicPr>
              <a:picLocks noChangeAspect="1"/>
            </p:cNvPicPr>
            <p:nvPr/>
          </p:nvPicPr>
          <p:blipFill>
            <a:blip r:embed="rId9" cstate="email">
              <a:extLst>
                <a:ext uri="{28A0092B-C50C-407E-A947-70E740481C1C}">
                  <a14:useLocalDpi xmlns:a14="http://schemas.microsoft.com/office/drawing/2010/main"/>
                </a:ext>
              </a:extLst>
            </a:blip>
            <a:stretch/>
          </p:blipFill>
          <p:spPr>
            <a:xfrm>
              <a:off x="1344" y="144"/>
              <a:ext cx="960" cy="720"/>
            </a:xfrm>
            <a:prstGeom prst="rect">
              <a:avLst/>
            </a:prstGeom>
            <a:noFill/>
            <a:ln>
              <a:noFill/>
            </a:ln>
          </p:spPr>
        </p:pic>
        <p:pic>
          <p:nvPicPr>
            <p:cNvPr id="618" name="Picture 618"/>
            <p:cNvPicPr>
              <a:picLocks noChangeAspect="1"/>
            </p:cNvPicPr>
            <p:nvPr/>
          </p:nvPicPr>
          <p:blipFill>
            <a:blip r:embed="rId10" cstate="email">
              <a:extLst>
                <a:ext uri="{28A0092B-C50C-407E-A947-70E740481C1C}">
                  <a14:useLocalDpi xmlns:a14="http://schemas.microsoft.com/office/drawing/2010/main"/>
                </a:ext>
              </a:extLst>
            </a:blip>
            <a:stretch/>
          </p:blipFill>
          <p:spPr>
            <a:xfrm>
              <a:off x="816" y="816"/>
              <a:ext cx="912" cy="594"/>
            </a:xfrm>
            <a:prstGeom prst="rect">
              <a:avLst/>
            </a:prstGeom>
            <a:noFill/>
            <a:ln>
              <a:noFill/>
            </a:ln>
          </p:spPr>
        </p:pic>
      </p:grpSp>
      <p:grpSp>
        <p:nvGrpSpPr>
          <p:cNvPr id="620" name="Group 620"/>
          <p:cNvGrpSpPr>
            <a:grpSpLocks/>
          </p:cNvGrpSpPr>
          <p:nvPr/>
        </p:nvGrpSpPr>
        <p:grpSpPr>
          <a:xfrm>
            <a:off x="5874512" y="1295400"/>
            <a:ext cx="1747784" cy="589087"/>
            <a:chOff x="240" y="144"/>
            <a:chExt cx="2064" cy="1266"/>
          </a:xfrm>
        </p:grpSpPr>
        <p:pic>
          <p:nvPicPr>
            <p:cNvPr id="621" name="Picture 621"/>
            <p:cNvPicPr>
              <a:picLocks noChangeAspect="1"/>
            </p:cNvPicPr>
            <p:nvPr/>
          </p:nvPicPr>
          <p:blipFill>
            <a:blip r:embed="rId11" cstate="email">
              <a:extLst>
                <a:ext uri="{28A0092B-C50C-407E-A947-70E740481C1C}">
                  <a14:useLocalDpi xmlns:a14="http://schemas.microsoft.com/office/drawing/2010/main"/>
                </a:ext>
              </a:extLst>
            </a:blip>
            <a:stretch/>
          </p:blipFill>
          <p:spPr>
            <a:xfrm>
              <a:off x="240" y="288"/>
              <a:ext cx="1104" cy="588"/>
            </a:xfrm>
            <a:prstGeom prst="rect">
              <a:avLst/>
            </a:prstGeom>
            <a:noFill/>
            <a:ln>
              <a:noFill/>
            </a:ln>
          </p:spPr>
        </p:pic>
        <p:pic>
          <p:nvPicPr>
            <p:cNvPr id="623" name="Picture 623"/>
            <p:cNvPicPr>
              <a:picLocks noChangeAspect="1"/>
            </p:cNvPicPr>
            <p:nvPr/>
          </p:nvPicPr>
          <p:blipFill>
            <a:blip r:embed="rId12" cstate="email">
              <a:extLst>
                <a:ext uri="{28A0092B-C50C-407E-A947-70E740481C1C}">
                  <a14:useLocalDpi xmlns:a14="http://schemas.microsoft.com/office/drawing/2010/main"/>
                </a:ext>
              </a:extLst>
            </a:blip>
            <a:stretch/>
          </p:blipFill>
          <p:spPr>
            <a:xfrm>
              <a:off x="1344" y="144"/>
              <a:ext cx="960" cy="720"/>
            </a:xfrm>
            <a:prstGeom prst="rect">
              <a:avLst/>
            </a:prstGeom>
            <a:noFill/>
            <a:ln>
              <a:noFill/>
            </a:ln>
          </p:spPr>
        </p:pic>
        <p:pic>
          <p:nvPicPr>
            <p:cNvPr id="625" name="Picture 625"/>
            <p:cNvPicPr>
              <a:picLocks noChangeAspect="1"/>
            </p:cNvPicPr>
            <p:nvPr/>
          </p:nvPicPr>
          <p:blipFill>
            <a:blip r:embed="rId13" cstate="email">
              <a:extLst>
                <a:ext uri="{28A0092B-C50C-407E-A947-70E740481C1C}">
                  <a14:useLocalDpi xmlns:a14="http://schemas.microsoft.com/office/drawing/2010/main"/>
                </a:ext>
              </a:extLst>
            </a:blip>
            <a:stretch/>
          </p:blipFill>
          <p:spPr>
            <a:xfrm>
              <a:off x="816" y="816"/>
              <a:ext cx="912" cy="594"/>
            </a:xfrm>
            <a:prstGeom prst="rect">
              <a:avLst/>
            </a:prstGeom>
            <a:noFill/>
            <a:ln>
              <a:noFill/>
            </a:ln>
          </p:spPr>
        </p:pic>
      </p:grpSp>
      <p:grpSp>
        <p:nvGrpSpPr>
          <p:cNvPr id="627" name="Group 627"/>
          <p:cNvGrpSpPr>
            <a:grpSpLocks/>
          </p:cNvGrpSpPr>
          <p:nvPr/>
        </p:nvGrpSpPr>
        <p:grpSpPr>
          <a:xfrm>
            <a:off x="3278613" y="1358469"/>
            <a:ext cx="1626703" cy="530873"/>
            <a:chOff x="240" y="144"/>
            <a:chExt cx="2064" cy="1266"/>
          </a:xfrm>
        </p:grpSpPr>
        <p:pic>
          <p:nvPicPr>
            <p:cNvPr id="628" name="Picture 628"/>
            <p:cNvPicPr>
              <a:picLocks noChangeAspect="1"/>
            </p:cNvPicPr>
            <p:nvPr/>
          </p:nvPicPr>
          <p:blipFill>
            <a:blip r:embed="rId14" cstate="email">
              <a:extLst>
                <a:ext uri="{28A0092B-C50C-407E-A947-70E740481C1C}">
                  <a14:useLocalDpi xmlns:a14="http://schemas.microsoft.com/office/drawing/2010/main"/>
                </a:ext>
              </a:extLst>
            </a:blip>
            <a:stretch/>
          </p:blipFill>
          <p:spPr>
            <a:xfrm>
              <a:off x="240" y="288"/>
              <a:ext cx="1104" cy="588"/>
            </a:xfrm>
            <a:prstGeom prst="rect">
              <a:avLst/>
            </a:prstGeom>
            <a:noFill/>
            <a:ln>
              <a:noFill/>
            </a:ln>
          </p:spPr>
        </p:pic>
        <p:pic>
          <p:nvPicPr>
            <p:cNvPr id="630" name="Picture 630"/>
            <p:cNvPicPr>
              <a:picLocks noChangeAspect="1"/>
            </p:cNvPicPr>
            <p:nvPr/>
          </p:nvPicPr>
          <p:blipFill>
            <a:blip r:embed="rId15" cstate="email">
              <a:extLst>
                <a:ext uri="{28A0092B-C50C-407E-A947-70E740481C1C}">
                  <a14:useLocalDpi xmlns:a14="http://schemas.microsoft.com/office/drawing/2010/main"/>
                </a:ext>
              </a:extLst>
            </a:blip>
            <a:stretch/>
          </p:blipFill>
          <p:spPr>
            <a:xfrm>
              <a:off x="1344" y="144"/>
              <a:ext cx="960" cy="720"/>
            </a:xfrm>
            <a:prstGeom prst="rect">
              <a:avLst/>
            </a:prstGeom>
            <a:noFill/>
            <a:ln>
              <a:noFill/>
            </a:ln>
          </p:spPr>
        </p:pic>
        <p:pic>
          <p:nvPicPr>
            <p:cNvPr id="632" name="Picture 632"/>
            <p:cNvPicPr>
              <a:picLocks noChangeAspect="1"/>
            </p:cNvPicPr>
            <p:nvPr/>
          </p:nvPicPr>
          <p:blipFill>
            <a:blip r:embed="rId16" cstate="email">
              <a:extLst>
                <a:ext uri="{28A0092B-C50C-407E-A947-70E740481C1C}">
                  <a14:useLocalDpi xmlns:a14="http://schemas.microsoft.com/office/drawing/2010/main"/>
                </a:ext>
              </a:extLst>
            </a:blip>
            <a:stretch/>
          </p:blipFill>
          <p:spPr>
            <a:xfrm>
              <a:off x="816" y="816"/>
              <a:ext cx="912" cy="594"/>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1" name="Text Box 31"/>
          <p:cNvSpPr>
            <a:spLocks noGrp="1"/>
          </p:cNvSpPr>
          <p:nvPr>
            <p:ph type="title"/>
          </p:nvPr>
        </p:nvSpPr>
        <p:spPr>
          <a:xfrm>
            <a:off x="533400" y="228600"/>
            <a:ext cx="8077200" cy="2971800"/>
          </a:xfrm>
          <a:prstGeom prst="rect">
            <a:avLst/>
          </a:prstGeom>
        </p:spPr>
        <p:txBody>
          <a:bodyPr wrap="square" lIns="91440" tIns="45720" rIns="91440" bIns="45720" numCol="1" anchor="ctr"/>
          <a:lstStyle/>
          <a:p>
            <a:pPr marL="0" indent="0"/>
            <a:r>
              <a:rPr lang="en-US" baseline="30000" dirty="0">
                <a:solidFill>
                  <a:schemeClr val="bg1"/>
                </a:solidFill>
                <a:latin typeface="Palatino Linotype" pitchFamily="18" charset="0"/>
              </a:rPr>
              <a:t>7</a:t>
            </a:r>
            <a:r>
              <a:rPr lang="en-US" dirty="0">
                <a:solidFill>
                  <a:schemeClr val="bg1"/>
                </a:solidFill>
                <a:latin typeface="Palatino Linotype" pitchFamily="18" charset="0"/>
              </a:rPr>
              <a:t>Nevertheless, David captured the fortress of Zion, </a:t>
            </a:r>
            <a:br>
              <a:rPr lang="en-US" dirty="0">
                <a:solidFill>
                  <a:schemeClr val="bg1"/>
                </a:solidFill>
                <a:latin typeface="Palatino Linotype" pitchFamily="18" charset="0"/>
              </a:rPr>
            </a:br>
            <a:r>
              <a:rPr lang="en-US" dirty="0">
                <a:solidFill>
                  <a:schemeClr val="bg1"/>
                </a:solidFill>
                <a:latin typeface="Palatino Linotype" pitchFamily="18" charset="0"/>
              </a:rPr>
              <a:t>which is the City of David.</a:t>
            </a:r>
          </a:p>
        </p:txBody>
      </p:sp>
      <p:pic>
        <p:nvPicPr>
          <p:cNvPr id="32" name="Picture 32"/>
          <p:cNvPicPr>
            <a:picLocks noChangeAspect="1"/>
          </p:cNvPicPr>
          <p:nvPr/>
        </p:nvPicPr>
        <p:blipFill>
          <a:blip r:embed="rId3"/>
          <a:stretch/>
        </p:blipFill>
        <p:spPr>
          <a:xfrm>
            <a:off x="4267200" y="3200400"/>
            <a:ext cx="4762500" cy="3514725"/>
          </a:xfrm>
          <a:prstGeom prst="rect">
            <a:avLst/>
          </a:prstGeom>
          <a:noFill/>
          <a:ln>
            <a:noFill/>
          </a:ln>
        </p:spPr>
      </p:pic>
      <p:pic>
        <p:nvPicPr>
          <p:cNvPr id="34" name="Picture 34"/>
          <p:cNvPicPr>
            <a:picLocks noChangeAspect="1"/>
          </p:cNvPicPr>
          <p:nvPr/>
        </p:nvPicPr>
        <p:blipFill>
          <a:blip r:embed="rId4" cstate="email">
            <a:extLst>
              <a:ext uri="{28A0092B-C50C-407E-A947-70E740481C1C}">
                <a14:useLocalDpi xmlns:a14="http://schemas.microsoft.com/office/drawing/2010/main"/>
              </a:ext>
            </a:extLst>
          </a:blip>
          <a:stretch/>
        </p:blipFill>
        <p:spPr>
          <a:xfrm>
            <a:off x="228600" y="3765550"/>
            <a:ext cx="3048000" cy="2822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6" name="Text Box 36"/>
          <p:cNvSpPr>
            <a:spLocks noGrp="1"/>
          </p:cNvSpPr>
          <p:nvPr>
            <p:ph type="title"/>
          </p:nvPr>
        </p:nvSpPr>
        <p:spPr>
          <a:xfrm>
            <a:off x="4267200" y="723900"/>
            <a:ext cx="4572000" cy="5334000"/>
          </a:xfrm>
          <a:prstGeom prst="rect">
            <a:avLst/>
          </a:prstGeom>
        </p:spPr>
        <p:txBody>
          <a:bodyPr wrap="square" lIns="91440" tIns="45720" rIns="91440" bIns="45720" numCol="1" anchor="ctr"/>
          <a:lstStyle/>
          <a:p>
            <a:pPr marL="0" indent="0"/>
            <a:r>
              <a:rPr lang="en-US" sz="4000" baseline="30000" dirty="0">
                <a:solidFill>
                  <a:schemeClr val="bg1"/>
                </a:solidFill>
                <a:latin typeface="Palatino Linotype" pitchFamily="18" charset="0"/>
              </a:rPr>
              <a:t>8a</a:t>
            </a:r>
            <a:r>
              <a:rPr lang="en-US" sz="4000" dirty="0">
                <a:solidFill>
                  <a:schemeClr val="bg1"/>
                </a:solidFill>
                <a:latin typeface="Palatino Linotype" pitchFamily="18" charset="0"/>
              </a:rPr>
              <a:t>On that day, David had said, “Anyone who conquers the Jebusites will have to use the water shaft to reach those ‘lame and blind’ who are David’s enemies.</a:t>
            </a:r>
          </a:p>
        </p:txBody>
      </p:sp>
      <p:pic>
        <p:nvPicPr>
          <p:cNvPr id="37" name="Picture 37"/>
          <p:cNvPicPr>
            <a:picLocks noChangeAspect="1"/>
          </p:cNvPicPr>
          <p:nvPr/>
        </p:nvPicPr>
        <p:blipFill>
          <a:blip r:embed="rId3"/>
          <a:stretch/>
        </p:blipFill>
        <p:spPr>
          <a:xfrm>
            <a:off x="228600" y="3200400"/>
            <a:ext cx="3810000" cy="285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9" name="Text Box 39"/>
          <p:cNvSpPr>
            <a:spLocks noGrp="1"/>
          </p:cNvSpPr>
          <p:nvPr>
            <p:ph type="title"/>
          </p:nvPr>
        </p:nvSpPr>
        <p:spPr>
          <a:xfrm>
            <a:off x="304800" y="228600"/>
            <a:ext cx="5391150" cy="2667000"/>
          </a:xfrm>
          <a:prstGeom prst="rect">
            <a:avLst/>
          </a:prstGeom>
        </p:spPr>
        <p:txBody>
          <a:bodyPr wrap="square" lIns="91440" tIns="45720" rIns="91440" bIns="45720" numCol="1" anchor="ctr"/>
          <a:lstStyle/>
          <a:p>
            <a:pPr marL="0" indent="0"/>
            <a:r>
              <a:rPr lang="en-US" sz="4000" baseline="30000" dirty="0">
                <a:solidFill>
                  <a:schemeClr val="bg1"/>
                </a:solidFill>
                <a:latin typeface="Palatino Linotype" pitchFamily="18" charset="0"/>
              </a:rPr>
              <a:t>8b</a:t>
            </a:r>
            <a:r>
              <a:rPr lang="en-US" sz="4000" dirty="0">
                <a:solidFill>
                  <a:schemeClr val="bg1"/>
                </a:solidFill>
                <a:latin typeface="Palatino Linotype" pitchFamily="18" charset="0"/>
              </a:rPr>
              <a:t>That is why they say, “The ‘blind and lame’ will not enter the palace.</a:t>
            </a:r>
          </a:p>
        </p:txBody>
      </p:sp>
      <p:pic>
        <p:nvPicPr>
          <p:cNvPr id="40" name="Picture 40"/>
          <p:cNvPicPr>
            <a:picLocks noChangeAspect="1"/>
          </p:cNvPicPr>
          <p:nvPr/>
        </p:nvPicPr>
        <p:blipFill>
          <a:blip r:embed="rId3" cstate="email">
            <a:extLst>
              <a:ext uri="{28A0092B-C50C-407E-A947-70E740481C1C}">
                <a14:useLocalDpi xmlns:a14="http://schemas.microsoft.com/office/drawing/2010/main"/>
              </a:ext>
            </a:extLst>
          </a:blip>
          <a:stretch/>
        </p:blipFill>
        <p:spPr>
          <a:xfrm>
            <a:off x="5257800" y="3930650"/>
            <a:ext cx="3771900" cy="2784475"/>
          </a:xfrm>
          <a:prstGeom prst="rect">
            <a:avLst/>
          </a:prstGeom>
          <a:noFill/>
          <a:ln>
            <a:noFill/>
          </a:ln>
        </p:spPr>
      </p:pic>
      <p:pic>
        <p:nvPicPr>
          <p:cNvPr id="42" name="Picture 42"/>
          <p:cNvPicPr>
            <a:picLocks noChangeAspect="1"/>
          </p:cNvPicPr>
          <p:nvPr/>
        </p:nvPicPr>
        <p:blipFill>
          <a:blip r:embed="rId4"/>
          <a:stretch/>
        </p:blipFill>
        <p:spPr>
          <a:xfrm>
            <a:off x="152400" y="3048000"/>
            <a:ext cx="2143125" cy="2143125"/>
          </a:xfrm>
          <a:prstGeom prst="rect">
            <a:avLst/>
          </a:prstGeom>
          <a:noFill/>
          <a:ln>
            <a:noFill/>
          </a:ln>
        </p:spPr>
      </p:pic>
      <p:pic>
        <p:nvPicPr>
          <p:cNvPr id="44" name="Picture 44"/>
          <p:cNvPicPr>
            <a:picLocks noChangeAspect="1"/>
          </p:cNvPicPr>
          <p:nvPr/>
        </p:nvPicPr>
        <p:blipFill>
          <a:blip r:embed="rId5" cstate="email">
            <a:extLst>
              <a:ext uri="{28A0092B-C50C-407E-A947-70E740481C1C}">
                <a14:useLocalDpi xmlns:a14="http://schemas.microsoft.com/office/drawing/2010/main"/>
              </a:ext>
            </a:extLst>
          </a:blip>
          <a:stretch/>
        </p:blipFill>
        <p:spPr>
          <a:xfrm>
            <a:off x="2617304" y="4598504"/>
            <a:ext cx="2002321" cy="2002321"/>
          </a:xfrm>
          <a:prstGeom prst="rect">
            <a:avLst/>
          </a:prstGeom>
          <a:noFill/>
          <a:ln>
            <a:noFill/>
          </a:ln>
        </p:spPr>
      </p:pic>
      <p:sp>
        <p:nvSpPr>
          <p:cNvPr id="46" name="Text Box 46"/>
          <p:cNvSpPr>
            <a:spLocks/>
          </p:cNvSpPr>
          <p:nvPr/>
        </p:nvSpPr>
        <p:spPr>
          <a:xfrm>
            <a:off x="5943600" y="1981200"/>
            <a:ext cx="2667000" cy="2133600"/>
          </a:xfrm>
          <a:custGeom>
            <a:avLst/>
            <a:gdLst/>
            <a:ahLst/>
            <a:cxnLst/>
            <a:rect l="0" t="0" r="r" b="b"/>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a:solidFill>
              <a:srgbClr val="000000"/>
            </a:solidFill>
            <a:round/>
            <a:headEnd/>
            <a:tailEnd/>
          </a:ln>
          <a:effectLst>
            <a:outerShdw blurRad="63500" dist="107763" dir="2700000">
              <a:srgbClr val="808080"/>
            </a:outerShdw>
          </a:effectLst>
        </p:spPr>
        <p:txBody>
          <a:bodyPr numCol="1"/>
          <a:lstStyle/>
          <a:p>
            <a:pPr marL="0" indent="0" algn="ctr"/>
            <a:r>
              <a:rPr lang="en-US" sz="3200" dirty="0"/>
              <a:t>You can’t </a:t>
            </a:r>
          </a:p>
          <a:p>
            <a:pPr marL="0" indent="0" algn="ctr"/>
            <a:r>
              <a:rPr lang="en-US" sz="3200" dirty="0"/>
              <a:t>come 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7" name="Text Box 47"/>
          <p:cNvSpPr>
            <a:spLocks noGrp="1"/>
          </p:cNvSpPr>
          <p:nvPr>
            <p:ph type="title"/>
          </p:nvPr>
        </p:nvSpPr>
        <p:spPr>
          <a:xfrm>
            <a:off x="152400" y="228600"/>
            <a:ext cx="3886200" cy="6248400"/>
          </a:xfrm>
          <a:prstGeom prst="rect">
            <a:avLst/>
          </a:prstGeom>
        </p:spPr>
        <p:txBody>
          <a:bodyPr wrap="square" lIns="91440" tIns="45720" rIns="91440" bIns="45720" numCol="1" anchor="ctr"/>
          <a:lstStyle/>
          <a:p>
            <a:pPr marL="0" indent="0"/>
            <a:r>
              <a:rPr lang="en-US" sz="4000" baseline="30000" dirty="0">
                <a:solidFill>
                  <a:schemeClr val="bg1"/>
                </a:solidFill>
                <a:latin typeface="Palatino Linotype" pitchFamily="18" charset="0"/>
              </a:rPr>
              <a:t>9</a:t>
            </a:r>
            <a:r>
              <a:rPr lang="en-US" sz="4000" dirty="0">
                <a:solidFill>
                  <a:schemeClr val="bg1"/>
                </a:solidFill>
                <a:latin typeface="Palatino Linotype" pitchFamily="18" charset="0"/>
              </a:rPr>
              <a:t>David then took up residence in the fortress and called it the City of David. </a:t>
            </a:r>
            <a:br>
              <a:rPr lang="en-US" sz="4000" dirty="0">
                <a:solidFill>
                  <a:schemeClr val="bg1"/>
                </a:solidFill>
                <a:latin typeface="Palatino Linotype" pitchFamily="18" charset="0"/>
              </a:rPr>
            </a:br>
            <a:r>
              <a:rPr lang="en-US" sz="4000" dirty="0">
                <a:solidFill>
                  <a:schemeClr val="bg1"/>
                </a:solidFill>
                <a:latin typeface="Palatino Linotype" pitchFamily="18" charset="0"/>
              </a:rPr>
              <a:t>He built up the area around it, from the supporting terraces inward.</a:t>
            </a:r>
          </a:p>
        </p:txBody>
      </p:sp>
      <p:pic>
        <p:nvPicPr>
          <p:cNvPr id="48" name="Picture 48"/>
          <p:cNvPicPr>
            <a:picLocks noChangeAspect="1"/>
          </p:cNvPicPr>
          <p:nvPr/>
        </p:nvPicPr>
        <p:blipFill>
          <a:blip r:embed="rId3" cstate="email">
            <a:extLst>
              <a:ext uri="{28A0092B-C50C-407E-A947-70E740481C1C}">
                <a14:useLocalDpi xmlns:a14="http://schemas.microsoft.com/office/drawing/2010/main"/>
              </a:ext>
            </a:extLst>
          </a:blip>
          <a:stretch/>
        </p:blipFill>
        <p:spPr>
          <a:xfrm>
            <a:off x="4419600" y="3429000"/>
            <a:ext cx="4305300" cy="3176587"/>
          </a:xfrm>
          <a:prstGeom prst="rect">
            <a:avLst/>
          </a:prstGeom>
          <a:noFill/>
          <a:ln>
            <a:noFill/>
          </a:ln>
        </p:spPr>
      </p:pic>
      <p:sp>
        <p:nvSpPr>
          <p:cNvPr id="50" name="Text Box 50"/>
          <p:cNvSpPr>
            <a:spLocks/>
          </p:cNvSpPr>
          <p:nvPr/>
        </p:nvSpPr>
        <p:spPr>
          <a:xfrm flipV="1">
            <a:off x="4191000" y="3048000"/>
            <a:ext cx="0" cy="3581400"/>
          </a:xfrm>
          <a:prstGeom prst="line">
            <a:avLst/>
          </a:prstGeom>
          <a:noFill/>
          <a:ln w="76200">
            <a:solidFill>
              <a:schemeClr val="tx1"/>
            </a:solidFill>
            <a:round/>
            <a:headEnd/>
            <a:tailEnd/>
          </a:ln>
        </p:spPr>
      </p:sp>
      <p:sp>
        <p:nvSpPr>
          <p:cNvPr id="51" name="Text Box 51"/>
          <p:cNvSpPr>
            <a:spLocks/>
          </p:cNvSpPr>
          <p:nvPr/>
        </p:nvSpPr>
        <p:spPr>
          <a:xfrm flipH="1" flipV="1">
            <a:off x="4191000" y="3048000"/>
            <a:ext cx="4800600" cy="0"/>
          </a:xfrm>
          <a:prstGeom prst="line">
            <a:avLst/>
          </a:prstGeom>
          <a:noFill/>
          <a:ln w="76200">
            <a:solidFill>
              <a:schemeClr val="tx1"/>
            </a:solidFill>
            <a:round/>
            <a:headEnd/>
            <a:tailEnd/>
          </a:ln>
        </p:spPr>
      </p:sp>
      <p:sp>
        <p:nvSpPr>
          <p:cNvPr id="52" name="Text Box 52"/>
          <p:cNvSpPr>
            <a:spLocks/>
          </p:cNvSpPr>
          <p:nvPr/>
        </p:nvSpPr>
        <p:spPr>
          <a:xfrm flipV="1">
            <a:off x="8991600" y="3048000"/>
            <a:ext cx="0" cy="3581400"/>
          </a:xfrm>
          <a:prstGeom prst="line">
            <a:avLst/>
          </a:prstGeom>
          <a:noFill/>
          <a:ln w="76200">
            <a:solidFill>
              <a:schemeClr val="tx1"/>
            </a:solidFill>
            <a:round/>
            <a:headEnd/>
            <a:tailEnd/>
          </a:ln>
        </p:spPr>
      </p:sp>
      <p:pic>
        <p:nvPicPr>
          <p:cNvPr id="53" name="Picture 53"/>
          <p:cNvPicPr>
            <a:picLocks noChangeAspect="1"/>
          </p:cNvPicPr>
          <p:nvPr/>
        </p:nvPicPr>
        <p:blipFill>
          <a:blip r:embed="rId4"/>
          <a:stretch/>
        </p:blipFill>
        <p:spPr>
          <a:xfrm>
            <a:off x="5029200" y="152400"/>
            <a:ext cx="3043237" cy="3124200"/>
          </a:xfrm>
          <a:prstGeom prst="rect">
            <a:avLst/>
          </a:prstGeom>
          <a:noFill/>
          <a:ln>
            <a:noFill/>
          </a:ln>
        </p:spPr>
      </p:pic>
      <p:sp>
        <p:nvSpPr>
          <p:cNvPr id="55" name="Text Box 55"/>
          <p:cNvSpPr txBox="1">
            <a:spLocks/>
          </p:cNvSpPr>
          <p:nvPr/>
        </p:nvSpPr>
        <p:spPr>
          <a:xfrm>
            <a:off x="5334000" y="990600"/>
            <a:ext cx="2438400" cy="1004887"/>
          </a:xfrm>
          <a:prstGeom prst="rect">
            <a:avLst/>
          </a:prstGeom>
          <a:noFill/>
          <a:ln>
            <a:noFill/>
          </a:ln>
        </p:spPr>
        <p:txBody>
          <a:bodyPr numCol="1">
            <a:spAutoFit/>
          </a:bodyPr>
          <a:lstStyle/>
          <a:p>
            <a:pPr marL="0" indent="0" algn="ctr">
              <a:spcBef>
                <a:spcPct val="50000"/>
              </a:spcBef>
            </a:pPr>
            <a:r>
              <a:rPr lang="en-US" b="1" dirty="0"/>
              <a:t>Welcome to the</a:t>
            </a:r>
          </a:p>
          <a:p>
            <a:pPr marL="0" indent="0" algn="ctr">
              <a:spcBef>
                <a:spcPct val="50000"/>
              </a:spcBef>
            </a:pPr>
            <a:r>
              <a:rPr lang="en-US" b="1" dirty="0"/>
              <a:t>City of David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6" name="Text Box 56"/>
          <p:cNvSpPr>
            <a:spLocks noGrp="1"/>
          </p:cNvSpPr>
          <p:nvPr>
            <p:ph type="title"/>
          </p:nvPr>
        </p:nvSpPr>
        <p:spPr>
          <a:xfrm>
            <a:off x="308113" y="1984513"/>
            <a:ext cx="4204252" cy="2438400"/>
          </a:xfrm>
          <a:prstGeom prst="rect">
            <a:avLst/>
          </a:prstGeom>
        </p:spPr>
        <p:txBody>
          <a:bodyPr wrap="square" lIns="91440" tIns="45720" rIns="91440" bIns="45720" numCol="1" anchor="ctr"/>
          <a:lstStyle/>
          <a:p>
            <a:pPr marL="0" indent="0"/>
            <a:r>
              <a:rPr lang="en-US" baseline="30000" dirty="0">
                <a:solidFill>
                  <a:schemeClr val="bg1"/>
                </a:solidFill>
                <a:latin typeface="Palatino Linotype" pitchFamily="18" charset="0"/>
              </a:rPr>
              <a:t>10</a:t>
            </a:r>
            <a:r>
              <a:rPr lang="en-US" dirty="0">
                <a:solidFill>
                  <a:schemeClr val="bg1"/>
                </a:solidFill>
                <a:latin typeface="Palatino Linotype" pitchFamily="18" charset="0"/>
              </a:rPr>
              <a:t>And he became more and more powerful, because the Lord God Almighty was with him.</a:t>
            </a:r>
          </a:p>
        </p:txBody>
      </p:sp>
      <p:pic>
        <p:nvPicPr>
          <p:cNvPr id="57" name="Picture 57"/>
          <p:cNvPicPr>
            <a:picLocks noChangeAspect="1"/>
          </p:cNvPicPr>
          <p:nvPr/>
        </p:nvPicPr>
        <p:blipFill>
          <a:blip r:embed="rId3" cstate="email">
            <a:extLst>
              <a:ext uri="{28A0092B-C50C-407E-A947-70E740481C1C}">
                <a14:useLocalDpi xmlns:a14="http://schemas.microsoft.com/office/drawing/2010/main"/>
              </a:ext>
            </a:extLst>
          </a:blip>
          <a:stretch/>
        </p:blipFill>
        <p:spPr>
          <a:xfrm>
            <a:off x="4817165" y="1732756"/>
            <a:ext cx="3429000" cy="3392487"/>
          </a:xfrm>
          <a:prstGeom prst="rect">
            <a:avLst/>
          </a:prstGeom>
          <a:noFill/>
          <a:ln>
            <a:noFill/>
          </a:ln>
        </p:spPr>
      </p:pic>
      <p:sp>
        <p:nvSpPr>
          <p:cNvPr id="59" name="Text Box 59"/>
          <p:cNvSpPr txBox="1">
            <a:spLocks/>
          </p:cNvSpPr>
          <p:nvPr/>
        </p:nvSpPr>
        <p:spPr>
          <a:xfrm>
            <a:off x="3593243" y="202108"/>
            <a:ext cx="4543563" cy="646331"/>
          </a:xfrm>
          <a:prstGeom prst="rect">
            <a:avLst/>
          </a:prstGeom>
          <a:noFill/>
          <a:ln>
            <a:noFill/>
          </a:ln>
        </p:spPr>
        <p:txBody>
          <a:bodyPr wrap="square" numCol="1">
            <a:spAutoFit/>
          </a:bodyPr>
          <a:lstStyle/>
          <a:p>
            <a:pPr marL="0" indent="0" algn="ctr">
              <a:spcBef>
                <a:spcPct val="50000"/>
              </a:spcBef>
            </a:pPr>
            <a:r>
              <a:rPr lang="en-US" sz="3600" b="1" dirty="0"/>
              <a:t>Lord God Almighty</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331</TotalTime>
  <Words>1042</Words>
  <Application>Microsoft Office PowerPoint</Application>
  <PresentationFormat>On-screen Show (4:3)</PresentationFormat>
  <Paragraphs>143</Paragraphs>
  <Slides>47</Slides>
  <Notes>47</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47</vt:i4>
      </vt:variant>
    </vt:vector>
  </HeadingPairs>
  <TitlesOfParts>
    <vt:vector size="59" baseType="lpstr">
      <vt:lpstr>ＭＳ Ｐゴシック</vt:lpstr>
      <vt:lpstr>Arial</vt:lpstr>
      <vt:lpstr>Book Antiqua</vt:lpstr>
      <vt:lpstr>Calibri</vt:lpstr>
      <vt:lpstr>Lucida Sans</vt:lpstr>
      <vt:lpstr>Palatino Linotype</vt:lpstr>
      <vt:lpstr>Sitka Display Semibold</vt:lpstr>
      <vt:lpstr>Wingdings</vt:lpstr>
      <vt:lpstr>Wingdings 2</vt:lpstr>
      <vt:lpstr>Wingdings 3</vt:lpstr>
      <vt:lpstr>Default Design</vt:lpstr>
      <vt:lpstr>2_Apex</vt:lpstr>
      <vt:lpstr>PowerPoint Presentation</vt:lpstr>
      <vt:lpstr>“Obedience Brings Blessings”</vt:lpstr>
      <vt:lpstr>6aThe king and his men marched to Jerusalem to attack the Jebusites, who lived there.</vt:lpstr>
      <vt:lpstr>6bThe Jebusites said to David,  “You will not get in here;  even the blind  and the lame can ward you off.”  </vt:lpstr>
      <vt:lpstr>7Nevertheless, David captured the fortress of Zion,  which is the City of David.</vt:lpstr>
      <vt:lpstr>8aOn that day, David had said, “Anyone who conquers the Jebusites will have to use the water shaft to reach those ‘lame and blind’ who are David’s enemies.</vt:lpstr>
      <vt:lpstr>8bThat is why they say, “The ‘blind and lame’ will not enter the palace.</vt:lpstr>
      <vt:lpstr>9David then took up residence in the fortress and called it the City of David.  He built up the area around it, from the supporting terraces inward.</vt:lpstr>
      <vt:lpstr>10And he became more and more powerful, because the Lord God Almighty was with him.</vt:lpstr>
      <vt:lpstr>11Now Hiram king of Tyre sent envoys to David, along with cedar logs and carpenters and stonemasons, and they built a palace for David.  </vt:lpstr>
      <vt:lpstr>12Then David knew that the Lord had established him as *king over Israel and had exalted his kingdom for the sake of his people Israel.</vt:lpstr>
      <vt:lpstr>PowerPoint Presentation</vt:lpstr>
      <vt:lpstr>13After he left Hebron,  David took more concubines and wives in Jerusalem, and more sons and daughters were born to him.</vt:lpstr>
      <vt:lpstr>14These are the names of the children born to him there: Shammua, Shobab, Nathan, Solomon, 15Ibhar, Elishua, Nepheg, Japhia, 16Elishama, Eliada, and Eliphelet.</vt:lpstr>
      <vt:lpstr>17When the Philistines heard that David had been anointed king over Israel, they went up in full force to search for him, but David heard about it and it went down to the stronghold.</vt:lpstr>
      <vt:lpstr>18Now the Philistines had come and spread out in the Valley of Rephaim; 19so David inquired of the Lord, “Shall I go and attack the Philistines? Will you deliver them into my hands? </vt:lpstr>
      <vt:lpstr> The Lord answered him,  “Go, for I will surely deliver the Philistines into your hands.</vt:lpstr>
      <vt:lpstr>20aSo David went to Baal Perazim, and there he defeated them. </vt:lpstr>
      <vt:lpstr>20bHe said, “As waters break out, the Lord has broken out against my enemies before me.”  So that place was called Baal Perazim.</vt:lpstr>
      <vt:lpstr>21The Philistines abandoned their idols there, and David and his men carried them off.</vt:lpstr>
      <vt:lpstr>22Once more the Philistines came up and spread out in the Valley of Rephaim;  23so David inquired of the Lord,  and he answered, </vt:lpstr>
      <vt:lpstr>“Do not go straight up,  but circle around behind them  and attack them in front of the poplar trees.</vt:lpstr>
      <vt:lpstr>24As soon as you hear the sound of marching in the tops of the poplar trees, move quickly, because that will mean the Lord has gone out in front of you to strike the Philistine army.    </vt:lpstr>
      <vt:lpstr>25So David did as the Lord commanded him, and he struck down the Philistines all the way from Gibeon to Gezer.</vt:lpstr>
      <vt:lpstr>1David again brought together all the able young men of Israel - thirty thousand.</vt:lpstr>
      <vt:lpstr>2He and all his men went to Baalah in Judah to bring up from there the ark of God,  which is called by the Name,  the name of the Lord Almighty,  who is enthroned between the cherubim  that are on the ark.</vt:lpstr>
      <vt:lpstr>3They set the ark of God on a new cart and brought it from the house of Abinadab, which was on the hill. </vt:lpstr>
      <vt:lpstr>Uzzah and Ahio, sons of Abinadab,  were guiding the new cart  4with the ark of God on it,  and Ahio was walking in front of it.</vt:lpstr>
      <vt:lpstr>5David and all Israel were celebrating with all their might before the Lord, with castanets, harps, lyres, timbrels, sistrums, and cymbals.</vt:lpstr>
      <vt:lpstr>PowerPoint Presentation</vt:lpstr>
      <vt:lpstr>7The Lord’s anger burned against Uzzah because of his irreverent act;  therefore God struck him down  and he died there beside the ark of God.</vt:lpstr>
      <vt:lpstr>8Then David was angry because the Lord’s wrath had broken out against Uzzah, and to this day that place is called Perez Uzzah.</vt:lpstr>
      <vt:lpstr>9David was afraid of the Lord that day and said,</vt:lpstr>
      <vt:lpstr>10He was not willing to take down the ark of the Lord to be with him in the City of David. Instead, he took it aside to the house of Obed-Edom the Gittite.</vt:lpstr>
      <vt:lpstr>11The ark of the Lord remained in the house of Obed-Edom the Gittite  for 3 months,  and the Lord blessed him  and his entire household.</vt:lpstr>
      <vt:lpstr>12Now King David was told,  “The Lord has blessed the household of Obed-Edom and everything he has, because of the ark of God.”</vt:lpstr>
      <vt:lpstr>So David went to bring up the ark of God from the house of Obed-Edom to the City of David with rejoicing.</vt:lpstr>
      <vt:lpstr>13When those who were carrying the ark of the Lord had taken six steps, he sacrificed a bull and a fattened calf.</vt:lpstr>
      <vt:lpstr>14Wearing a linen ephod, David was dancing before the Lord with all his might, </vt:lpstr>
      <vt:lpstr>   15while he and all Israel were bringing up the ark of the Lord with shouts and sounds of trumpets.</vt:lpstr>
      <vt:lpstr>16As the ark of the Lord was entering the city of David, Michal daughter of Saul watched from a window. </vt:lpstr>
      <vt:lpstr>she despised him in her heart.</vt:lpstr>
      <vt:lpstr>17They brought the ark of the Lord and set it in its place</vt:lpstr>
      <vt:lpstr>inside the tent that David had pitched for it,  </vt:lpstr>
      <vt:lpstr> and David sacrificed burnt offerings  and fellowship offerings before the Lord.</vt:lpstr>
      <vt:lpstr>18After he had finished sacrificing the burnt offerings and fellowship offerings, he blessed the people in the name of the Lord Almighty.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Joycekk</dc:creator>
  <cp:lastModifiedBy>Ken Stoll</cp:lastModifiedBy>
  <cp:revision>9</cp:revision>
  <dcterms:modified xsi:type="dcterms:W3CDTF">2023-01-19T12:14:19Z</dcterms:modified>
</cp:coreProperties>
</file>