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1"/>
    <p:sldMasterId id="2147484307" r:id="rId2"/>
  </p:sldMasterIdLst>
  <p:notesMasterIdLst>
    <p:notesMasterId r:id="rId46"/>
  </p:notesMasterIdLst>
  <p:sldIdLst>
    <p:sldId id="886" r:id="rId3"/>
    <p:sldId id="317" r:id="rId4"/>
    <p:sldId id="960" r:id="rId5"/>
    <p:sldId id="337" r:id="rId6"/>
    <p:sldId id="357" r:id="rId7"/>
    <p:sldId id="887" r:id="rId8"/>
    <p:sldId id="336" r:id="rId9"/>
    <p:sldId id="358" r:id="rId10"/>
    <p:sldId id="888" r:id="rId11"/>
    <p:sldId id="363" r:id="rId12"/>
    <p:sldId id="338" r:id="rId13"/>
    <p:sldId id="889" r:id="rId14"/>
    <p:sldId id="890" r:id="rId15"/>
    <p:sldId id="350" r:id="rId16"/>
    <p:sldId id="892" r:id="rId17"/>
    <p:sldId id="891" r:id="rId18"/>
    <p:sldId id="953" r:id="rId19"/>
    <p:sldId id="894" r:id="rId20"/>
    <p:sldId id="893" r:id="rId21"/>
    <p:sldId id="359" r:id="rId22"/>
    <p:sldId id="895" r:id="rId23"/>
    <p:sldId id="340" r:id="rId24"/>
    <p:sldId id="351" r:id="rId25"/>
    <p:sldId id="361" r:id="rId26"/>
    <p:sldId id="955" r:id="rId27"/>
    <p:sldId id="362" r:id="rId28"/>
    <p:sldId id="897" r:id="rId29"/>
    <p:sldId id="898" r:id="rId30"/>
    <p:sldId id="956" r:id="rId31"/>
    <p:sldId id="360" r:id="rId32"/>
    <p:sldId id="354" r:id="rId33"/>
    <p:sldId id="900" r:id="rId34"/>
    <p:sldId id="901" r:id="rId35"/>
    <p:sldId id="352" r:id="rId36"/>
    <p:sldId id="957" r:id="rId37"/>
    <p:sldId id="902" r:id="rId38"/>
    <p:sldId id="904" r:id="rId39"/>
    <p:sldId id="905" r:id="rId40"/>
    <p:sldId id="356" r:id="rId41"/>
    <p:sldId id="903" r:id="rId42"/>
    <p:sldId id="958" r:id="rId43"/>
    <p:sldId id="364" r:id="rId44"/>
    <p:sldId id="959"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CC"/>
    <a:srgbClr val="FFE27F"/>
    <a:srgbClr val="435254"/>
    <a:srgbClr val="435756"/>
    <a:srgbClr val="467299"/>
    <a:srgbClr val="F3D72D"/>
    <a:srgbClr val="E83894"/>
    <a:srgbClr val="CC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4561" autoAdjust="0"/>
  </p:normalViewPr>
  <p:slideViewPr>
    <p:cSldViewPr>
      <p:cViewPr varScale="1">
        <p:scale>
          <a:sx n="110" d="100"/>
          <a:sy n="110" d="100"/>
        </p:scale>
        <p:origin x="168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29CC1E4-BA49-614E-E692-6A0DA04B5C0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xmlns="" id="{E78ED490-BC0A-F938-8946-19A64060690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364B7894-A429-498C-AF54-9E695E31BE9D}" type="datetimeFigureOut">
              <a:rPr lang="en-US"/>
              <a:pPr>
                <a:defRPr/>
              </a:pPr>
              <a:t>12/9/2022</a:t>
            </a:fld>
            <a:endParaRPr lang="en-US" dirty="0"/>
          </a:p>
        </p:txBody>
      </p:sp>
      <p:sp>
        <p:nvSpPr>
          <p:cNvPr id="4" name="Slide Image Placeholder 3">
            <a:extLst>
              <a:ext uri="{FF2B5EF4-FFF2-40B4-BE49-F238E27FC236}">
                <a16:creationId xmlns:a16="http://schemas.microsoft.com/office/drawing/2014/main" xmlns="" id="{1B511F9F-111D-8B9F-D0AA-1C79C8B96B9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4FE33F21-9DAC-CAC4-B508-ADCD4894D08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9A5C267-5FE0-AA13-2749-7C1CB82E79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E0631390-E408-A5B8-FF53-FC73DF95C16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461575C-A0AD-4FB1-99C3-FDD6B1B2452E}" type="slidenum">
              <a:rPr lang="en-US" altLang="en-US"/>
              <a:pPr/>
              <a:t>‹#›</a:t>
            </a:fld>
            <a:endParaRPr lang="en-US" altLang="en-US"/>
          </a:p>
        </p:txBody>
      </p:sp>
    </p:spTree>
    <p:extLst>
      <p:ext uri="{BB962C8B-B14F-4D97-AF65-F5344CB8AC3E}">
        <p14:creationId xmlns:p14="http://schemas.microsoft.com/office/powerpoint/2010/main" val="171294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A2459A-61CF-4693-AF28-82E0F3FB8C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17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1575C-A0AD-4FB1-99C3-FDD6B1B2452E}" type="slidenum">
              <a:rPr lang="en-US" altLang="en-US" smtClean="0"/>
              <a:pPr/>
              <a:t>7</a:t>
            </a:fld>
            <a:endParaRPr lang="en-US" altLang="en-US"/>
          </a:p>
        </p:txBody>
      </p:sp>
    </p:spTree>
    <p:extLst>
      <p:ext uri="{BB962C8B-B14F-4D97-AF65-F5344CB8AC3E}">
        <p14:creationId xmlns:p14="http://schemas.microsoft.com/office/powerpoint/2010/main" val="346040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14FB8197-1A27-EC8D-57B1-47BF2AE9A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15A56784-2828-BB1D-F253-44B9DCED99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xmlns="" id="{F82ED067-DE68-B3CA-8468-8C9F20AD2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CCA6D9-D42F-404D-991C-7D5A8AECB68E}"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37645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49E3473-F854-256B-7BE0-8F63865EA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DE2D03B-0A66-B5B3-2273-E8C3C0389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xmlns="" id="{1E031DBC-A6B0-37CC-6705-A120603191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7CFC-914E-4BE0-A3C5-D32C4EBF9CB9}"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97520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49E3473-F854-256B-7BE0-8F63865EA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DE2D03B-0A66-B5B3-2273-E8C3C0389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xmlns="" id="{1E031DBC-A6B0-37CC-6705-A120603191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7CFC-914E-4BE0-A3C5-D32C4EBF9CB9}"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42233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49E3473-F854-256B-7BE0-8F63865EA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DE2D03B-0A66-B5B3-2273-E8C3C0389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xmlns="" id="{1E031DBC-A6B0-37CC-6705-A120603191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7CFC-914E-4BE0-A3C5-D32C4EBF9CB9}"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9224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49E3473-F854-256B-7BE0-8F63865EA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DE2D03B-0A66-B5B3-2273-E8C3C0389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xmlns="" id="{1E031DBC-A6B0-37CC-6705-A120603191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7CFC-914E-4BE0-A3C5-D32C4EBF9CB9}"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51930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1575C-A0AD-4FB1-99C3-FDD6B1B2452E}" type="slidenum">
              <a:rPr lang="en-US" altLang="en-US" smtClean="0"/>
              <a:pPr/>
              <a:t>29</a:t>
            </a:fld>
            <a:endParaRPr lang="en-US" altLang="en-US"/>
          </a:p>
        </p:txBody>
      </p:sp>
    </p:spTree>
    <p:extLst>
      <p:ext uri="{BB962C8B-B14F-4D97-AF65-F5344CB8AC3E}">
        <p14:creationId xmlns:p14="http://schemas.microsoft.com/office/powerpoint/2010/main" val="400465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54FFE7-CE0F-9E84-E230-798C8A19A260}"/>
              </a:ext>
            </a:extLst>
          </p:cNvPr>
          <p:cNvSpPr txBox="1"/>
          <p:nvPr/>
        </p:nvSpPr>
        <p:spPr>
          <a:xfrm>
            <a:off x="1828800" y="3159125"/>
            <a:ext cx="457200" cy="1035050"/>
          </a:xfrm>
          <a:prstGeom prst="rect">
            <a:avLst/>
          </a:prstGeom>
          <a:noFill/>
        </p:spPr>
        <p:txBody>
          <a:bodyPr lIns="0" tIns="9144" rIns="0" bIns="9144" anchor="ctr">
            <a:spAutoFit/>
          </a:bodyPr>
          <a:lstStyle/>
          <a:p>
            <a:pPr eaLnBrk="1" hangingPunct="1">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a:extLst>
              <a:ext uri="{FF2B5EF4-FFF2-40B4-BE49-F238E27FC236}">
                <a16:creationId xmlns:a16="http://schemas.microsoft.com/office/drawing/2014/main" xmlns="" id="{6AEECD4E-049F-43C1-EB4C-B04C80787F04}"/>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xmlns="" id="{5E1198C9-2E0D-D27A-B67D-EF2610179D76}"/>
              </a:ext>
            </a:extLst>
          </p:cNvPr>
          <p:cNvSpPr>
            <a:spLocks noGrp="1"/>
          </p:cNvSpPr>
          <p:nvPr>
            <p:ph type="sldNum" sz="quarter" idx="11"/>
          </p:nvPr>
        </p:nvSpPr>
        <p:spPr/>
        <p:txBody>
          <a:bodyPr/>
          <a:lstStyle>
            <a:lvl1pPr>
              <a:defRPr/>
            </a:lvl1pPr>
          </a:lstStyle>
          <a:p>
            <a:fld id="{67D37F61-BB9B-4F78-A1BC-B21A325699D1}" type="slidenum">
              <a:rPr lang="en-US" altLang="en-US"/>
              <a:pPr/>
              <a:t>‹#›</a:t>
            </a:fld>
            <a:endParaRPr lang="en-US" altLang="en-US"/>
          </a:p>
        </p:txBody>
      </p:sp>
      <p:sp>
        <p:nvSpPr>
          <p:cNvPr id="7" name="Footer Placeholder 16">
            <a:extLst>
              <a:ext uri="{FF2B5EF4-FFF2-40B4-BE49-F238E27FC236}">
                <a16:creationId xmlns:a16="http://schemas.microsoft.com/office/drawing/2014/main" xmlns="" id="{EB30C2A9-3A42-76F7-EBDF-E00B684BA63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0995869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A7622B-DE0B-BECB-EEA2-6409669F65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121A5D5-9C3A-8E41-96D3-AA3C4678BD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6F064F6-D98D-8405-D975-7478480D8FE9}"/>
              </a:ext>
            </a:extLst>
          </p:cNvPr>
          <p:cNvSpPr>
            <a:spLocks noGrp="1"/>
          </p:cNvSpPr>
          <p:nvPr>
            <p:ph type="sldNum" sz="quarter" idx="12"/>
          </p:nvPr>
        </p:nvSpPr>
        <p:spPr/>
        <p:txBody>
          <a:bodyPr/>
          <a:lstStyle>
            <a:lvl1pPr>
              <a:defRPr/>
            </a:lvl1pPr>
          </a:lstStyle>
          <a:p>
            <a:fld id="{7E156FCF-30C3-42C7-9215-C9B57C1E9B05}" type="slidenum">
              <a:rPr lang="en-US" altLang="en-US"/>
              <a:pPr/>
              <a:t>‹#›</a:t>
            </a:fld>
            <a:endParaRPr lang="en-US" altLang="en-US"/>
          </a:p>
        </p:txBody>
      </p:sp>
    </p:spTree>
    <p:extLst>
      <p:ext uri="{BB962C8B-B14F-4D97-AF65-F5344CB8AC3E}">
        <p14:creationId xmlns:p14="http://schemas.microsoft.com/office/powerpoint/2010/main" val="12913363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3104810-CC80-87CC-3FE4-C9697A08A2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2B30E6F-1842-67B4-8693-C7E4A6BA68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32043A7-C035-9029-CCE5-5966F56A87CF}"/>
              </a:ext>
            </a:extLst>
          </p:cNvPr>
          <p:cNvSpPr>
            <a:spLocks noGrp="1"/>
          </p:cNvSpPr>
          <p:nvPr>
            <p:ph type="sldNum" sz="quarter" idx="12"/>
          </p:nvPr>
        </p:nvSpPr>
        <p:spPr/>
        <p:txBody>
          <a:bodyPr/>
          <a:lstStyle>
            <a:lvl1pPr>
              <a:defRPr/>
            </a:lvl1pPr>
          </a:lstStyle>
          <a:p>
            <a:fld id="{316AF908-B4AB-4BDA-BE6F-9A4B785C952E}" type="slidenum">
              <a:rPr lang="en-US" altLang="en-US"/>
              <a:pPr/>
              <a:t>‹#›</a:t>
            </a:fld>
            <a:endParaRPr lang="en-US" altLang="en-US"/>
          </a:p>
        </p:txBody>
      </p:sp>
    </p:spTree>
    <p:extLst>
      <p:ext uri="{BB962C8B-B14F-4D97-AF65-F5344CB8AC3E}">
        <p14:creationId xmlns:p14="http://schemas.microsoft.com/office/powerpoint/2010/main" val="161553084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9B631-4AD9-4D79-B568-0CC1872B100C}" type="datetimeFigureOut">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12/9/2022</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A6E4-77FC-47D1-951D-B3DA0A2C6289}"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424998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D03040CB-9F06-5468-9941-3FA9E8EF4C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B9F6A88-B182-38E2-AD7F-E969C67B7C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CB66C74C-EBE1-50C4-11AF-2C794EE18DF1}"/>
              </a:ext>
            </a:extLst>
          </p:cNvPr>
          <p:cNvSpPr>
            <a:spLocks noGrp="1"/>
          </p:cNvSpPr>
          <p:nvPr>
            <p:ph type="sldNum" sz="quarter" idx="12"/>
          </p:nvPr>
        </p:nvSpPr>
        <p:spPr/>
        <p:txBody>
          <a:bodyPr/>
          <a:lstStyle>
            <a:lvl1pPr>
              <a:defRPr/>
            </a:lvl1pPr>
          </a:lstStyle>
          <a:p>
            <a:fld id="{797912C6-B2D8-45AF-8883-09A4E5F5B17A}" type="slidenum">
              <a:rPr lang="en-US" altLang="en-US"/>
              <a:pPr/>
              <a:t>‹#›</a:t>
            </a:fld>
            <a:endParaRPr lang="en-US" altLang="en-US"/>
          </a:p>
        </p:txBody>
      </p:sp>
    </p:spTree>
    <p:extLst>
      <p:ext uri="{BB962C8B-B14F-4D97-AF65-F5344CB8AC3E}">
        <p14:creationId xmlns:p14="http://schemas.microsoft.com/office/powerpoint/2010/main" val="341244795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808471-00B7-20C6-B838-65542715D3AA}"/>
              </a:ext>
            </a:extLst>
          </p:cNvPr>
          <p:cNvSpPr txBox="1"/>
          <p:nvPr/>
        </p:nvSpPr>
        <p:spPr>
          <a:xfrm>
            <a:off x="4267200" y="4075113"/>
            <a:ext cx="457200" cy="1014412"/>
          </a:xfrm>
          <a:prstGeom prst="rect">
            <a:avLst/>
          </a:prstGeom>
          <a:noFill/>
        </p:spPr>
        <p:txBody>
          <a:bodyPr lIns="0" tIns="0" rIns="0" bIns="0">
            <a:spAutoFit/>
          </a:bodyPr>
          <a:lstStyle/>
          <a:p>
            <a:pPr eaLnBrk="1" hangingPunct="1">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5" name="Date Placeholder 11">
            <a:extLst>
              <a:ext uri="{FF2B5EF4-FFF2-40B4-BE49-F238E27FC236}">
                <a16:creationId xmlns:a16="http://schemas.microsoft.com/office/drawing/2014/main" xmlns="" id="{7BDFEF7A-8063-89DD-12E6-AF5E00759150}"/>
              </a:ext>
            </a:extLst>
          </p:cNvPr>
          <p:cNvSpPr>
            <a:spLocks noGrp="1"/>
          </p:cNvSpPr>
          <p:nvPr>
            <p:ph type="dt" sz="half" idx="10"/>
          </p:nvPr>
        </p:nvSpPr>
        <p:spPr/>
        <p:txBody>
          <a:bodyPr/>
          <a:lstStyle>
            <a:lvl1pPr>
              <a:defRPr/>
            </a:lvl1pPr>
          </a:lstStyle>
          <a:p>
            <a:pPr>
              <a:defRPr/>
            </a:pPr>
            <a:endParaRPr lang="en-US"/>
          </a:p>
        </p:txBody>
      </p:sp>
      <p:sp>
        <p:nvSpPr>
          <p:cNvPr id="6" name="Slide Number Placeholder 12">
            <a:extLst>
              <a:ext uri="{FF2B5EF4-FFF2-40B4-BE49-F238E27FC236}">
                <a16:creationId xmlns:a16="http://schemas.microsoft.com/office/drawing/2014/main" xmlns="" id="{7A6681D5-3C43-9CE8-2C40-C4844EC282C7}"/>
              </a:ext>
            </a:extLst>
          </p:cNvPr>
          <p:cNvSpPr>
            <a:spLocks noGrp="1"/>
          </p:cNvSpPr>
          <p:nvPr>
            <p:ph type="sldNum" sz="quarter" idx="11"/>
          </p:nvPr>
        </p:nvSpPr>
        <p:spPr/>
        <p:txBody>
          <a:bodyPr/>
          <a:lstStyle>
            <a:lvl1pPr>
              <a:defRPr/>
            </a:lvl1pPr>
          </a:lstStyle>
          <a:p>
            <a:fld id="{D43CEFF3-D179-4797-869C-CC6389448F06}" type="slidenum">
              <a:rPr lang="en-US" altLang="en-US"/>
              <a:pPr/>
              <a:t>‹#›</a:t>
            </a:fld>
            <a:endParaRPr lang="en-US" altLang="en-US"/>
          </a:p>
        </p:txBody>
      </p:sp>
      <p:sp>
        <p:nvSpPr>
          <p:cNvPr id="7" name="Footer Placeholder 13">
            <a:extLst>
              <a:ext uri="{FF2B5EF4-FFF2-40B4-BE49-F238E27FC236}">
                <a16:creationId xmlns:a16="http://schemas.microsoft.com/office/drawing/2014/main" xmlns="" id="{1F4A01F8-F9B4-3486-0484-03E74CF0F6C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3256416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xmlns="" id="{FF075133-525E-7889-57D5-80AF18B76A97}"/>
              </a:ext>
            </a:extLst>
          </p:cNvPr>
          <p:cNvSpPr>
            <a:spLocks noGrp="1"/>
          </p:cNvSpPr>
          <p:nvPr>
            <p:ph type="dt" sz="half" idx="15"/>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C70C6427-D169-5A9D-350D-E5ECBC414C7E}"/>
              </a:ext>
            </a:extLst>
          </p:cNvPr>
          <p:cNvSpPr>
            <a:spLocks noGrp="1"/>
          </p:cNvSpPr>
          <p:nvPr>
            <p:ph type="ftr" sz="quarter" idx="16"/>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E8FFD42-A6ED-9B60-C18A-7FE0B7D5385A}"/>
              </a:ext>
            </a:extLst>
          </p:cNvPr>
          <p:cNvSpPr>
            <a:spLocks noGrp="1"/>
          </p:cNvSpPr>
          <p:nvPr>
            <p:ph type="sldNum" sz="quarter" idx="17"/>
          </p:nvPr>
        </p:nvSpPr>
        <p:spPr/>
        <p:txBody>
          <a:bodyPr/>
          <a:lstStyle>
            <a:lvl1pPr>
              <a:defRPr/>
            </a:lvl1pPr>
          </a:lstStyle>
          <a:p>
            <a:fld id="{24FD3179-1DB0-4026-80FD-C6A480B745CF}" type="slidenum">
              <a:rPr lang="en-US" altLang="en-US"/>
              <a:pPr/>
              <a:t>‹#›</a:t>
            </a:fld>
            <a:endParaRPr lang="en-US" altLang="en-US"/>
          </a:p>
        </p:txBody>
      </p:sp>
    </p:spTree>
    <p:extLst>
      <p:ext uri="{BB962C8B-B14F-4D97-AF65-F5344CB8AC3E}">
        <p14:creationId xmlns:p14="http://schemas.microsoft.com/office/powerpoint/2010/main" val="30570532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0BBF92-558D-6651-526D-0EB17FA17AF3}"/>
              </a:ext>
            </a:extLst>
          </p:cNvPr>
          <p:cNvSpPr txBox="1"/>
          <p:nvPr/>
        </p:nvSpPr>
        <p:spPr>
          <a:xfrm>
            <a:off x="1057275"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7" name="TextBox 6">
            <a:extLst>
              <a:ext uri="{FF2B5EF4-FFF2-40B4-BE49-F238E27FC236}">
                <a16:creationId xmlns:a16="http://schemas.microsoft.com/office/drawing/2014/main" xmlns="" id="{9AB41C7E-6A75-AE27-D441-D0F2C4759208}"/>
              </a:ext>
            </a:extLst>
          </p:cNvPr>
          <p:cNvSpPr txBox="1"/>
          <p:nvPr/>
        </p:nvSpPr>
        <p:spPr>
          <a:xfrm>
            <a:off x="4779963"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a:extLst>
              <a:ext uri="{FF2B5EF4-FFF2-40B4-BE49-F238E27FC236}">
                <a16:creationId xmlns:a16="http://schemas.microsoft.com/office/drawing/2014/main" xmlns="" id="{E8AF3045-23CD-0156-D5E6-204F3247358C}"/>
              </a:ext>
            </a:extLst>
          </p:cNvPr>
          <p:cNvSpPr>
            <a:spLocks noGrp="1"/>
          </p:cNvSpPr>
          <p:nvPr>
            <p:ph type="dt" sz="half" idx="10"/>
          </p:nvPr>
        </p:nvSpPr>
        <p:spPr/>
        <p:txBody>
          <a:bodyPr/>
          <a:lstStyle>
            <a:lvl1pPr>
              <a:defRPr/>
            </a:lvl1pPr>
          </a:lstStyle>
          <a:p>
            <a:pPr>
              <a:defRPr/>
            </a:pPr>
            <a:endParaRPr lang="en-US"/>
          </a:p>
        </p:txBody>
      </p:sp>
      <p:sp>
        <p:nvSpPr>
          <p:cNvPr id="9" name="Slide Number Placeholder 14">
            <a:extLst>
              <a:ext uri="{FF2B5EF4-FFF2-40B4-BE49-F238E27FC236}">
                <a16:creationId xmlns:a16="http://schemas.microsoft.com/office/drawing/2014/main" xmlns="" id="{92C06A93-4B13-1891-0FA6-DF4E6B55E749}"/>
              </a:ext>
            </a:extLst>
          </p:cNvPr>
          <p:cNvSpPr>
            <a:spLocks noGrp="1"/>
          </p:cNvSpPr>
          <p:nvPr>
            <p:ph type="sldNum" sz="quarter" idx="11"/>
          </p:nvPr>
        </p:nvSpPr>
        <p:spPr/>
        <p:txBody>
          <a:bodyPr/>
          <a:lstStyle>
            <a:lvl1pPr>
              <a:defRPr/>
            </a:lvl1pPr>
          </a:lstStyle>
          <a:p>
            <a:fld id="{C78A56FB-1540-4808-8D27-636DB4DA2622}" type="slidenum">
              <a:rPr lang="en-US" altLang="en-US"/>
              <a:pPr/>
              <a:t>‹#›</a:t>
            </a:fld>
            <a:endParaRPr lang="en-US" altLang="en-US"/>
          </a:p>
        </p:txBody>
      </p:sp>
      <p:sp>
        <p:nvSpPr>
          <p:cNvPr id="10" name="Footer Placeholder 15">
            <a:extLst>
              <a:ext uri="{FF2B5EF4-FFF2-40B4-BE49-F238E27FC236}">
                <a16:creationId xmlns:a16="http://schemas.microsoft.com/office/drawing/2014/main" xmlns="" id="{E192177B-FE1C-2F09-D382-9832959FB04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3135854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1B6D043C-7FD6-A1CB-E07D-F5E9D1F6AE0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44A8017A-A299-94A2-86E7-CC8374307A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51DFF991-1AFC-4329-5335-BEAF69657CC3}"/>
              </a:ext>
            </a:extLst>
          </p:cNvPr>
          <p:cNvSpPr>
            <a:spLocks noGrp="1"/>
          </p:cNvSpPr>
          <p:nvPr>
            <p:ph type="sldNum" sz="quarter" idx="12"/>
          </p:nvPr>
        </p:nvSpPr>
        <p:spPr/>
        <p:txBody>
          <a:bodyPr/>
          <a:lstStyle>
            <a:lvl1pPr>
              <a:defRPr/>
            </a:lvl1pPr>
          </a:lstStyle>
          <a:p>
            <a:fld id="{5B0861D0-CBDE-4506-BF11-97D425CACB44}" type="slidenum">
              <a:rPr lang="en-US" altLang="en-US"/>
              <a:pPr/>
              <a:t>‹#›</a:t>
            </a:fld>
            <a:endParaRPr lang="en-US" altLang="en-US"/>
          </a:p>
        </p:txBody>
      </p:sp>
    </p:spTree>
    <p:extLst>
      <p:ext uri="{BB962C8B-B14F-4D97-AF65-F5344CB8AC3E}">
        <p14:creationId xmlns:p14="http://schemas.microsoft.com/office/powerpoint/2010/main" val="125822159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979B26D-76BC-4522-F541-77E71299427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2AB6BE2B-3E48-A4A1-996B-4240484CDD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666895F-4310-2653-2BC1-1D5C8D81BBB2}"/>
              </a:ext>
            </a:extLst>
          </p:cNvPr>
          <p:cNvSpPr>
            <a:spLocks noGrp="1"/>
          </p:cNvSpPr>
          <p:nvPr>
            <p:ph type="sldNum" sz="quarter" idx="12"/>
          </p:nvPr>
        </p:nvSpPr>
        <p:spPr/>
        <p:txBody>
          <a:bodyPr/>
          <a:lstStyle>
            <a:lvl1pPr>
              <a:defRPr/>
            </a:lvl1pPr>
          </a:lstStyle>
          <a:p>
            <a:fld id="{28E43F72-8629-43AA-B9A8-E10FBAE7D6A7}" type="slidenum">
              <a:rPr lang="en-US" altLang="en-US"/>
              <a:pPr/>
              <a:t>‹#›</a:t>
            </a:fld>
            <a:endParaRPr lang="en-US" altLang="en-US"/>
          </a:p>
        </p:txBody>
      </p:sp>
    </p:spTree>
    <p:extLst>
      <p:ext uri="{BB962C8B-B14F-4D97-AF65-F5344CB8AC3E}">
        <p14:creationId xmlns:p14="http://schemas.microsoft.com/office/powerpoint/2010/main" val="274633473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DFBE12-939B-CA8D-2F8F-771760A7D9DE}"/>
              </a:ext>
            </a:extLst>
          </p:cNvPr>
          <p:cNvSpPr txBox="1"/>
          <p:nvPr/>
        </p:nvSpPr>
        <p:spPr>
          <a:xfrm>
            <a:off x="5329238" y="1774825"/>
            <a:ext cx="457200" cy="1230313"/>
          </a:xfrm>
          <a:prstGeom prst="rect">
            <a:avLst/>
          </a:prstGeom>
          <a:noFill/>
        </p:spPr>
        <p:txBody>
          <a:bodyPr lIns="0" tIns="0" rIns="0" bIns="0">
            <a:spAutoFit/>
          </a:bodyPr>
          <a:lstStyle/>
          <a:p>
            <a:pPr eaLnBrk="1" hangingPunct="1">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5" name="Date Placeholder 14">
            <a:extLst>
              <a:ext uri="{FF2B5EF4-FFF2-40B4-BE49-F238E27FC236}">
                <a16:creationId xmlns:a16="http://schemas.microsoft.com/office/drawing/2014/main" xmlns="" id="{C437CA02-56D0-9E20-700B-2F3B83DA04D0}"/>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xmlns="" id="{00B95B7B-12BA-2294-92F8-1D409057D76A}"/>
              </a:ext>
            </a:extLst>
          </p:cNvPr>
          <p:cNvSpPr>
            <a:spLocks noGrp="1"/>
          </p:cNvSpPr>
          <p:nvPr>
            <p:ph type="sldNum" sz="quarter" idx="11"/>
          </p:nvPr>
        </p:nvSpPr>
        <p:spPr/>
        <p:txBody>
          <a:bodyPr/>
          <a:lstStyle>
            <a:lvl1pPr>
              <a:defRPr/>
            </a:lvl1pPr>
          </a:lstStyle>
          <a:p>
            <a:fld id="{0D9491EA-C966-42E4-BFF2-0BDE47B785C8}" type="slidenum">
              <a:rPr lang="en-US" altLang="en-US"/>
              <a:pPr/>
              <a:t>‹#›</a:t>
            </a:fld>
            <a:endParaRPr lang="en-US" altLang="en-US"/>
          </a:p>
        </p:txBody>
      </p:sp>
      <p:sp>
        <p:nvSpPr>
          <p:cNvPr id="7" name="Footer Placeholder 16">
            <a:extLst>
              <a:ext uri="{FF2B5EF4-FFF2-40B4-BE49-F238E27FC236}">
                <a16:creationId xmlns:a16="http://schemas.microsoft.com/office/drawing/2014/main" xmlns="" id="{B1F4A1C5-57D1-EF09-CC8A-F56742554B3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5702808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561E1E3-F94D-0B86-F718-0A321CE7C985}"/>
              </a:ext>
            </a:extLst>
          </p:cNvPr>
          <p:cNvSpPr txBox="1"/>
          <p:nvPr/>
        </p:nvSpPr>
        <p:spPr>
          <a:xfrm>
            <a:off x="2435225" y="3332163"/>
            <a:ext cx="457200" cy="922337"/>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5" name="Date Placeholder 12">
            <a:extLst>
              <a:ext uri="{FF2B5EF4-FFF2-40B4-BE49-F238E27FC236}">
                <a16:creationId xmlns:a16="http://schemas.microsoft.com/office/drawing/2014/main" xmlns="" id="{1B16002C-FA90-7622-F32B-272B99B09E6B}"/>
              </a:ext>
            </a:extLst>
          </p:cNvPr>
          <p:cNvSpPr>
            <a:spLocks noGrp="1"/>
          </p:cNvSpPr>
          <p:nvPr>
            <p:ph type="dt" sz="half" idx="10"/>
          </p:nvPr>
        </p:nvSpPr>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xmlns="" id="{039926C1-B262-8980-AECC-F2E26582F4B3}"/>
              </a:ext>
            </a:extLst>
          </p:cNvPr>
          <p:cNvSpPr>
            <a:spLocks noGrp="1"/>
          </p:cNvSpPr>
          <p:nvPr>
            <p:ph type="sldNum" sz="quarter" idx="11"/>
          </p:nvPr>
        </p:nvSpPr>
        <p:spPr/>
        <p:txBody>
          <a:bodyPr/>
          <a:lstStyle>
            <a:lvl1pPr>
              <a:defRPr/>
            </a:lvl1pPr>
          </a:lstStyle>
          <a:p>
            <a:fld id="{4A3452B2-8B64-4931-9AB9-3CFEFF29169E}" type="slidenum">
              <a:rPr lang="en-US" altLang="en-US"/>
              <a:pPr/>
              <a:t>‹#›</a:t>
            </a:fld>
            <a:endParaRPr lang="en-US" altLang="en-US"/>
          </a:p>
        </p:txBody>
      </p:sp>
      <p:sp>
        <p:nvSpPr>
          <p:cNvPr id="7" name="Footer Placeholder 14">
            <a:extLst>
              <a:ext uri="{FF2B5EF4-FFF2-40B4-BE49-F238E27FC236}">
                <a16:creationId xmlns:a16="http://schemas.microsoft.com/office/drawing/2014/main" xmlns="" id="{CE7F12F4-19A1-AFDC-C73C-F28EB32807F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528670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37B7ADA-4459-69B6-DEA8-217DF7C32375}"/>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xmlns="" id="{E21378D1-4AFD-9411-35EA-9DEAD00EFA18}"/>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Oval 8">
            <a:extLst>
              <a:ext uri="{FF2B5EF4-FFF2-40B4-BE49-F238E27FC236}">
                <a16:creationId xmlns:a16="http://schemas.microsoft.com/office/drawing/2014/main" xmlns="" id="{2172ABB1-31F5-1F24-8C4C-A7060EA3C7F5}"/>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Oval 9">
            <a:extLst>
              <a:ext uri="{FF2B5EF4-FFF2-40B4-BE49-F238E27FC236}">
                <a16:creationId xmlns:a16="http://schemas.microsoft.com/office/drawing/2014/main" xmlns="" id="{B047F35E-CEBC-0AF1-11AD-C51E6B398A4F}"/>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xmlns="" id="{F5F70D7A-1CD9-D2A1-D759-22C2A7C3E83A}"/>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8C6D44E-6EB1-E0C6-90CE-B5CDB1CD1044}"/>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E303E31-FB27-E72D-D2CA-0354896FF45F}"/>
              </a:ext>
            </a:extLst>
          </p:cNvPr>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hangingPunct="1">
              <a:defRPr sz="1100">
                <a:solidFill>
                  <a:schemeClr val="tx1">
                    <a:alpha val="60000"/>
                  </a:schemeClr>
                </a:solidFill>
                <a:effectLst/>
                <a:latin typeface="Arial" charset="0"/>
                <a:cs typeface="+mn-cs"/>
              </a:defRPr>
            </a:lvl1pPr>
          </a:lstStyle>
          <a:p>
            <a:pPr>
              <a:defRPr/>
            </a:pPr>
            <a:endParaRPr lang="en-US"/>
          </a:p>
        </p:txBody>
      </p:sp>
      <p:sp>
        <p:nvSpPr>
          <p:cNvPr id="5" name="Footer Placeholder 4">
            <a:extLst>
              <a:ext uri="{FF2B5EF4-FFF2-40B4-BE49-F238E27FC236}">
                <a16:creationId xmlns:a16="http://schemas.microsoft.com/office/drawing/2014/main" xmlns="" id="{75E6F875-1F9D-3144-80A2-8BA9C010A1FC}"/>
              </a:ext>
            </a:extLst>
          </p:cNvPr>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hangingPunct="1">
              <a:defRPr sz="1100">
                <a:solidFill>
                  <a:schemeClr val="tx1">
                    <a:alpha val="60000"/>
                  </a:schemeClr>
                </a:solidFill>
                <a:effectLst/>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08544D6-E22E-2D5C-3C8E-344EF7151947}"/>
              </a:ext>
            </a:extLst>
          </p:cNvPr>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defRPr>
            </a:lvl1pPr>
          </a:lstStyle>
          <a:p>
            <a:fld id="{B2A2CB93-9C25-4BCC-8444-96A49DB25B9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302" r:id="rId1"/>
    <p:sldLayoutId id="2147484296" r:id="rId2"/>
    <p:sldLayoutId id="2147484303" r:id="rId3"/>
    <p:sldLayoutId id="2147484297" r:id="rId4"/>
    <p:sldLayoutId id="2147484304" r:id="rId5"/>
    <p:sldLayoutId id="2147484298" r:id="rId6"/>
    <p:sldLayoutId id="2147484299" r:id="rId7"/>
    <p:sldLayoutId id="2147484305" r:id="rId8"/>
    <p:sldLayoutId id="2147484306" r:id="rId9"/>
    <p:sldLayoutId id="2147484300" r:id="rId10"/>
    <p:sldLayoutId id="2147484301" r:id="rId11"/>
  </p:sldLayoutIdLst>
  <p:transition>
    <p:random/>
  </p:transition>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19B631-4AD9-4D79-B568-0CC1872B100C}" type="datetimeFigureOut">
              <a:rPr lang="en-US" smtClean="0"/>
              <a:t>12/9/2022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63A6E4-77FC-47D1-951D-B3DA0A2C6289}" type="slidenum">
              <a:rPr lang="en-US" smtClean="0"/>
              <a:t>‹#›</a:t>
            </a:fld>
            <a:endParaRPr lang="en-US"/>
          </a:p>
        </p:txBody>
      </p:sp>
    </p:spTree>
    <p:extLst>
      <p:ext uri="{BB962C8B-B14F-4D97-AF65-F5344CB8AC3E}">
        <p14:creationId xmlns:p14="http://schemas.microsoft.com/office/powerpoint/2010/main" val="3513331754"/>
      </p:ext>
    </p:extLst>
  </p:cSld>
  <p:clrMap bg1="dk1" tx1="lt1" bg2="dk2" tx2="lt2" accent1="accent1" accent2="accent2" accent3="accent3" accent4="accent4" accent5="accent5" accent6="accent6" hlink="hlink" folHlink="folHlink"/>
  <p:sldLayoutIdLst>
    <p:sldLayoutId id="2147484308" r:id="rId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wmf"/><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2.wmf"/><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wm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2.wmf"/><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wmf"/><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2.wmf"/><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wmf"/><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2.wmf"/><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2.wmf"/><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jpeg"/><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18.png"/><Relationship Id="rId3" Type="http://schemas.openxmlformats.org/officeDocument/2006/relationships/image" Target="../media/image17.wmf"/><Relationship Id="rId7" Type="http://schemas.openxmlformats.org/officeDocument/2006/relationships/image" Target="../media/image41.wmf"/><Relationship Id="rId12" Type="http://schemas.openxmlformats.org/officeDocument/2006/relationships/image" Target="../media/image13.jpeg"/><Relationship Id="rId2" Type="http://schemas.openxmlformats.org/officeDocument/2006/relationships/image" Target="../media/image39.wmf"/><Relationship Id="rId1" Type="http://schemas.openxmlformats.org/officeDocument/2006/relationships/slideLayout" Target="../slideLayouts/slideLayout7.xml"/><Relationship Id="rId6" Type="http://schemas.openxmlformats.org/officeDocument/2006/relationships/image" Target="../media/image40.wmf"/><Relationship Id="rId11" Type="http://schemas.openxmlformats.org/officeDocument/2006/relationships/image" Target="../media/image36.wmf"/><Relationship Id="rId5" Type="http://schemas.openxmlformats.org/officeDocument/2006/relationships/image" Target="../media/image21.wmf"/><Relationship Id="rId10" Type="http://schemas.openxmlformats.org/officeDocument/2006/relationships/image" Target="../media/image44.wmf"/><Relationship Id="rId4" Type="http://schemas.openxmlformats.org/officeDocument/2006/relationships/image" Target="../media/image22.wmf"/><Relationship Id="rId9"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6.wmf"/><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6.wmf"/><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304800" y="1752600"/>
            <a:ext cx="8686800" cy="4419600"/>
          </a:xfrm>
        </p:spPr>
        <p:txBody>
          <a:bodyPr>
            <a:normAutofit/>
          </a:bodyPr>
          <a:lstStyle/>
          <a:p>
            <a:pPr marL="0" indent="0" algn="ctr">
              <a:spcBef>
                <a:spcPts val="0"/>
              </a:spcBef>
              <a:buFontTx/>
              <a:buNone/>
              <a:defRPr/>
            </a:pPr>
            <a:r>
              <a:rPr lang="en-US" sz="4000" dirty="0">
                <a:latin typeface="Arial" pitchFamily="34" charset="0"/>
                <a:cs typeface="Arial" pitchFamily="34" charset="0"/>
              </a:rPr>
              <a:t>The Lord is good, </a:t>
            </a:r>
          </a:p>
          <a:p>
            <a:pPr marL="0" indent="0" algn="ctr">
              <a:spcBef>
                <a:spcPts val="0"/>
              </a:spcBef>
              <a:buFontTx/>
              <a:buNone/>
              <a:defRPr/>
            </a:pPr>
            <a:r>
              <a:rPr lang="en-US" sz="4000" dirty="0">
                <a:latin typeface="Arial" pitchFamily="34" charset="0"/>
                <a:cs typeface="Arial" pitchFamily="34" charset="0"/>
              </a:rPr>
              <a:t>a refuge </a:t>
            </a:r>
          </a:p>
          <a:p>
            <a:pPr marL="0" indent="0" algn="ctr">
              <a:spcBef>
                <a:spcPts val="0"/>
              </a:spcBef>
              <a:buFontTx/>
              <a:buNone/>
              <a:defRPr/>
            </a:pPr>
            <a:r>
              <a:rPr lang="en-US" sz="4000" dirty="0">
                <a:latin typeface="Arial" pitchFamily="34" charset="0"/>
                <a:cs typeface="Arial" pitchFamily="34" charset="0"/>
              </a:rPr>
              <a:t>in times of trouble. </a:t>
            </a:r>
          </a:p>
          <a:p>
            <a:pPr marL="0" indent="0" algn="ctr">
              <a:spcBef>
                <a:spcPts val="0"/>
              </a:spcBef>
              <a:buFontTx/>
              <a:buNone/>
              <a:defRPr/>
            </a:pPr>
            <a:r>
              <a:rPr lang="en-US" sz="4000" dirty="0">
                <a:latin typeface="Arial" pitchFamily="34" charset="0"/>
                <a:cs typeface="Arial" pitchFamily="34" charset="0"/>
              </a:rPr>
              <a:t>He cares for those who trust in him.</a:t>
            </a:r>
            <a:endParaRPr lang="en-US" sz="3600" b="1" dirty="0"/>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133600" y="5382808"/>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523141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a:off x="228600" y="246315"/>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mn-cs"/>
              </a:rPr>
              <a:t>Nahum 1:7</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DigSite #13</a:t>
            </a:r>
          </a:p>
        </p:txBody>
      </p:sp>
    </p:spTree>
    <p:extLst>
      <p:ext uri="{BB962C8B-B14F-4D97-AF65-F5344CB8AC3E}">
        <p14:creationId xmlns:p14="http://schemas.microsoft.com/office/powerpoint/2010/main" val="398009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36ADAB6-7CB7-279E-B126-514BE6A9BC13}"/>
              </a:ext>
            </a:extLst>
          </p:cNvPr>
          <p:cNvGrpSpPr/>
          <p:nvPr/>
        </p:nvGrpSpPr>
        <p:grpSpPr>
          <a:xfrm>
            <a:off x="1676400" y="-304800"/>
            <a:ext cx="5791200" cy="4419600"/>
            <a:chOff x="1485900" y="2362200"/>
            <a:chExt cx="5791200" cy="4419600"/>
          </a:xfrm>
        </p:grpSpPr>
        <p:pic>
          <p:nvPicPr>
            <p:cNvPr id="4" name="Picture 3">
              <a:extLst>
                <a:ext uri="{FF2B5EF4-FFF2-40B4-BE49-F238E27FC236}">
                  <a16:creationId xmlns:a16="http://schemas.microsoft.com/office/drawing/2014/main" xmlns="" id="{59EF1203-0FB1-5A8B-50E6-E0753FD61B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77C53ADD-2196-6B73-46AF-CF5EB19ADA8E}"/>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AAF44D6C-34AD-B237-8DB9-8EBF3A961819}"/>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C:\Users\Denise\AppData\Local\Microsoft\Windows\Temporary Internet Files\Content.IE5\4PGH41YE\MC900441777[1].png">
            <a:extLst>
              <a:ext uri="{FF2B5EF4-FFF2-40B4-BE49-F238E27FC236}">
                <a16:creationId xmlns:a16="http://schemas.microsoft.com/office/drawing/2014/main" xmlns="" id="{EFB3BB56-5C1B-0068-A79C-2027226619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590800"/>
            <a:ext cx="780916" cy="780916"/>
          </a:xfrm>
          <a:prstGeom prst="rect">
            <a:avLst/>
          </a:prstGeom>
          <a:noFill/>
          <a:effectLst>
            <a:glow rad="228600">
              <a:schemeClr val="accent5">
                <a:satMod val="175000"/>
                <a:alpha val="40000"/>
              </a:schemeClr>
            </a:glow>
          </a:effectLst>
        </p:spPr>
      </p:pic>
      <p:sp>
        <p:nvSpPr>
          <p:cNvPr id="3" name="Content Placeholder 2">
            <a:extLst>
              <a:ext uri="{FF2B5EF4-FFF2-40B4-BE49-F238E27FC236}">
                <a16:creationId xmlns:a16="http://schemas.microsoft.com/office/drawing/2014/main" xmlns="" id="{514EB8D8-E8F4-1515-EB20-A9DC5931CDE4}"/>
              </a:ext>
            </a:extLst>
          </p:cNvPr>
          <p:cNvSpPr>
            <a:spLocks noGrp="1"/>
          </p:cNvSpPr>
          <p:nvPr>
            <p:ph idx="4294967295"/>
          </p:nvPr>
        </p:nvSpPr>
        <p:spPr>
          <a:xfrm>
            <a:off x="381000" y="4259857"/>
            <a:ext cx="8534400" cy="2432050"/>
          </a:xfrm>
        </p:spPr>
        <p:txBody>
          <a:bodyPr>
            <a:noAutofit/>
          </a:bodyPr>
          <a:lstStyle/>
          <a:p>
            <a:pPr marL="18288" indent="0" algn="ctr" eaLnBrk="1" fontAlgn="auto" hangingPunct="1">
              <a:spcAft>
                <a:spcPts val="0"/>
              </a:spcAft>
              <a:buFont typeface="Wingdings" panose="05000000000000000000" pitchFamily="2" charset="2"/>
              <a:buNone/>
              <a:defRPr/>
            </a:pPr>
            <a:r>
              <a:rPr lang="en-US" sz="3200" dirty="0">
                <a:latin typeface="Arial" pitchFamily="34" charset="0"/>
                <a:cs typeface="Arial" pitchFamily="34" charset="0"/>
              </a:rPr>
              <a:t>So the priest gave him the consecrated bread, since there was no bread there except the bread of the Presence that had been removed from before the LORD and replaced by hot bread on the day it was taken away.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5DA7CA-7540-02D1-78DF-6225B7D8DE76}"/>
              </a:ext>
            </a:extLst>
          </p:cNvPr>
          <p:cNvSpPr>
            <a:spLocks noGrp="1"/>
          </p:cNvSpPr>
          <p:nvPr>
            <p:ph idx="4294967295"/>
          </p:nvPr>
        </p:nvSpPr>
        <p:spPr>
          <a:xfrm>
            <a:off x="76200" y="577850"/>
            <a:ext cx="8839200" cy="1739900"/>
          </a:xfrm>
        </p:spPr>
        <p:txBody>
          <a:bodyPr>
            <a:normAutofit fontScale="92500"/>
          </a:bodyPr>
          <a:lstStyle/>
          <a:p>
            <a:pPr marL="18288" indent="0" algn="ctr" eaLnBrk="1" fontAlgn="auto" hangingPunct="1">
              <a:spcAft>
                <a:spcPts val="0"/>
              </a:spcAft>
              <a:buFont typeface="Wingdings" panose="05000000000000000000" pitchFamily="2" charset="2"/>
              <a:buNone/>
              <a:defRPr/>
            </a:pPr>
            <a:r>
              <a:rPr lang="en-US" sz="3200" dirty="0">
                <a:latin typeface="Arial" pitchFamily="34" charset="0"/>
                <a:cs typeface="Arial" pitchFamily="34" charset="0"/>
              </a:rPr>
              <a:t>Now one of Saul's servants was there that day, detained before the LORD; </a:t>
            </a:r>
          </a:p>
          <a:p>
            <a:pPr marL="18288" indent="0" algn="ctr" eaLnBrk="1" fontAlgn="auto" hangingPunct="1">
              <a:spcAft>
                <a:spcPts val="0"/>
              </a:spcAft>
              <a:buFont typeface="Wingdings" panose="05000000000000000000" pitchFamily="2" charset="2"/>
              <a:buNone/>
              <a:defRPr/>
            </a:pPr>
            <a:r>
              <a:rPr lang="en-US" sz="3200" dirty="0">
                <a:latin typeface="Arial" pitchFamily="34" charset="0"/>
                <a:cs typeface="Arial" pitchFamily="34" charset="0"/>
              </a:rPr>
              <a:t>he was </a:t>
            </a:r>
            <a:r>
              <a:rPr lang="en-US" sz="3200" dirty="0" err="1">
                <a:latin typeface="Arial" pitchFamily="34" charset="0"/>
                <a:cs typeface="Arial" pitchFamily="34" charset="0"/>
              </a:rPr>
              <a:t>Doeg</a:t>
            </a:r>
            <a:r>
              <a:rPr lang="en-US" sz="3200" dirty="0">
                <a:latin typeface="Arial" pitchFamily="34" charset="0"/>
                <a:cs typeface="Arial" pitchFamily="34" charset="0"/>
              </a:rPr>
              <a:t> the Edomite, Saul's chief shepherd. </a:t>
            </a:r>
          </a:p>
          <a:p>
            <a:pPr marL="18288" indent="0" eaLnBrk="1" fontAlgn="auto" hangingPunct="1">
              <a:spcAft>
                <a:spcPts val="0"/>
              </a:spcAft>
              <a:buFont typeface="Wingdings" panose="05000000000000000000" pitchFamily="2" charset="2"/>
              <a:buNone/>
              <a:defRPr/>
            </a:pPr>
            <a:endParaRPr lang="en-US" sz="2400"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4CC2565A-826E-DF51-1EF5-DE40C7C337C9}"/>
              </a:ext>
            </a:extLst>
          </p:cNvPr>
          <p:cNvSpPr/>
          <p:nvPr/>
        </p:nvSpPr>
        <p:spPr>
          <a:xfrm>
            <a:off x="6724646" y="4497552"/>
            <a:ext cx="190501"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8" name="Picture 7">
            <a:extLst>
              <a:ext uri="{FF2B5EF4-FFF2-40B4-BE49-F238E27FC236}">
                <a16:creationId xmlns:a16="http://schemas.microsoft.com/office/drawing/2014/main" xmlns="" id="{159B6CC2-24F6-1800-1118-B3EC80F081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4175" y="2895600"/>
            <a:ext cx="8223250" cy="2667000"/>
          </a:xfrm>
          <a:prstGeom prst="rect">
            <a:avLst/>
          </a:prstGeom>
        </p:spPr>
      </p:pic>
      <p:sp>
        <p:nvSpPr>
          <p:cNvPr id="2" name="Oval 1">
            <a:extLst>
              <a:ext uri="{FF2B5EF4-FFF2-40B4-BE49-F238E27FC236}">
                <a16:creationId xmlns:a16="http://schemas.microsoft.com/office/drawing/2014/main" xmlns="" id="{3BC71A07-7898-4775-3940-E5821DCDE2C8}"/>
              </a:ext>
            </a:extLst>
          </p:cNvPr>
          <p:cNvSpPr/>
          <p:nvPr/>
        </p:nvSpPr>
        <p:spPr>
          <a:xfrm>
            <a:off x="7315200" y="2819400"/>
            <a:ext cx="1371600" cy="3124200"/>
          </a:xfrm>
          <a:prstGeom prst="ellipse">
            <a:avLst/>
          </a:prstGeom>
          <a:noFill/>
          <a:ln w="603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C2565A-826E-DF51-1EF5-DE40C7C337C9}"/>
              </a:ext>
            </a:extLst>
          </p:cNvPr>
          <p:cNvSpPr/>
          <p:nvPr/>
        </p:nvSpPr>
        <p:spPr>
          <a:xfrm>
            <a:off x="6724646" y="4497552"/>
            <a:ext cx="190501"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3" name="Picture 2">
            <a:extLst>
              <a:ext uri="{FF2B5EF4-FFF2-40B4-BE49-F238E27FC236}">
                <a16:creationId xmlns:a16="http://schemas.microsoft.com/office/drawing/2014/main" xmlns="" id="{971CA04E-3AD9-175B-7F1A-8CCA4660AB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130" y="2857501"/>
            <a:ext cx="8223250" cy="2667000"/>
          </a:xfrm>
          <a:prstGeom prst="rect">
            <a:avLst/>
          </a:prstGeom>
        </p:spPr>
      </p:pic>
      <p:sp>
        <p:nvSpPr>
          <p:cNvPr id="2" name="Rectangular Callout 1">
            <a:extLst>
              <a:ext uri="{FF2B5EF4-FFF2-40B4-BE49-F238E27FC236}">
                <a16:creationId xmlns:a16="http://schemas.microsoft.com/office/drawing/2014/main" xmlns="" id="{4ECEDBA6-ED0E-E168-622F-8DA3157AFDC7}"/>
              </a:ext>
            </a:extLst>
          </p:cNvPr>
          <p:cNvSpPr/>
          <p:nvPr/>
        </p:nvSpPr>
        <p:spPr>
          <a:xfrm>
            <a:off x="1676400" y="190498"/>
            <a:ext cx="4038600" cy="2476501"/>
          </a:xfrm>
          <a:prstGeom prst="wedgeRectCallout">
            <a:avLst>
              <a:gd name="adj1" fmla="val 47981"/>
              <a:gd name="adj2" fmla="val 7899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 algn="ctr" eaLnBrk="1" hangingPunct="1">
              <a:defRPr/>
            </a:pPr>
            <a:r>
              <a:rPr lang="en-US" sz="3200" dirty="0">
                <a:latin typeface="Arial" pitchFamily="34" charset="0"/>
                <a:cs typeface="Arial" pitchFamily="34" charset="0"/>
              </a:rPr>
              <a:t>David asked </a:t>
            </a:r>
            <a:r>
              <a:rPr lang="en-US" sz="3200" dirty="0" err="1">
                <a:latin typeface="Arial" pitchFamily="34" charset="0"/>
                <a:cs typeface="Arial" pitchFamily="34" charset="0"/>
              </a:rPr>
              <a:t>Ahimelek</a:t>
            </a:r>
            <a:r>
              <a:rPr lang="en-US" sz="3200" dirty="0">
                <a:latin typeface="Arial" pitchFamily="34" charset="0"/>
                <a:cs typeface="Arial" pitchFamily="34" charset="0"/>
              </a:rPr>
              <a:t>, </a:t>
            </a:r>
          </a:p>
          <a:p>
            <a:pPr marL="18288" algn="ctr" eaLnBrk="1" hangingPunct="1">
              <a:defRPr/>
            </a:pPr>
            <a:r>
              <a:rPr lang="en-US" sz="3200" dirty="0">
                <a:latin typeface="Arial" pitchFamily="34" charset="0"/>
                <a:cs typeface="Arial" pitchFamily="34" charset="0"/>
              </a:rPr>
              <a:t>"Don't you have a spear or a sword here? </a:t>
            </a:r>
          </a:p>
        </p:txBody>
      </p:sp>
    </p:spTree>
    <p:extLst>
      <p:ext uri="{BB962C8B-B14F-4D97-AF65-F5344CB8AC3E}">
        <p14:creationId xmlns:p14="http://schemas.microsoft.com/office/powerpoint/2010/main" val="1495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C2565A-826E-DF51-1EF5-DE40C7C337C9}"/>
              </a:ext>
            </a:extLst>
          </p:cNvPr>
          <p:cNvSpPr/>
          <p:nvPr/>
        </p:nvSpPr>
        <p:spPr>
          <a:xfrm>
            <a:off x="6724646" y="4497552"/>
            <a:ext cx="190501"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3" name="Picture 2">
            <a:extLst>
              <a:ext uri="{FF2B5EF4-FFF2-40B4-BE49-F238E27FC236}">
                <a16:creationId xmlns:a16="http://schemas.microsoft.com/office/drawing/2014/main" xmlns="" id="{E1E479E2-5D14-F46E-4C49-19B65BA163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08" y="3425662"/>
            <a:ext cx="8223250" cy="2667000"/>
          </a:xfrm>
          <a:prstGeom prst="rect">
            <a:avLst/>
          </a:prstGeom>
        </p:spPr>
      </p:pic>
      <p:sp>
        <p:nvSpPr>
          <p:cNvPr id="2" name="Rectangular Callout 1">
            <a:extLst>
              <a:ext uri="{FF2B5EF4-FFF2-40B4-BE49-F238E27FC236}">
                <a16:creationId xmlns:a16="http://schemas.microsoft.com/office/drawing/2014/main" xmlns="" id="{4ECEDBA6-ED0E-E168-622F-8DA3157AFDC7}"/>
              </a:ext>
            </a:extLst>
          </p:cNvPr>
          <p:cNvSpPr/>
          <p:nvPr/>
        </p:nvSpPr>
        <p:spPr>
          <a:xfrm>
            <a:off x="838200" y="304800"/>
            <a:ext cx="4038600" cy="2819400"/>
          </a:xfrm>
          <a:prstGeom prst="wedgeRectCallout">
            <a:avLst>
              <a:gd name="adj1" fmla="val 57871"/>
              <a:gd name="adj2" fmla="val 7003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 algn="ctr" eaLnBrk="1" hangingPunct="1">
              <a:defRPr/>
            </a:pPr>
            <a:r>
              <a:rPr lang="en-US" sz="3200" dirty="0">
                <a:latin typeface="Arial" pitchFamily="34" charset="0"/>
                <a:cs typeface="Arial" pitchFamily="34" charset="0"/>
              </a:rPr>
              <a:t>I haven't brought my sword or any other weapon, </a:t>
            </a:r>
          </a:p>
          <a:p>
            <a:pPr marL="18288" algn="ctr" eaLnBrk="1" hangingPunct="1">
              <a:defRPr/>
            </a:pPr>
            <a:r>
              <a:rPr lang="en-US" sz="3200" dirty="0">
                <a:latin typeface="Arial" pitchFamily="34" charset="0"/>
                <a:cs typeface="Arial" pitchFamily="34" charset="0"/>
              </a:rPr>
              <a:t>because the king's mission was urgent." </a:t>
            </a:r>
          </a:p>
        </p:txBody>
      </p:sp>
    </p:spTree>
    <p:extLst>
      <p:ext uri="{BB962C8B-B14F-4D97-AF65-F5344CB8AC3E}">
        <p14:creationId xmlns:p14="http://schemas.microsoft.com/office/powerpoint/2010/main" val="217371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DE573C-497F-E8B1-B1F9-7CCCD21FA2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2286000"/>
            <a:ext cx="4394200" cy="4385618"/>
          </a:xfrm>
          <a:prstGeom prst="rect">
            <a:avLst/>
          </a:prstGeom>
        </p:spPr>
      </p:pic>
      <p:sp>
        <p:nvSpPr>
          <p:cNvPr id="6" name="Speech Bubble: Rectangle 5">
            <a:extLst>
              <a:ext uri="{FF2B5EF4-FFF2-40B4-BE49-F238E27FC236}">
                <a16:creationId xmlns:a16="http://schemas.microsoft.com/office/drawing/2014/main" xmlns="" id="{95B31C11-5204-9E40-A01E-F399B4D1B8F8}"/>
              </a:ext>
            </a:extLst>
          </p:cNvPr>
          <p:cNvSpPr/>
          <p:nvPr/>
        </p:nvSpPr>
        <p:spPr>
          <a:xfrm>
            <a:off x="685800" y="152400"/>
            <a:ext cx="7924800" cy="2209800"/>
          </a:xfrm>
          <a:prstGeom prst="wedgeRectCallout">
            <a:avLst>
              <a:gd name="adj1" fmla="val -9057"/>
              <a:gd name="adj2" fmla="val 6335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The priest replied, </a:t>
            </a:r>
          </a:p>
          <a:p>
            <a:pPr algn="ctr"/>
            <a:r>
              <a:rPr lang="en-US" sz="3200" b="1" dirty="0">
                <a:solidFill>
                  <a:schemeClr val="bg1"/>
                </a:solidFill>
                <a:latin typeface="Calibri" panose="020F0502020204030204" pitchFamily="34" charset="0"/>
                <a:cs typeface="Calibri" panose="020F0502020204030204" pitchFamily="34" charset="0"/>
              </a:rPr>
              <a:t>"The sword of Goliath the Philistine, </a:t>
            </a:r>
          </a:p>
          <a:p>
            <a:pPr algn="ctr"/>
            <a:r>
              <a:rPr lang="en-US" sz="3200" b="1" dirty="0">
                <a:solidFill>
                  <a:schemeClr val="bg1"/>
                </a:solidFill>
                <a:latin typeface="Calibri" panose="020F0502020204030204" pitchFamily="34" charset="0"/>
                <a:cs typeface="Calibri" panose="020F0502020204030204" pitchFamily="34" charset="0"/>
              </a:rPr>
              <a:t>whom you killed in the Valley of </a:t>
            </a:r>
            <a:r>
              <a:rPr lang="en-US" sz="3200" b="1" dirty="0" err="1">
                <a:solidFill>
                  <a:schemeClr val="bg1"/>
                </a:solidFill>
                <a:latin typeface="Calibri" panose="020F0502020204030204" pitchFamily="34" charset="0"/>
                <a:cs typeface="Calibri" panose="020F0502020204030204" pitchFamily="34" charset="0"/>
              </a:rPr>
              <a:t>Elah</a:t>
            </a:r>
            <a:r>
              <a:rPr lang="en-US" sz="3200" b="1" dirty="0">
                <a:solidFill>
                  <a:schemeClr val="bg1"/>
                </a:solidFill>
                <a:latin typeface="Calibri" panose="020F0502020204030204" pitchFamily="34" charset="0"/>
                <a:cs typeface="Calibri" panose="020F0502020204030204" pitchFamily="34" charset="0"/>
              </a:rPr>
              <a:t>, is here; </a:t>
            </a:r>
          </a:p>
          <a:p>
            <a:pPr algn="ctr"/>
            <a:r>
              <a:rPr lang="en-US" sz="3200" b="1" dirty="0">
                <a:solidFill>
                  <a:schemeClr val="bg1"/>
                </a:solidFill>
                <a:latin typeface="Calibri" panose="020F0502020204030204" pitchFamily="34" charset="0"/>
                <a:cs typeface="Calibri" panose="020F0502020204030204" pitchFamily="34" charset="0"/>
              </a:rPr>
              <a:t>it is wrapped in a cloth behind the ephod.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8AB1FE-A67D-6735-AA93-BCE7E28825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2286000"/>
            <a:ext cx="4394200" cy="4385618"/>
          </a:xfrm>
          <a:prstGeom prst="rect">
            <a:avLst/>
          </a:prstGeom>
        </p:spPr>
      </p:pic>
      <p:sp>
        <p:nvSpPr>
          <p:cNvPr id="2" name="Speech Bubble: Rectangle 1">
            <a:extLst>
              <a:ext uri="{FF2B5EF4-FFF2-40B4-BE49-F238E27FC236}">
                <a16:creationId xmlns:a16="http://schemas.microsoft.com/office/drawing/2014/main" xmlns="" id="{4DB2137D-62B0-1644-B586-A1329CF750F3}"/>
              </a:ext>
            </a:extLst>
          </p:cNvPr>
          <p:cNvSpPr/>
          <p:nvPr/>
        </p:nvSpPr>
        <p:spPr>
          <a:xfrm>
            <a:off x="685800" y="186382"/>
            <a:ext cx="7848600" cy="1490018"/>
          </a:xfrm>
          <a:prstGeom prst="wedgeRectCallout">
            <a:avLst>
              <a:gd name="adj1" fmla="val -7233"/>
              <a:gd name="adj2" fmla="val 1070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algn="ctr" eaLnBrk="1" hangingPunct="1">
              <a:defRPr/>
            </a:pPr>
            <a:endParaRPr lang="en-US" sz="3200" b="1" dirty="0">
              <a:solidFill>
                <a:schemeClr val="bg1"/>
              </a:solidFill>
              <a:latin typeface="Calibri" panose="020F0502020204030204" pitchFamily="34" charset="0"/>
              <a:cs typeface="Calibri" panose="020F0502020204030204" pitchFamily="34" charset="0"/>
            </a:endParaRPr>
          </a:p>
          <a:p>
            <a:pPr marL="18288" algn="ctr" eaLnBrk="1" hangingPunct="1">
              <a:defRPr/>
            </a:pPr>
            <a:r>
              <a:rPr lang="en-US" sz="3200" b="1" dirty="0">
                <a:solidFill>
                  <a:schemeClr val="bg1"/>
                </a:solidFill>
                <a:latin typeface="Calibri" panose="020F0502020204030204" pitchFamily="34" charset="0"/>
                <a:cs typeface="Calibri" panose="020F0502020204030204" pitchFamily="34" charset="0"/>
              </a:rPr>
              <a:t>If you want it, take it; there is no sword here but that one." </a:t>
            </a:r>
            <a:br>
              <a:rPr lang="en-US" sz="3200" b="1"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292292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034D397-7E8F-B3B4-DA39-3E47F09938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133600"/>
            <a:ext cx="4394200" cy="4385618"/>
          </a:xfrm>
          <a:prstGeom prst="rect">
            <a:avLst/>
          </a:prstGeom>
        </p:spPr>
      </p:pic>
      <p:sp>
        <p:nvSpPr>
          <p:cNvPr id="4" name="Speech Bubble: Rectangle 3">
            <a:extLst>
              <a:ext uri="{FF2B5EF4-FFF2-40B4-BE49-F238E27FC236}">
                <a16:creationId xmlns:a16="http://schemas.microsoft.com/office/drawing/2014/main" xmlns="" id="{C92A2BF6-265A-7BD4-043B-F7F195B1E811}"/>
              </a:ext>
            </a:extLst>
          </p:cNvPr>
          <p:cNvSpPr/>
          <p:nvPr/>
        </p:nvSpPr>
        <p:spPr>
          <a:xfrm>
            <a:off x="685800" y="152400"/>
            <a:ext cx="7924800" cy="1524000"/>
          </a:xfrm>
          <a:prstGeom prst="wedgeRectCallout">
            <a:avLst>
              <a:gd name="adj1" fmla="val -10306"/>
              <a:gd name="adj2" fmla="val 995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algn="ctr" eaLnBrk="1" hangingPunct="1">
              <a:defRPr/>
            </a:pPr>
            <a:r>
              <a:rPr lang="en-US" sz="3200" b="1" dirty="0">
                <a:solidFill>
                  <a:schemeClr val="bg1"/>
                </a:solidFill>
                <a:latin typeface="Calibri" panose="020F0502020204030204" pitchFamily="34" charset="0"/>
                <a:cs typeface="Calibri" panose="020F0502020204030204" pitchFamily="34" charset="0"/>
              </a:rPr>
              <a:t>David said, "There is none like it; </a:t>
            </a:r>
          </a:p>
          <a:p>
            <a:pPr marL="18288" algn="ctr" eaLnBrk="1" hangingPunct="1">
              <a:defRPr/>
            </a:pPr>
            <a:r>
              <a:rPr lang="en-US" sz="3200" b="1" dirty="0">
                <a:solidFill>
                  <a:schemeClr val="bg1"/>
                </a:solidFill>
                <a:latin typeface="Calibri" panose="020F0502020204030204" pitchFamily="34" charset="0"/>
                <a:cs typeface="Calibri" panose="020F0502020204030204" pitchFamily="34" charset="0"/>
              </a:rPr>
              <a:t>give it to me.</a:t>
            </a:r>
          </a:p>
        </p:txBody>
      </p:sp>
    </p:spTree>
    <p:extLst>
      <p:ext uri="{BB962C8B-B14F-4D97-AF65-F5344CB8AC3E}">
        <p14:creationId xmlns:p14="http://schemas.microsoft.com/office/powerpoint/2010/main" val="276568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6">
            <a:extLst>
              <a:ext uri="{FF2B5EF4-FFF2-40B4-BE49-F238E27FC236}">
                <a16:creationId xmlns:a16="http://schemas.microsoft.com/office/drawing/2014/main" xmlns="" id="{9346D19D-ED13-3452-F302-38A2ACB8816C}"/>
              </a:ext>
            </a:extLst>
          </p:cNvPr>
          <p:cNvSpPr>
            <a:spLocks noChangeArrowheads="1"/>
          </p:cNvSpPr>
          <p:nvPr/>
        </p:nvSpPr>
        <p:spPr bwMode="auto">
          <a:xfrm>
            <a:off x="104354" y="640338"/>
            <a:ext cx="44162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rial" panose="020B0604020202020204" pitchFamily="34" charset="0"/>
              </a:rPr>
              <a:t>Now Saul heard that David and his men had been discovered. </a:t>
            </a:r>
          </a:p>
          <a:p>
            <a:pPr algn="ctr" eaLnBrk="1" hangingPunct="1">
              <a:spcBef>
                <a:spcPct val="0"/>
              </a:spcBef>
              <a:buSzTx/>
              <a:buFontTx/>
              <a:buNone/>
            </a:pPr>
            <a:r>
              <a:rPr lang="en-US" altLang="en-US" sz="3200" dirty="0">
                <a:latin typeface="Arial" panose="020B0604020202020204" pitchFamily="34" charset="0"/>
              </a:rPr>
              <a:t>And Saul was seated, spear in hand, </a:t>
            </a:r>
          </a:p>
          <a:p>
            <a:pPr algn="ctr" eaLnBrk="1" hangingPunct="1">
              <a:spcBef>
                <a:spcPct val="0"/>
              </a:spcBef>
              <a:buSzTx/>
              <a:buFontTx/>
              <a:buNone/>
            </a:pPr>
            <a:r>
              <a:rPr lang="en-US" altLang="en-US" sz="3200" dirty="0">
                <a:latin typeface="Arial" panose="020B0604020202020204" pitchFamily="34" charset="0"/>
              </a:rPr>
              <a:t>under the tamarisk tree</a:t>
            </a:r>
          </a:p>
          <a:p>
            <a:pPr algn="ctr" eaLnBrk="1" hangingPunct="1">
              <a:spcBef>
                <a:spcPct val="0"/>
              </a:spcBef>
              <a:buSzTx/>
              <a:buFontTx/>
              <a:buNone/>
            </a:pPr>
            <a:r>
              <a:rPr lang="en-US" altLang="en-US" sz="3200" dirty="0">
                <a:latin typeface="Arial" panose="020B0604020202020204" pitchFamily="34" charset="0"/>
              </a:rPr>
              <a:t> </a:t>
            </a:r>
          </a:p>
          <a:p>
            <a:pPr algn="ctr" eaLnBrk="1" hangingPunct="1">
              <a:spcBef>
                <a:spcPct val="0"/>
              </a:spcBef>
              <a:buSzTx/>
              <a:buFontTx/>
              <a:buNone/>
            </a:pPr>
            <a:r>
              <a:rPr lang="en-US" altLang="en-US" sz="3200" dirty="0">
                <a:latin typeface="Arial" panose="020B0604020202020204" pitchFamily="34" charset="0"/>
              </a:rPr>
              <a:t>on the hill at Gibeah,</a:t>
            </a:r>
          </a:p>
          <a:p>
            <a:pPr algn="ctr" eaLnBrk="1" hangingPunct="1">
              <a:spcBef>
                <a:spcPct val="0"/>
              </a:spcBef>
              <a:buSzTx/>
              <a:buFontTx/>
              <a:buNone/>
            </a:pPr>
            <a:r>
              <a:rPr lang="en-US" altLang="en-US" sz="3200" dirty="0">
                <a:latin typeface="Arial" panose="020B0604020202020204" pitchFamily="34" charset="0"/>
              </a:rPr>
              <a:t> </a:t>
            </a:r>
          </a:p>
          <a:p>
            <a:pPr algn="ctr" eaLnBrk="1" hangingPunct="1">
              <a:spcBef>
                <a:spcPct val="0"/>
              </a:spcBef>
              <a:buSzTx/>
              <a:buFontTx/>
              <a:buNone/>
            </a:pPr>
            <a:r>
              <a:rPr lang="en-US" altLang="en-US" sz="3200" dirty="0">
                <a:latin typeface="Arial" panose="020B0604020202020204" pitchFamily="34" charset="0"/>
              </a:rPr>
              <a:t>with all his officials standing at his side. </a:t>
            </a:r>
          </a:p>
        </p:txBody>
      </p:sp>
      <p:pic>
        <p:nvPicPr>
          <p:cNvPr id="23558" name="Picture 3" descr="C:\Users\Denise\AppData\Local\Microsoft\Windows\Temporary Internet Files\Content.IE5\IV2NK6Z9\MC900290477[1].wmf">
            <a:extLst>
              <a:ext uri="{FF2B5EF4-FFF2-40B4-BE49-F238E27FC236}">
                <a16:creationId xmlns:a16="http://schemas.microsoft.com/office/drawing/2014/main" xmlns="" id="{3B880D35-D140-A103-6E68-8F8FA21B4A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77659"/>
            <a:ext cx="663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xmlns="" id="{F48D3AF8-55AE-A1D7-98D9-A6D56A0C4D2E}"/>
              </a:ext>
            </a:extLst>
          </p:cNvPr>
          <p:cNvSpPr/>
          <p:nvPr/>
        </p:nvSpPr>
        <p:spPr>
          <a:xfrm>
            <a:off x="8348104" y="5755386"/>
            <a:ext cx="190501" cy="338554"/>
          </a:xfrm>
          <a:prstGeom prst="rect">
            <a:avLst/>
          </a:prstGeom>
          <a:noFill/>
        </p:spPr>
        <p:txBody>
          <a:bodyPr>
            <a:spAutoFit/>
          </a:bodyPr>
          <a:lstStyle/>
          <a:p>
            <a:pPr algn="ctr" eaLnBrk="1" hangingPunct="1">
              <a:defRPr/>
            </a:pPr>
            <a:r>
              <a:rPr 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3" name="Picture 2">
            <a:extLst>
              <a:ext uri="{FF2B5EF4-FFF2-40B4-BE49-F238E27FC236}">
                <a16:creationId xmlns:a16="http://schemas.microsoft.com/office/drawing/2014/main" xmlns="" id="{E426947A-C712-53AD-0AAA-8C36857470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875" y="0"/>
            <a:ext cx="4622572" cy="6835989"/>
          </a:xfrm>
          <a:prstGeom prst="rect">
            <a:avLst/>
          </a:prstGeom>
        </p:spPr>
      </p:pic>
      <p:sp>
        <p:nvSpPr>
          <p:cNvPr id="11" name="TextBox 10">
            <a:extLst>
              <a:ext uri="{FF2B5EF4-FFF2-40B4-BE49-F238E27FC236}">
                <a16:creationId xmlns:a16="http://schemas.microsoft.com/office/drawing/2014/main" xmlns="" id="{17E9B1FD-BCF6-26CC-D1B6-1ADDB503EB40}"/>
              </a:ext>
            </a:extLst>
          </p:cNvPr>
          <p:cNvSpPr txBox="1"/>
          <p:nvPr/>
        </p:nvSpPr>
        <p:spPr>
          <a:xfrm>
            <a:off x="8362538" y="3200400"/>
            <a:ext cx="677108" cy="3278204"/>
          </a:xfrm>
          <a:prstGeom prst="rect">
            <a:avLst/>
          </a:prstGeom>
          <a:noFill/>
        </p:spPr>
        <p:txBody>
          <a:bodyPr vert="vert270" wrap="square">
            <a:spAutoFit/>
          </a:bodyPr>
          <a:lstStyle/>
          <a:p>
            <a:pPr lvl="1" eaLnBrk="1" hangingPunct="1">
              <a:defRPr/>
            </a:pPr>
            <a:r>
              <a:rPr lang="en-US" sz="3200" b="1" dirty="0">
                <a:solidFill>
                  <a:srgbClr val="542A00"/>
                </a:solidFill>
                <a:latin typeface="Arial" charset="0"/>
                <a:cs typeface="+mn-cs"/>
              </a:rPr>
              <a:t>G I B E A H</a:t>
            </a:r>
          </a:p>
        </p:txBody>
      </p:sp>
      <p:grpSp>
        <p:nvGrpSpPr>
          <p:cNvPr id="4" name="Group 3">
            <a:extLst>
              <a:ext uri="{FF2B5EF4-FFF2-40B4-BE49-F238E27FC236}">
                <a16:creationId xmlns:a16="http://schemas.microsoft.com/office/drawing/2014/main" xmlns="" id="{175BB362-9FC2-D753-A133-D306A44349A4}"/>
              </a:ext>
            </a:extLst>
          </p:cNvPr>
          <p:cNvGrpSpPr/>
          <p:nvPr/>
        </p:nvGrpSpPr>
        <p:grpSpPr>
          <a:xfrm>
            <a:off x="5757804" y="3276600"/>
            <a:ext cx="1261239" cy="2074824"/>
            <a:chOff x="2824495" y="4933989"/>
            <a:chExt cx="1261239" cy="2074824"/>
          </a:xfrm>
        </p:grpSpPr>
        <p:pic>
          <p:nvPicPr>
            <p:cNvPr id="23559" name="Picture 5" descr="C:\Users\Denise\AppData\Local\Microsoft\Windows\Temporary Internet Files\Content.IE5\IV2NK6Z9\MC900203134[1].wmf">
              <a:extLst>
                <a:ext uri="{FF2B5EF4-FFF2-40B4-BE49-F238E27FC236}">
                  <a16:creationId xmlns:a16="http://schemas.microsoft.com/office/drawing/2014/main" xmlns="" id="{9F7E9DA8-B104-8CE3-EA12-04A25BDE413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877123" y="5562600"/>
              <a:ext cx="7175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C:\Users\Denise\AppData\Local\Microsoft\Windows\Temporary Internet Files\Content.IE5\IV2NK6Z9\MC900203134[1].wmf">
              <a:extLst>
                <a:ext uri="{FF2B5EF4-FFF2-40B4-BE49-F238E27FC236}">
                  <a16:creationId xmlns:a16="http://schemas.microsoft.com/office/drawing/2014/main" xmlns="" id="{85498298-3DF6-0EA1-11C5-CBB498C4A16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368184" y="5318124"/>
              <a:ext cx="7175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5" descr="C:\Users\Denise\AppData\Local\Microsoft\Windows\Temporary Internet Files\Content.IE5\IV2NK6Z9\MC900203134[1].wmf">
              <a:extLst>
                <a:ext uri="{FF2B5EF4-FFF2-40B4-BE49-F238E27FC236}">
                  <a16:creationId xmlns:a16="http://schemas.microsoft.com/office/drawing/2014/main" xmlns="" id="{AB3BCCA2-2BE2-9BA5-6AB5-FD7C7B6635C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824495" y="4933989"/>
              <a:ext cx="7175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xmlns="" id="{D06397AE-16F8-1446-677B-04F2EFE411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75159" y="3431356"/>
            <a:ext cx="962990" cy="1927782"/>
          </a:xfrm>
          <a:prstGeom prst="rect">
            <a:avLst/>
          </a:prstGeom>
        </p:spPr>
      </p:pic>
      <p:pic>
        <p:nvPicPr>
          <p:cNvPr id="2" name="Picture 9" descr="Image result for javelin">
            <a:extLst>
              <a:ext uri="{FF2B5EF4-FFF2-40B4-BE49-F238E27FC236}">
                <a16:creationId xmlns:a16="http://schemas.microsoft.com/office/drawing/2014/main" xmlns="" id="{4A48B9CC-9459-E1BC-65C8-597372E1ACB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059055">
            <a:off x="6558649" y="3163471"/>
            <a:ext cx="2034947" cy="209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03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Users\Denise\AppData\Local\Microsoft\Windows\Temporary Internet Files\Content.IE5\GL8F1P1J\MC900197613[1].wmf">
            <a:extLst>
              <a:ext uri="{FF2B5EF4-FFF2-40B4-BE49-F238E27FC236}">
                <a16:creationId xmlns:a16="http://schemas.microsoft.com/office/drawing/2014/main" xmlns="" id="{CFC796C5-3A1F-043F-87B7-1FD0050F9C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27069" t="5766" r="5669" b="4805"/>
          <a:stretch>
            <a:fillRect/>
          </a:stretch>
        </p:blipFill>
        <p:spPr bwMode="auto">
          <a:xfrm>
            <a:off x="4724400" y="762000"/>
            <a:ext cx="4198938"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Users\Denise\AppData\Local\Microsoft\Windows\Temporary Internet Files\Content.IE5\GL8F1P1J\MC900275430[1].wmf">
            <a:extLst>
              <a:ext uri="{FF2B5EF4-FFF2-40B4-BE49-F238E27FC236}">
                <a16:creationId xmlns:a16="http://schemas.microsoft.com/office/drawing/2014/main" xmlns="" id="{616A80D8-1CC5-DDD2-6E10-AA7A31928528}"/>
              </a:ext>
            </a:extLst>
          </p:cNvPr>
          <p:cNvPicPr>
            <a:picLocks noChangeAspect="1" noChangeArrowheads="1"/>
          </p:cNvPicPr>
          <p:nvPr/>
        </p:nvPicPr>
        <p:blipFill>
          <a:blip r:embed="rId4" cstate="email">
            <a:lum contrast="-56000"/>
            <a:extLst>
              <a:ext uri="{28A0092B-C50C-407E-A947-70E740481C1C}">
                <a14:useLocalDpi xmlns:a14="http://schemas.microsoft.com/office/drawing/2010/main"/>
              </a:ext>
            </a:extLst>
          </a:blip>
          <a:srcRect/>
          <a:stretch>
            <a:fillRect/>
          </a:stretch>
        </p:blipFill>
        <p:spPr bwMode="auto">
          <a:xfrm>
            <a:off x="5646104" y="1531295"/>
            <a:ext cx="2941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xmlns="" id="{A7E153F9-0400-6C32-6462-B093DBBDEDFA}"/>
              </a:ext>
            </a:extLst>
          </p:cNvPr>
          <p:cNvSpPr>
            <a:spLocks noChangeArrowheads="1"/>
          </p:cNvSpPr>
          <p:nvPr/>
        </p:nvSpPr>
        <p:spPr bwMode="auto">
          <a:xfrm>
            <a:off x="434975" y="381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000">
                <a:latin typeface="Arial" panose="020B0604020202020204" pitchFamily="34" charset="0"/>
              </a:rPr>
              <a:t> </a:t>
            </a:r>
          </a:p>
        </p:txBody>
      </p:sp>
      <p:pic>
        <p:nvPicPr>
          <p:cNvPr id="26632" name="Picture 5" descr="C:\Users\Denise\AppData\Local\Microsoft\Windows\Temporary Internet Files\Content.IE5\IV2NK6Z9\MC900203134[1].wmf">
            <a:extLst>
              <a:ext uri="{FF2B5EF4-FFF2-40B4-BE49-F238E27FC236}">
                <a16:creationId xmlns:a16="http://schemas.microsoft.com/office/drawing/2014/main" xmlns="" id="{216E21B0-10F8-A77B-2F13-9CC102676C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41938"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C:\Users\Denise\AppData\Local\Microsoft\Windows\Temporary Internet Files\Content.IE5\IV2NK6Z9\MC900203134[1].wmf">
            <a:extLst>
              <a:ext uri="{FF2B5EF4-FFF2-40B4-BE49-F238E27FC236}">
                <a16:creationId xmlns:a16="http://schemas.microsoft.com/office/drawing/2014/main" xmlns="" id="{0CC4423D-8016-CC79-24CB-62BDE32237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63232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C:\Users\Denise\AppData\Local\Microsoft\Windows\Temporary Internet Files\Content.IE5\IV2NK6Z9\MC900203134[1].wmf">
            <a:extLst>
              <a:ext uri="{FF2B5EF4-FFF2-40B4-BE49-F238E27FC236}">
                <a16:creationId xmlns:a16="http://schemas.microsoft.com/office/drawing/2014/main" xmlns="" id="{65917687-774A-5780-66F2-27B4C2D504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88937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B7392675-4A9A-1239-42C2-F8F26E9C5784}"/>
              </a:ext>
            </a:extLst>
          </p:cNvPr>
          <p:cNvSpPr txBox="1"/>
          <p:nvPr/>
        </p:nvSpPr>
        <p:spPr>
          <a:xfrm>
            <a:off x="8443355" y="3124200"/>
            <a:ext cx="553998" cy="2287604"/>
          </a:xfrm>
          <a:prstGeom prst="rect">
            <a:avLst/>
          </a:prstGeom>
          <a:noFill/>
        </p:spPr>
        <p:txBody>
          <a:bodyPr vert="vert270">
            <a:spAutoFit/>
          </a:bodyPr>
          <a:lstStyle/>
          <a:p>
            <a:pPr lvl="1" eaLnBrk="1" hangingPunct="1">
              <a:defRPr/>
            </a:pPr>
            <a:r>
              <a:rPr lang="en-US" sz="2400" b="1" dirty="0">
                <a:solidFill>
                  <a:srgbClr val="542A00"/>
                </a:solidFill>
                <a:latin typeface="Arial" charset="0"/>
                <a:cs typeface="+mn-cs"/>
              </a:rPr>
              <a:t>G I B E A H</a:t>
            </a:r>
          </a:p>
        </p:txBody>
      </p:sp>
      <p:pic>
        <p:nvPicPr>
          <p:cNvPr id="26636" name="Picture 2" descr="C:\Users\Denise\AppData\Local\Microsoft\Windows\Temporary Internet Files\Content.IE5\CIQDW0LY\MC900155076[1].wmf">
            <a:extLst>
              <a:ext uri="{FF2B5EF4-FFF2-40B4-BE49-F238E27FC236}">
                <a16:creationId xmlns:a16="http://schemas.microsoft.com/office/drawing/2014/main" xmlns="" id="{C60C1A5B-3C04-DB7D-CEAA-1CC70BF140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l="44131"/>
          <a:stretch>
            <a:fillRect/>
          </a:stretch>
        </p:blipFill>
        <p:spPr bwMode="auto">
          <a:xfrm flipH="1">
            <a:off x="7812088" y="5310188"/>
            <a:ext cx="914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xmlns="" id="{6D647559-70A4-C3F5-C681-9D3C6312AE34}"/>
              </a:ext>
            </a:extLst>
          </p:cNvPr>
          <p:cNvSpPr/>
          <p:nvPr/>
        </p:nvSpPr>
        <p:spPr>
          <a:xfrm>
            <a:off x="8348104" y="5743961"/>
            <a:ext cx="190501" cy="338554"/>
          </a:xfrm>
          <a:prstGeom prst="rect">
            <a:avLst/>
          </a:prstGeom>
          <a:noFill/>
        </p:spPr>
        <p:txBody>
          <a:bodyPr>
            <a:spAutoFit/>
          </a:bodyPr>
          <a:lstStyle/>
          <a:p>
            <a:pPr algn="ctr" eaLnBrk="1" hangingPunct="1">
              <a:defRPr/>
            </a:pPr>
            <a:r>
              <a:rPr 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6" name="Picture 5">
            <a:extLst>
              <a:ext uri="{FF2B5EF4-FFF2-40B4-BE49-F238E27FC236}">
                <a16:creationId xmlns:a16="http://schemas.microsoft.com/office/drawing/2014/main" xmlns="" id="{F36EB558-92BE-7049-6166-235E545C89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1845" y="4724400"/>
            <a:ext cx="962990" cy="1927782"/>
          </a:xfrm>
          <a:prstGeom prst="rect">
            <a:avLst/>
          </a:prstGeom>
        </p:spPr>
      </p:pic>
      <p:pic>
        <p:nvPicPr>
          <p:cNvPr id="7" name="Picture 9" descr="Image result for javelin">
            <a:extLst>
              <a:ext uri="{FF2B5EF4-FFF2-40B4-BE49-F238E27FC236}">
                <a16:creationId xmlns:a16="http://schemas.microsoft.com/office/drawing/2014/main" xmlns="" id="{1848AB4D-F6CD-378B-1C22-DBA1D04EF47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059055">
            <a:off x="6191510" y="5169913"/>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a:extLst>
              <a:ext uri="{FF2B5EF4-FFF2-40B4-BE49-F238E27FC236}">
                <a16:creationId xmlns:a16="http://schemas.microsoft.com/office/drawing/2014/main" xmlns="" id="{F8BC8194-45D4-5AC4-CD4A-E11EC3454463}"/>
              </a:ext>
            </a:extLst>
          </p:cNvPr>
          <p:cNvSpPr/>
          <p:nvPr/>
        </p:nvSpPr>
        <p:spPr>
          <a:xfrm>
            <a:off x="246374" y="1531295"/>
            <a:ext cx="4095750" cy="3282950"/>
          </a:xfrm>
          <a:prstGeom prst="wedgeRectCallout">
            <a:avLst>
              <a:gd name="adj1" fmla="val 100620"/>
              <a:gd name="adj2" fmla="val 53236"/>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He said to them, "Listen, men of Benjamin! Will the son of Jesse give all of you fields and vineyards? </a:t>
            </a:r>
          </a:p>
        </p:txBody>
      </p:sp>
    </p:spTree>
    <p:extLst>
      <p:ext uri="{BB962C8B-B14F-4D97-AF65-F5344CB8AC3E}">
        <p14:creationId xmlns:p14="http://schemas.microsoft.com/office/powerpoint/2010/main" val="361413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Users\Denise\AppData\Local\Microsoft\Windows\Temporary Internet Files\Content.IE5\GL8F1P1J\MC900197613[1].wmf">
            <a:extLst>
              <a:ext uri="{FF2B5EF4-FFF2-40B4-BE49-F238E27FC236}">
                <a16:creationId xmlns:a16="http://schemas.microsoft.com/office/drawing/2014/main" xmlns="" id="{CFC796C5-3A1F-043F-87B7-1FD0050F9C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27069" t="5766" r="5669" b="4805"/>
          <a:stretch>
            <a:fillRect/>
          </a:stretch>
        </p:blipFill>
        <p:spPr bwMode="auto">
          <a:xfrm>
            <a:off x="4724400" y="762000"/>
            <a:ext cx="4198938"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a:extLst>
              <a:ext uri="{FF2B5EF4-FFF2-40B4-BE49-F238E27FC236}">
                <a16:creationId xmlns:a16="http://schemas.microsoft.com/office/drawing/2014/main" xmlns="" id="{F8BC8194-45D4-5AC4-CD4A-E11EC3454463}"/>
              </a:ext>
            </a:extLst>
          </p:cNvPr>
          <p:cNvSpPr/>
          <p:nvPr/>
        </p:nvSpPr>
        <p:spPr>
          <a:xfrm>
            <a:off x="173595" y="1981200"/>
            <a:ext cx="4095750" cy="3130550"/>
          </a:xfrm>
          <a:prstGeom prst="wedgeRectCallout">
            <a:avLst>
              <a:gd name="adj1" fmla="val 105003"/>
              <a:gd name="adj2" fmla="val 45232"/>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Will he make all of you commanders of thousands and commanders of hundreds? </a:t>
            </a:r>
          </a:p>
        </p:txBody>
      </p:sp>
      <p:pic>
        <p:nvPicPr>
          <p:cNvPr id="26628" name="Picture 4" descr="C:\Users\Denise\AppData\Local\Microsoft\Windows\Temporary Internet Files\Content.IE5\GL8F1P1J\MC900275430[1].wmf">
            <a:extLst>
              <a:ext uri="{FF2B5EF4-FFF2-40B4-BE49-F238E27FC236}">
                <a16:creationId xmlns:a16="http://schemas.microsoft.com/office/drawing/2014/main" xmlns="" id="{616A80D8-1CC5-DDD2-6E10-AA7A31928528}"/>
              </a:ext>
            </a:extLst>
          </p:cNvPr>
          <p:cNvPicPr>
            <a:picLocks noChangeAspect="1" noChangeArrowheads="1"/>
          </p:cNvPicPr>
          <p:nvPr/>
        </p:nvPicPr>
        <p:blipFill>
          <a:blip r:embed="rId4" cstate="email">
            <a:lum contrast="-56000"/>
            <a:extLst>
              <a:ext uri="{28A0092B-C50C-407E-A947-70E740481C1C}">
                <a14:useLocalDpi xmlns:a14="http://schemas.microsoft.com/office/drawing/2010/main"/>
              </a:ext>
            </a:extLst>
          </a:blip>
          <a:srcRect/>
          <a:stretch>
            <a:fillRect/>
          </a:stretch>
        </p:blipFill>
        <p:spPr bwMode="auto">
          <a:xfrm>
            <a:off x="5746750" y="1347788"/>
            <a:ext cx="2941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xmlns="" id="{A7E153F9-0400-6C32-6462-B093DBBDEDFA}"/>
              </a:ext>
            </a:extLst>
          </p:cNvPr>
          <p:cNvSpPr>
            <a:spLocks noChangeArrowheads="1"/>
          </p:cNvSpPr>
          <p:nvPr/>
        </p:nvSpPr>
        <p:spPr bwMode="auto">
          <a:xfrm>
            <a:off x="434975" y="381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000">
                <a:latin typeface="Arial" panose="020B0604020202020204" pitchFamily="34" charset="0"/>
              </a:rPr>
              <a:t> </a:t>
            </a:r>
          </a:p>
        </p:txBody>
      </p:sp>
      <p:pic>
        <p:nvPicPr>
          <p:cNvPr id="26632" name="Picture 5" descr="C:\Users\Denise\AppData\Local\Microsoft\Windows\Temporary Internet Files\Content.IE5\IV2NK6Z9\MC900203134[1].wmf">
            <a:extLst>
              <a:ext uri="{FF2B5EF4-FFF2-40B4-BE49-F238E27FC236}">
                <a16:creationId xmlns:a16="http://schemas.microsoft.com/office/drawing/2014/main" xmlns="" id="{216E21B0-10F8-A77B-2F13-9CC102676C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41938"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C:\Users\Denise\AppData\Local\Microsoft\Windows\Temporary Internet Files\Content.IE5\IV2NK6Z9\MC900203134[1].wmf">
            <a:extLst>
              <a:ext uri="{FF2B5EF4-FFF2-40B4-BE49-F238E27FC236}">
                <a16:creationId xmlns:a16="http://schemas.microsoft.com/office/drawing/2014/main" xmlns="" id="{0CC4423D-8016-CC79-24CB-62BDE32237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63232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C:\Users\Denise\AppData\Local\Microsoft\Windows\Temporary Internet Files\Content.IE5\IV2NK6Z9\MC900203134[1].wmf">
            <a:extLst>
              <a:ext uri="{FF2B5EF4-FFF2-40B4-BE49-F238E27FC236}">
                <a16:creationId xmlns:a16="http://schemas.microsoft.com/office/drawing/2014/main" xmlns="" id="{65917687-774A-5780-66F2-27B4C2D504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88937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B7392675-4A9A-1239-42C2-F8F26E9C5784}"/>
              </a:ext>
            </a:extLst>
          </p:cNvPr>
          <p:cNvSpPr txBox="1"/>
          <p:nvPr/>
        </p:nvSpPr>
        <p:spPr>
          <a:xfrm>
            <a:off x="8443355" y="3124200"/>
            <a:ext cx="553998" cy="2287604"/>
          </a:xfrm>
          <a:prstGeom prst="rect">
            <a:avLst/>
          </a:prstGeom>
          <a:noFill/>
        </p:spPr>
        <p:txBody>
          <a:bodyPr vert="vert270">
            <a:spAutoFit/>
          </a:bodyPr>
          <a:lstStyle/>
          <a:p>
            <a:pPr lvl="1" eaLnBrk="1" hangingPunct="1">
              <a:defRPr/>
            </a:pPr>
            <a:r>
              <a:rPr lang="en-US" sz="2400" b="1" dirty="0">
                <a:solidFill>
                  <a:srgbClr val="542A00"/>
                </a:solidFill>
                <a:latin typeface="Arial" charset="0"/>
                <a:cs typeface="+mn-cs"/>
              </a:rPr>
              <a:t>G I B E A H</a:t>
            </a:r>
          </a:p>
        </p:txBody>
      </p:sp>
      <p:pic>
        <p:nvPicPr>
          <p:cNvPr id="26636" name="Picture 2" descr="C:\Users\Denise\AppData\Local\Microsoft\Windows\Temporary Internet Files\Content.IE5\CIQDW0LY\MC900155076[1].wmf">
            <a:extLst>
              <a:ext uri="{FF2B5EF4-FFF2-40B4-BE49-F238E27FC236}">
                <a16:creationId xmlns:a16="http://schemas.microsoft.com/office/drawing/2014/main" xmlns="" id="{C60C1A5B-3C04-DB7D-CEAA-1CC70BF140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l="44131"/>
          <a:stretch>
            <a:fillRect/>
          </a:stretch>
        </p:blipFill>
        <p:spPr bwMode="auto">
          <a:xfrm flipH="1">
            <a:off x="7812088" y="5310188"/>
            <a:ext cx="914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xmlns="" id="{6D647559-70A4-C3F5-C681-9D3C6312AE34}"/>
              </a:ext>
            </a:extLst>
          </p:cNvPr>
          <p:cNvSpPr/>
          <p:nvPr/>
        </p:nvSpPr>
        <p:spPr>
          <a:xfrm>
            <a:off x="8348104" y="5743961"/>
            <a:ext cx="190501" cy="338554"/>
          </a:xfrm>
          <a:prstGeom prst="rect">
            <a:avLst/>
          </a:prstGeom>
          <a:noFill/>
        </p:spPr>
        <p:txBody>
          <a:bodyPr>
            <a:spAutoFit/>
          </a:bodyPr>
          <a:lstStyle/>
          <a:p>
            <a:pPr algn="ctr" eaLnBrk="1" hangingPunct="1">
              <a:defRPr/>
            </a:pPr>
            <a:r>
              <a:rPr 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6" name="Picture 5">
            <a:extLst>
              <a:ext uri="{FF2B5EF4-FFF2-40B4-BE49-F238E27FC236}">
                <a16:creationId xmlns:a16="http://schemas.microsoft.com/office/drawing/2014/main" xmlns="" id="{5448F7EE-A764-F84E-0E6F-C107EFA58EC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1845" y="4724400"/>
            <a:ext cx="962990" cy="1927782"/>
          </a:xfrm>
          <a:prstGeom prst="rect">
            <a:avLst/>
          </a:prstGeom>
        </p:spPr>
      </p:pic>
      <p:pic>
        <p:nvPicPr>
          <p:cNvPr id="7" name="Picture 9" descr="Image result for javelin">
            <a:extLst>
              <a:ext uri="{FF2B5EF4-FFF2-40B4-BE49-F238E27FC236}">
                <a16:creationId xmlns:a16="http://schemas.microsoft.com/office/drawing/2014/main" xmlns="" id="{A775D669-D1DB-8E19-7FA3-21A649DA83A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059055">
            <a:off x="6191510" y="5169913"/>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4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xmlns="" id="{1C395E60-63BF-8C37-7FD8-69D07840DDF9}"/>
              </a:ext>
            </a:extLst>
          </p:cNvPr>
          <p:cNvSpPr>
            <a:spLocks noGrp="1" noChangeArrowheads="1"/>
          </p:cNvSpPr>
          <p:nvPr>
            <p:ph idx="4294967295"/>
          </p:nvPr>
        </p:nvSpPr>
        <p:spPr>
          <a:xfrm>
            <a:off x="190500" y="609600"/>
            <a:ext cx="8877300" cy="5486400"/>
          </a:xfrm>
        </p:spPr>
        <p:txBody>
          <a:bodyPr>
            <a:normAutofit/>
          </a:bodyPr>
          <a:lstStyle/>
          <a:p>
            <a:pPr marL="274320" indent="-256032" algn="ctr" eaLnBrk="1" fontAlgn="auto" hangingPunct="1">
              <a:spcAft>
                <a:spcPts val="0"/>
              </a:spcAft>
              <a:buFontTx/>
              <a:buNone/>
              <a:defRPr/>
            </a:pPr>
            <a:r>
              <a:rPr lang="en-US" sz="10000" dirty="0">
                <a:latin typeface="Arial" pitchFamily="34" charset="0"/>
                <a:cs typeface="Arial" pitchFamily="34" charset="0"/>
              </a:rPr>
              <a:t>Trouble at Nob</a:t>
            </a:r>
          </a:p>
          <a:p>
            <a:pPr marL="274320" indent="-256032" algn="ctr" eaLnBrk="1" fontAlgn="auto" hangingPunct="1">
              <a:spcAft>
                <a:spcPts val="0"/>
              </a:spcAft>
              <a:buFontTx/>
              <a:buNone/>
              <a:defRPr/>
            </a:pPr>
            <a:endParaRPr lang="en-US" sz="10000" dirty="0">
              <a:latin typeface="Arial" pitchFamily="34" charset="0"/>
              <a:cs typeface="Arial" pitchFamily="34" charset="0"/>
            </a:endParaRPr>
          </a:p>
          <a:p>
            <a:pPr marL="274320" indent="-256032" algn="ctr" eaLnBrk="1" fontAlgn="auto" hangingPunct="1">
              <a:spcAft>
                <a:spcPts val="0"/>
              </a:spcAft>
              <a:buFontTx/>
              <a:buNone/>
              <a:defRPr/>
            </a:pPr>
            <a:r>
              <a:rPr lang="en-US" sz="3200" dirty="0">
                <a:latin typeface="Arial" pitchFamily="34" charset="0"/>
                <a:cs typeface="Arial" pitchFamily="34" charset="0"/>
              </a:rPr>
              <a:t>I Samuel 21:1-9,</a:t>
            </a:r>
          </a:p>
          <a:p>
            <a:pPr marL="274320" indent="-256032" algn="ctr" eaLnBrk="1" fontAlgn="auto" hangingPunct="1">
              <a:spcAft>
                <a:spcPts val="0"/>
              </a:spcAft>
              <a:buFontTx/>
              <a:buNone/>
              <a:defRPr/>
            </a:pPr>
            <a:r>
              <a:rPr lang="en-US" sz="3200" dirty="0">
                <a:latin typeface="Arial" pitchFamily="34" charset="0"/>
                <a:cs typeface="Arial" pitchFamily="34" charset="0"/>
              </a:rPr>
              <a:t> 22:6-23, </a:t>
            </a:r>
          </a:p>
          <a:p>
            <a:pPr marL="274320" indent="-256032" algn="ctr" eaLnBrk="1" fontAlgn="auto" hangingPunct="1">
              <a:spcAft>
                <a:spcPts val="0"/>
              </a:spcAft>
              <a:buFontTx/>
              <a:buNone/>
              <a:defRPr/>
            </a:pPr>
            <a:r>
              <a:rPr lang="en-US" sz="3200" dirty="0">
                <a:latin typeface="Arial" pitchFamily="34" charset="0"/>
                <a:cs typeface="Arial" pitchFamily="34" charset="0"/>
              </a:rPr>
              <a:t>23:14-18</a:t>
            </a:r>
          </a:p>
        </p:txBody>
      </p:sp>
      <p:pic>
        <p:nvPicPr>
          <p:cNvPr id="9219" name="Picture 2" descr="C:\Users\Denise\AppData\Local\Microsoft\Windows\Temporary Internet Files\Content.IE5\GL8F1P1J\MC900156549[1].wmf">
            <a:extLst>
              <a:ext uri="{FF2B5EF4-FFF2-40B4-BE49-F238E27FC236}">
                <a16:creationId xmlns:a16="http://schemas.microsoft.com/office/drawing/2014/main" xmlns="" id="{253B757D-713F-F772-44A5-8C0197C8C2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419600"/>
            <a:ext cx="1819275" cy="1398588"/>
          </a:xfrm>
          <a:prstGeom prst="rect">
            <a:avLst/>
          </a:prstGeom>
          <a:solidFill>
            <a:schemeClr val="bg1">
              <a:lumMod val="65000"/>
              <a:lumOff val="35000"/>
            </a:schemeClr>
          </a:solid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Users\Denise\AppData\Local\Microsoft\Windows\Temporary Internet Files\Content.IE5\GL8F1P1J\MC900197613[1].wmf">
            <a:extLst>
              <a:ext uri="{FF2B5EF4-FFF2-40B4-BE49-F238E27FC236}">
                <a16:creationId xmlns:a16="http://schemas.microsoft.com/office/drawing/2014/main" xmlns="" id="{CFC796C5-3A1F-043F-87B7-1FD0050F9C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27069" t="5766" r="5669" b="4805"/>
          <a:stretch>
            <a:fillRect/>
          </a:stretch>
        </p:blipFill>
        <p:spPr bwMode="auto">
          <a:xfrm>
            <a:off x="4724400" y="762000"/>
            <a:ext cx="4198938"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Users\Denise\AppData\Local\Microsoft\Windows\Temporary Internet Files\Content.IE5\GL8F1P1J\MC900275430[1].wmf">
            <a:extLst>
              <a:ext uri="{FF2B5EF4-FFF2-40B4-BE49-F238E27FC236}">
                <a16:creationId xmlns:a16="http://schemas.microsoft.com/office/drawing/2014/main" xmlns="" id="{616A80D8-1CC5-DDD2-6E10-AA7A31928528}"/>
              </a:ext>
            </a:extLst>
          </p:cNvPr>
          <p:cNvPicPr>
            <a:picLocks noChangeAspect="1" noChangeArrowheads="1"/>
          </p:cNvPicPr>
          <p:nvPr/>
        </p:nvPicPr>
        <p:blipFill>
          <a:blip r:embed="rId4" cstate="email">
            <a:lum contrast="-56000"/>
            <a:extLst>
              <a:ext uri="{28A0092B-C50C-407E-A947-70E740481C1C}">
                <a14:useLocalDpi xmlns:a14="http://schemas.microsoft.com/office/drawing/2010/main"/>
              </a:ext>
            </a:extLst>
          </a:blip>
          <a:srcRect/>
          <a:stretch>
            <a:fillRect/>
          </a:stretch>
        </p:blipFill>
        <p:spPr bwMode="auto">
          <a:xfrm>
            <a:off x="5746750" y="1347788"/>
            <a:ext cx="2941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xmlns="" id="{A7E153F9-0400-6C32-6462-B093DBBDEDFA}"/>
              </a:ext>
            </a:extLst>
          </p:cNvPr>
          <p:cNvSpPr>
            <a:spLocks noChangeArrowheads="1"/>
          </p:cNvSpPr>
          <p:nvPr/>
        </p:nvSpPr>
        <p:spPr bwMode="auto">
          <a:xfrm>
            <a:off x="434975" y="381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000">
                <a:latin typeface="Arial" panose="020B0604020202020204" pitchFamily="34" charset="0"/>
              </a:rPr>
              <a:t> </a:t>
            </a:r>
          </a:p>
        </p:txBody>
      </p:sp>
      <p:pic>
        <p:nvPicPr>
          <p:cNvPr id="26632" name="Picture 5" descr="C:\Users\Denise\AppData\Local\Microsoft\Windows\Temporary Internet Files\Content.IE5\IV2NK6Z9\MC900203134[1].wmf">
            <a:extLst>
              <a:ext uri="{FF2B5EF4-FFF2-40B4-BE49-F238E27FC236}">
                <a16:creationId xmlns:a16="http://schemas.microsoft.com/office/drawing/2014/main" xmlns="" id="{216E21B0-10F8-A77B-2F13-9CC102676C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41938"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C:\Users\Denise\AppData\Local\Microsoft\Windows\Temporary Internet Files\Content.IE5\IV2NK6Z9\MC900203134[1].wmf">
            <a:extLst>
              <a:ext uri="{FF2B5EF4-FFF2-40B4-BE49-F238E27FC236}">
                <a16:creationId xmlns:a16="http://schemas.microsoft.com/office/drawing/2014/main" xmlns="" id="{0CC4423D-8016-CC79-24CB-62BDE32237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63232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C:\Users\Denise\AppData\Local\Microsoft\Windows\Temporary Internet Files\Content.IE5\IV2NK6Z9\MC900203134[1].wmf">
            <a:extLst>
              <a:ext uri="{FF2B5EF4-FFF2-40B4-BE49-F238E27FC236}">
                <a16:creationId xmlns:a16="http://schemas.microsoft.com/office/drawing/2014/main" xmlns="" id="{65917687-774A-5780-66F2-27B4C2D504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88937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B7392675-4A9A-1239-42C2-F8F26E9C5784}"/>
              </a:ext>
            </a:extLst>
          </p:cNvPr>
          <p:cNvSpPr txBox="1"/>
          <p:nvPr/>
        </p:nvSpPr>
        <p:spPr>
          <a:xfrm>
            <a:off x="8443355" y="3124200"/>
            <a:ext cx="553998" cy="2287604"/>
          </a:xfrm>
          <a:prstGeom prst="rect">
            <a:avLst/>
          </a:prstGeom>
          <a:noFill/>
        </p:spPr>
        <p:txBody>
          <a:bodyPr vert="vert270">
            <a:spAutoFit/>
          </a:bodyPr>
          <a:lstStyle/>
          <a:p>
            <a:pPr lvl="1" eaLnBrk="1" hangingPunct="1">
              <a:defRPr/>
            </a:pPr>
            <a:r>
              <a:rPr lang="en-US" sz="2400" b="1" dirty="0">
                <a:solidFill>
                  <a:srgbClr val="542A00"/>
                </a:solidFill>
                <a:latin typeface="Arial" charset="0"/>
                <a:cs typeface="+mn-cs"/>
              </a:rPr>
              <a:t>G I B E A H</a:t>
            </a:r>
          </a:p>
        </p:txBody>
      </p:sp>
      <p:pic>
        <p:nvPicPr>
          <p:cNvPr id="26636" name="Picture 2" descr="C:\Users\Denise\AppData\Local\Microsoft\Windows\Temporary Internet Files\Content.IE5\CIQDW0LY\MC900155076[1].wmf">
            <a:extLst>
              <a:ext uri="{FF2B5EF4-FFF2-40B4-BE49-F238E27FC236}">
                <a16:creationId xmlns:a16="http://schemas.microsoft.com/office/drawing/2014/main" xmlns="" id="{C60C1A5B-3C04-DB7D-CEAA-1CC70BF140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l="44131"/>
          <a:stretch>
            <a:fillRect/>
          </a:stretch>
        </p:blipFill>
        <p:spPr bwMode="auto">
          <a:xfrm flipH="1">
            <a:off x="7812088" y="5310188"/>
            <a:ext cx="914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xmlns="" id="{6D647559-70A4-C3F5-C681-9D3C6312AE34}"/>
              </a:ext>
            </a:extLst>
          </p:cNvPr>
          <p:cNvSpPr/>
          <p:nvPr/>
        </p:nvSpPr>
        <p:spPr>
          <a:xfrm>
            <a:off x="8348104" y="5743961"/>
            <a:ext cx="190501" cy="338554"/>
          </a:xfrm>
          <a:prstGeom prst="rect">
            <a:avLst/>
          </a:prstGeom>
          <a:noFill/>
        </p:spPr>
        <p:txBody>
          <a:bodyPr>
            <a:spAutoFit/>
          </a:bodyPr>
          <a:lstStyle/>
          <a:p>
            <a:pPr algn="ctr" eaLnBrk="1" hangingPunct="1">
              <a:defRPr/>
            </a:pPr>
            <a:r>
              <a:rPr 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2" name="Picture 1">
            <a:extLst>
              <a:ext uri="{FF2B5EF4-FFF2-40B4-BE49-F238E27FC236}">
                <a16:creationId xmlns:a16="http://schemas.microsoft.com/office/drawing/2014/main" xmlns="" id="{9A158CF1-C836-D8A6-5813-82AB2B453AE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1845" y="4724400"/>
            <a:ext cx="962990" cy="1927782"/>
          </a:xfrm>
          <a:prstGeom prst="rect">
            <a:avLst/>
          </a:prstGeom>
        </p:spPr>
      </p:pic>
      <p:pic>
        <p:nvPicPr>
          <p:cNvPr id="3" name="Picture 9" descr="Image result for javelin">
            <a:extLst>
              <a:ext uri="{FF2B5EF4-FFF2-40B4-BE49-F238E27FC236}">
                <a16:creationId xmlns:a16="http://schemas.microsoft.com/office/drawing/2014/main" xmlns="" id="{EE190445-CC7C-B127-FDC6-AFA09A07084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059055">
            <a:off x="6191510" y="5169913"/>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a:extLst>
              <a:ext uri="{FF2B5EF4-FFF2-40B4-BE49-F238E27FC236}">
                <a16:creationId xmlns:a16="http://schemas.microsoft.com/office/drawing/2014/main" xmlns="" id="{F8BC8194-45D4-5AC4-CD4A-E11EC3454463}"/>
              </a:ext>
            </a:extLst>
          </p:cNvPr>
          <p:cNvSpPr/>
          <p:nvPr/>
        </p:nvSpPr>
        <p:spPr>
          <a:xfrm>
            <a:off x="152399" y="1447799"/>
            <a:ext cx="4384747" cy="3516313"/>
          </a:xfrm>
          <a:prstGeom prst="wedgeRectCallout">
            <a:avLst>
              <a:gd name="adj1" fmla="val 105414"/>
              <a:gd name="adj2" fmla="val 56883"/>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Is that why you have all conspired against me? </a:t>
            </a:r>
          </a:p>
          <a:p>
            <a:pPr algn="ctr" eaLnBrk="1" hangingPunct="1">
              <a:defRPr/>
            </a:pPr>
            <a:r>
              <a:rPr lang="en-US" sz="3200" dirty="0">
                <a:latin typeface="Abadi" panose="020B0604020104020204" pitchFamily="34" charset="0"/>
                <a:cs typeface="Arial" pitchFamily="34" charset="0"/>
              </a:rPr>
              <a:t>No one tells me when my son makes a covenant with the son of Jesse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Users\Denise\AppData\Local\Microsoft\Windows\Temporary Internet Files\Content.IE5\GL8F1P1J\MC900197613[1].wmf">
            <a:extLst>
              <a:ext uri="{FF2B5EF4-FFF2-40B4-BE49-F238E27FC236}">
                <a16:creationId xmlns:a16="http://schemas.microsoft.com/office/drawing/2014/main" xmlns="" id="{CFC796C5-3A1F-043F-87B7-1FD0050F9C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27069" t="5766" r="5669" b="4805"/>
          <a:stretch>
            <a:fillRect/>
          </a:stretch>
        </p:blipFill>
        <p:spPr bwMode="auto">
          <a:xfrm>
            <a:off x="4724400" y="762000"/>
            <a:ext cx="4198938"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a:extLst>
              <a:ext uri="{FF2B5EF4-FFF2-40B4-BE49-F238E27FC236}">
                <a16:creationId xmlns:a16="http://schemas.microsoft.com/office/drawing/2014/main" xmlns="" id="{F8BC8194-45D4-5AC4-CD4A-E11EC3454463}"/>
              </a:ext>
            </a:extLst>
          </p:cNvPr>
          <p:cNvSpPr/>
          <p:nvPr/>
        </p:nvSpPr>
        <p:spPr>
          <a:xfrm>
            <a:off x="152400" y="1748393"/>
            <a:ext cx="4095750" cy="3513614"/>
          </a:xfrm>
          <a:prstGeom prst="wedgeRectCallout">
            <a:avLst>
              <a:gd name="adj1" fmla="val 104729"/>
              <a:gd name="adj2" fmla="val 40606"/>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None of you is concerned about me or tells me that my son has incited my servant to lie in wait for me, as he does today."</a:t>
            </a:r>
          </a:p>
        </p:txBody>
      </p:sp>
      <p:pic>
        <p:nvPicPr>
          <p:cNvPr id="26628" name="Picture 4" descr="C:\Users\Denise\AppData\Local\Microsoft\Windows\Temporary Internet Files\Content.IE5\GL8F1P1J\MC900275430[1].wmf">
            <a:extLst>
              <a:ext uri="{FF2B5EF4-FFF2-40B4-BE49-F238E27FC236}">
                <a16:creationId xmlns:a16="http://schemas.microsoft.com/office/drawing/2014/main" xmlns="" id="{616A80D8-1CC5-DDD2-6E10-AA7A31928528}"/>
              </a:ext>
            </a:extLst>
          </p:cNvPr>
          <p:cNvPicPr>
            <a:picLocks noChangeAspect="1" noChangeArrowheads="1"/>
          </p:cNvPicPr>
          <p:nvPr/>
        </p:nvPicPr>
        <p:blipFill>
          <a:blip r:embed="rId4" cstate="email">
            <a:lum contrast="-56000"/>
            <a:extLst>
              <a:ext uri="{28A0092B-C50C-407E-A947-70E740481C1C}">
                <a14:useLocalDpi xmlns:a14="http://schemas.microsoft.com/office/drawing/2010/main"/>
              </a:ext>
            </a:extLst>
          </a:blip>
          <a:srcRect/>
          <a:stretch>
            <a:fillRect/>
          </a:stretch>
        </p:blipFill>
        <p:spPr bwMode="auto">
          <a:xfrm>
            <a:off x="5746750" y="1347788"/>
            <a:ext cx="2941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xmlns="" id="{A7E153F9-0400-6C32-6462-B093DBBDEDFA}"/>
              </a:ext>
            </a:extLst>
          </p:cNvPr>
          <p:cNvSpPr>
            <a:spLocks noChangeArrowheads="1"/>
          </p:cNvSpPr>
          <p:nvPr/>
        </p:nvSpPr>
        <p:spPr bwMode="auto">
          <a:xfrm>
            <a:off x="434975" y="381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000">
                <a:latin typeface="Arial" panose="020B0604020202020204" pitchFamily="34" charset="0"/>
              </a:rPr>
              <a:t> </a:t>
            </a:r>
          </a:p>
        </p:txBody>
      </p:sp>
      <p:pic>
        <p:nvPicPr>
          <p:cNvPr id="26632" name="Picture 5" descr="C:\Users\Denise\AppData\Local\Microsoft\Windows\Temporary Internet Files\Content.IE5\IV2NK6Z9\MC900203134[1].wmf">
            <a:extLst>
              <a:ext uri="{FF2B5EF4-FFF2-40B4-BE49-F238E27FC236}">
                <a16:creationId xmlns:a16="http://schemas.microsoft.com/office/drawing/2014/main" xmlns="" id="{216E21B0-10F8-A77B-2F13-9CC102676C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41938"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C:\Users\Denise\AppData\Local\Microsoft\Windows\Temporary Internet Files\Content.IE5\IV2NK6Z9\MC900203134[1].wmf">
            <a:extLst>
              <a:ext uri="{FF2B5EF4-FFF2-40B4-BE49-F238E27FC236}">
                <a16:creationId xmlns:a16="http://schemas.microsoft.com/office/drawing/2014/main" xmlns="" id="{0CC4423D-8016-CC79-24CB-62BDE32237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63232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C:\Users\Denise\AppData\Local\Microsoft\Windows\Temporary Internet Files\Content.IE5\IV2NK6Z9\MC900203134[1].wmf">
            <a:extLst>
              <a:ext uri="{FF2B5EF4-FFF2-40B4-BE49-F238E27FC236}">
                <a16:creationId xmlns:a16="http://schemas.microsoft.com/office/drawing/2014/main" xmlns="" id="{65917687-774A-5780-66F2-27B4C2D504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889375" y="5310188"/>
            <a:ext cx="717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B7392675-4A9A-1239-42C2-F8F26E9C5784}"/>
              </a:ext>
            </a:extLst>
          </p:cNvPr>
          <p:cNvSpPr txBox="1"/>
          <p:nvPr/>
        </p:nvSpPr>
        <p:spPr>
          <a:xfrm>
            <a:off x="8443355" y="3124200"/>
            <a:ext cx="553998" cy="2287604"/>
          </a:xfrm>
          <a:prstGeom prst="rect">
            <a:avLst/>
          </a:prstGeom>
          <a:noFill/>
        </p:spPr>
        <p:txBody>
          <a:bodyPr vert="vert270">
            <a:spAutoFit/>
          </a:bodyPr>
          <a:lstStyle/>
          <a:p>
            <a:pPr lvl="1" eaLnBrk="1" hangingPunct="1">
              <a:defRPr/>
            </a:pPr>
            <a:r>
              <a:rPr lang="en-US" sz="2400" b="1" dirty="0">
                <a:solidFill>
                  <a:srgbClr val="542A00"/>
                </a:solidFill>
                <a:latin typeface="Arial" charset="0"/>
                <a:cs typeface="+mn-cs"/>
              </a:rPr>
              <a:t>G I B E A H</a:t>
            </a:r>
          </a:p>
        </p:txBody>
      </p:sp>
      <p:pic>
        <p:nvPicPr>
          <p:cNvPr id="26636" name="Picture 2" descr="C:\Users\Denise\AppData\Local\Microsoft\Windows\Temporary Internet Files\Content.IE5\CIQDW0LY\MC900155076[1].wmf">
            <a:extLst>
              <a:ext uri="{FF2B5EF4-FFF2-40B4-BE49-F238E27FC236}">
                <a16:creationId xmlns:a16="http://schemas.microsoft.com/office/drawing/2014/main" xmlns="" id="{C60C1A5B-3C04-DB7D-CEAA-1CC70BF140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l="44131"/>
          <a:stretch>
            <a:fillRect/>
          </a:stretch>
        </p:blipFill>
        <p:spPr bwMode="auto">
          <a:xfrm flipH="1">
            <a:off x="7812088" y="5310188"/>
            <a:ext cx="914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xmlns="" id="{6D647559-70A4-C3F5-C681-9D3C6312AE34}"/>
              </a:ext>
            </a:extLst>
          </p:cNvPr>
          <p:cNvSpPr/>
          <p:nvPr/>
        </p:nvSpPr>
        <p:spPr>
          <a:xfrm>
            <a:off x="8348104" y="5743961"/>
            <a:ext cx="190501" cy="338554"/>
          </a:xfrm>
          <a:prstGeom prst="rect">
            <a:avLst/>
          </a:prstGeom>
          <a:noFill/>
        </p:spPr>
        <p:txBody>
          <a:bodyPr>
            <a:spAutoFit/>
          </a:bodyPr>
          <a:lstStyle/>
          <a:p>
            <a:pPr algn="ctr" eaLnBrk="1" hangingPunct="1">
              <a:defRPr/>
            </a:pPr>
            <a:r>
              <a:rPr 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2" name="Picture 1">
            <a:extLst>
              <a:ext uri="{FF2B5EF4-FFF2-40B4-BE49-F238E27FC236}">
                <a16:creationId xmlns:a16="http://schemas.microsoft.com/office/drawing/2014/main" xmlns="" id="{F4872687-6D74-E418-0740-B5E64988E4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1845" y="4724400"/>
            <a:ext cx="962990" cy="1927782"/>
          </a:xfrm>
          <a:prstGeom prst="rect">
            <a:avLst/>
          </a:prstGeom>
        </p:spPr>
      </p:pic>
      <p:pic>
        <p:nvPicPr>
          <p:cNvPr id="3" name="Picture 9" descr="Image result for javelin">
            <a:extLst>
              <a:ext uri="{FF2B5EF4-FFF2-40B4-BE49-F238E27FC236}">
                <a16:creationId xmlns:a16="http://schemas.microsoft.com/office/drawing/2014/main" xmlns="" id="{48E2A2EE-F0F3-9358-B288-80740CCE650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059055">
            <a:off x="6191510" y="5169913"/>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60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22EFE4B4-452B-6590-1987-283B1FB19C97}"/>
              </a:ext>
            </a:extLst>
          </p:cNvPr>
          <p:cNvSpPr>
            <a:spLocks noChangeArrowheads="1"/>
          </p:cNvSpPr>
          <p:nvPr/>
        </p:nvSpPr>
        <p:spPr bwMode="auto">
          <a:xfrm>
            <a:off x="381000" y="45720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dirty="0">
                <a:latin typeface="Abadi" panose="020B0604020104020204" pitchFamily="34" charset="0"/>
              </a:rPr>
              <a:t>But </a:t>
            </a:r>
            <a:r>
              <a:rPr lang="en-US" altLang="en-US" sz="3200" dirty="0" err="1">
                <a:latin typeface="Abadi" panose="020B0604020104020204" pitchFamily="34" charset="0"/>
              </a:rPr>
              <a:t>Doeg</a:t>
            </a:r>
            <a:r>
              <a:rPr lang="en-US" altLang="en-US" sz="3200" dirty="0">
                <a:latin typeface="Abadi" panose="020B0604020104020204" pitchFamily="34" charset="0"/>
              </a:rPr>
              <a:t> the Edomite, who was standing with Saul's officials, said,  </a:t>
            </a:r>
          </a:p>
        </p:txBody>
      </p:sp>
      <p:pic>
        <p:nvPicPr>
          <p:cNvPr id="28675" name="Picture 2" descr="C:\Users\Denise\AppData\Local\Microsoft\Windows\Temporary Internet Files\Content.IE5\CIQDW0LY\MC900155076[1].wmf">
            <a:extLst>
              <a:ext uri="{FF2B5EF4-FFF2-40B4-BE49-F238E27FC236}">
                <a16:creationId xmlns:a16="http://schemas.microsoft.com/office/drawing/2014/main" xmlns="" id="{B920DA25-F1D1-F979-191B-1F251C3B88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4131"/>
          <a:stretch>
            <a:fillRect/>
          </a:stretch>
        </p:blipFill>
        <p:spPr bwMode="auto">
          <a:xfrm>
            <a:off x="3810000" y="3987800"/>
            <a:ext cx="17859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C:\Users\Denise\AppData\Local\Microsoft\Windows\Temporary Internet Files\Content.IE5\IV2NK6Z9\MC900203134[1].wmf">
            <a:extLst>
              <a:ext uri="{FF2B5EF4-FFF2-40B4-BE49-F238E27FC236}">
                <a16:creationId xmlns:a16="http://schemas.microsoft.com/office/drawing/2014/main" xmlns="" id="{F4E572E7-3E5C-AFAB-1AE4-7290CC1D7E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 y="4125913"/>
            <a:ext cx="11430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C:\Users\Denise\AppData\Local\Microsoft\Windows\Temporary Internet Files\Content.IE5\IV2NK6Z9\MC900203134[1].wmf">
            <a:extLst>
              <a:ext uri="{FF2B5EF4-FFF2-40B4-BE49-F238E27FC236}">
                <a16:creationId xmlns:a16="http://schemas.microsoft.com/office/drawing/2014/main" xmlns="" id="{E026E999-A6DA-E7FC-7CD3-646C36A575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381250" y="4014788"/>
            <a:ext cx="1173163"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a:extLst>
              <a:ext uri="{FF2B5EF4-FFF2-40B4-BE49-F238E27FC236}">
                <a16:creationId xmlns:a16="http://schemas.microsoft.com/office/drawing/2014/main" xmlns="" id="{6E3C8B09-B009-DD5B-6AFB-D1DEA08AC09A}"/>
              </a:ext>
            </a:extLst>
          </p:cNvPr>
          <p:cNvSpPr/>
          <p:nvPr/>
        </p:nvSpPr>
        <p:spPr>
          <a:xfrm>
            <a:off x="381001" y="1676400"/>
            <a:ext cx="8305800" cy="1846262"/>
          </a:xfrm>
          <a:prstGeom prst="wedgeRectCallout">
            <a:avLst>
              <a:gd name="adj1" fmla="val -5255"/>
              <a:gd name="adj2" fmla="val 814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dirty="0">
                <a:latin typeface="Abadi" panose="020B0604020104020204" pitchFamily="34" charset="0"/>
                <a:cs typeface="Arial" pitchFamily="34" charset="0"/>
              </a:rPr>
              <a:t>"I saw the son of Jesse come to Ahimelek son of Ahitub at Nob.  Ahimelek inquired of the LORD for him; he also gave him provisions and the sword of Goliath the Philistine." </a:t>
            </a:r>
          </a:p>
        </p:txBody>
      </p:sp>
      <p:sp>
        <p:nvSpPr>
          <p:cNvPr id="13" name="Rectangle 12">
            <a:extLst>
              <a:ext uri="{FF2B5EF4-FFF2-40B4-BE49-F238E27FC236}">
                <a16:creationId xmlns:a16="http://schemas.microsoft.com/office/drawing/2014/main" xmlns="" id="{698A4965-E4A3-BEC6-6234-96DE24191CFA}"/>
              </a:ext>
            </a:extLst>
          </p:cNvPr>
          <p:cNvSpPr/>
          <p:nvPr/>
        </p:nvSpPr>
        <p:spPr>
          <a:xfrm>
            <a:off x="4272641" y="4825088"/>
            <a:ext cx="190501"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28682" name="Picture 5" descr="C:\Users\Denise\AppData\Local\Microsoft\Windows\Temporary Internet Files\Content.IE5\IV2NK6Z9\MC900203134[1].wmf">
            <a:extLst>
              <a:ext uri="{FF2B5EF4-FFF2-40B4-BE49-F238E27FC236}">
                <a16:creationId xmlns:a16="http://schemas.microsoft.com/office/drawing/2014/main" xmlns="" id="{A173739B-1303-7E9A-30A6-FF2D7262CE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208088" y="4073525"/>
            <a:ext cx="1173162"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F9191BC6-5AF1-4499-A771-1D02199B01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1844" y="3513738"/>
            <a:ext cx="1567755" cy="3138444"/>
          </a:xfrm>
          <a:prstGeom prst="rect">
            <a:avLst/>
          </a:prstGeom>
        </p:spPr>
      </p:pic>
      <p:pic>
        <p:nvPicPr>
          <p:cNvPr id="3" name="Picture 9" descr="Image result for javelin">
            <a:extLst>
              <a:ext uri="{FF2B5EF4-FFF2-40B4-BE49-F238E27FC236}">
                <a16:creationId xmlns:a16="http://schemas.microsoft.com/office/drawing/2014/main" xmlns="" id="{DB365C74-C90E-AC5B-3F27-6D71CE9E97B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5738295" y="3999914"/>
            <a:ext cx="2458028" cy="25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xmlns="" id="{25AAA717-6F84-2056-EF8A-7633492ADA82}"/>
              </a:ext>
            </a:extLst>
          </p:cNvPr>
          <p:cNvSpPr>
            <a:spLocks noChangeArrowheads="1"/>
          </p:cNvSpPr>
          <p:nvPr/>
        </p:nvSpPr>
        <p:spPr bwMode="auto">
          <a:xfrm>
            <a:off x="457201" y="404813"/>
            <a:ext cx="8359774"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Then the king sent for the priest </a:t>
            </a:r>
            <a:r>
              <a:rPr lang="en-US" altLang="en-US" sz="3200" dirty="0" err="1">
                <a:latin typeface="Abadi" panose="020B0604020104020204" pitchFamily="34" charset="0"/>
              </a:rPr>
              <a:t>Ahimelek</a:t>
            </a:r>
            <a:r>
              <a:rPr lang="en-US" altLang="en-US" sz="3200" dirty="0">
                <a:latin typeface="Abadi" panose="020B0604020104020204" pitchFamily="34" charset="0"/>
              </a:rPr>
              <a:t>, </a:t>
            </a:r>
          </a:p>
          <a:p>
            <a:pPr algn="ctr" eaLnBrk="1" hangingPunct="1">
              <a:spcBef>
                <a:spcPct val="0"/>
              </a:spcBef>
              <a:buSzTx/>
              <a:buFontTx/>
              <a:buNone/>
            </a:pPr>
            <a:r>
              <a:rPr lang="en-US" altLang="en-US" sz="3200" dirty="0">
                <a:latin typeface="Abadi" panose="020B0604020104020204" pitchFamily="34" charset="0"/>
              </a:rPr>
              <a:t>son of </a:t>
            </a:r>
            <a:r>
              <a:rPr lang="en-US" altLang="en-US" sz="3200" dirty="0" err="1">
                <a:latin typeface="Abadi" panose="020B0604020104020204" pitchFamily="34" charset="0"/>
              </a:rPr>
              <a:t>Ahitub</a:t>
            </a:r>
            <a:r>
              <a:rPr lang="en-US" altLang="en-US" sz="3200" dirty="0">
                <a:latin typeface="Abadi" panose="020B0604020104020204" pitchFamily="34" charset="0"/>
              </a:rPr>
              <a:t>, and ALL the men of his family, </a:t>
            </a:r>
          </a:p>
          <a:p>
            <a:pPr algn="ctr" eaLnBrk="1" hangingPunct="1">
              <a:spcBef>
                <a:spcPct val="0"/>
              </a:spcBef>
              <a:buSzTx/>
              <a:buFontTx/>
              <a:buNone/>
            </a:pPr>
            <a:r>
              <a:rPr lang="en-US" altLang="en-US" sz="3200" dirty="0">
                <a:latin typeface="Abadi" panose="020B0604020104020204" pitchFamily="34" charset="0"/>
              </a:rPr>
              <a:t>who were the priests at Nob, </a:t>
            </a:r>
          </a:p>
          <a:p>
            <a:pPr algn="ctr" eaLnBrk="1" hangingPunct="1">
              <a:spcBef>
                <a:spcPct val="0"/>
              </a:spcBef>
              <a:buSzTx/>
              <a:buFontTx/>
              <a:buNone/>
            </a:pPr>
            <a:r>
              <a:rPr lang="en-US" altLang="en-US" sz="3200" dirty="0">
                <a:latin typeface="Abadi" panose="020B0604020104020204" pitchFamily="34" charset="0"/>
              </a:rPr>
              <a:t>and they all came to the king.</a:t>
            </a: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r>
              <a:rPr lang="en-US" altLang="en-US" sz="1800" dirty="0">
                <a:latin typeface="Arial" panose="020B0604020202020204" pitchFamily="34" charset="0"/>
              </a:rPr>
              <a:t>      </a:t>
            </a:r>
          </a:p>
          <a:p>
            <a:pPr eaLnBrk="1" hangingPunct="1">
              <a:spcBef>
                <a:spcPct val="0"/>
              </a:spcBef>
              <a:buSzTx/>
              <a:buFontTx/>
              <a:buNone/>
            </a:pPr>
            <a:r>
              <a:rPr lang="en-US" altLang="en-US" sz="1800" dirty="0">
                <a:latin typeface="Arial" panose="020B0604020202020204" pitchFamily="34" charset="0"/>
              </a:rPr>
              <a:t> </a:t>
            </a: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r>
              <a:rPr lang="en-US" altLang="en-US" sz="1800" dirty="0">
                <a:latin typeface="Arial" panose="020B0604020202020204" pitchFamily="34" charset="0"/>
              </a:rPr>
              <a:t>  </a:t>
            </a: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a:p>
            <a:pPr eaLnBrk="1" hangingPunct="1">
              <a:spcBef>
                <a:spcPct val="0"/>
              </a:spcBef>
              <a:buSzTx/>
              <a:buFontTx/>
              <a:buNone/>
            </a:pPr>
            <a:endParaRPr lang="en-US" altLang="en-US" sz="1800" dirty="0">
              <a:latin typeface="Arial" panose="020B0604020202020204" pitchFamily="34" charset="0"/>
            </a:endParaRPr>
          </a:p>
        </p:txBody>
      </p:sp>
      <p:sp>
        <p:nvSpPr>
          <p:cNvPr id="10" name="Rectangular Callout 9">
            <a:extLst>
              <a:ext uri="{FF2B5EF4-FFF2-40B4-BE49-F238E27FC236}">
                <a16:creationId xmlns:a16="http://schemas.microsoft.com/office/drawing/2014/main" xmlns="" id="{3A2DCA6B-F18A-DE64-6F03-16C83C12B507}"/>
              </a:ext>
            </a:extLst>
          </p:cNvPr>
          <p:cNvSpPr/>
          <p:nvPr/>
        </p:nvSpPr>
        <p:spPr>
          <a:xfrm>
            <a:off x="1981200" y="2462300"/>
            <a:ext cx="4157663" cy="1319213"/>
          </a:xfrm>
          <a:prstGeom prst="wedgeRectCallout">
            <a:avLst>
              <a:gd name="adj1" fmla="val 78356"/>
              <a:gd name="adj2" fmla="val 36006"/>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dirty="0">
              <a:latin typeface="Arial" pitchFamily="34" charset="0"/>
              <a:cs typeface="Arial" pitchFamily="34" charset="0"/>
            </a:endParaRPr>
          </a:p>
          <a:p>
            <a:pPr algn="ctr" eaLnBrk="1" hangingPunct="1">
              <a:defRPr/>
            </a:pPr>
            <a:r>
              <a:rPr lang="en-US" sz="3200" dirty="0">
                <a:latin typeface="Arial" panose="020B0604020202020204" pitchFamily="34" charset="0"/>
                <a:cs typeface="Arial" panose="020B0604020202020204" pitchFamily="34" charset="0"/>
              </a:rPr>
              <a:t>Saul said, "Listen now, son of Ahitub." </a:t>
            </a: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
        <p:nvSpPr>
          <p:cNvPr id="11" name="Rectangular Callout 10">
            <a:extLst>
              <a:ext uri="{FF2B5EF4-FFF2-40B4-BE49-F238E27FC236}">
                <a16:creationId xmlns:a16="http://schemas.microsoft.com/office/drawing/2014/main" xmlns="" id="{EC2BAEA8-B758-4DAC-53BF-64824AFB058B}"/>
              </a:ext>
            </a:extLst>
          </p:cNvPr>
          <p:cNvSpPr/>
          <p:nvPr/>
        </p:nvSpPr>
        <p:spPr>
          <a:xfrm>
            <a:off x="2598738" y="4588011"/>
            <a:ext cx="2777625" cy="1460270"/>
          </a:xfrm>
          <a:prstGeom prst="wedgeRectCallout">
            <a:avLst>
              <a:gd name="adj1" fmla="val -59069"/>
              <a:gd name="adj2" fmla="val -85326"/>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latin typeface="Abadi" panose="020B0604020104020204" pitchFamily="34" charset="0"/>
                <a:cs typeface="Arial" pitchFamily="34" charset="0"/>
              </a:rPr>
              <a:t> </a:t>
            </a:r>
            <a:r>
              <a:rPr lang="en-US" sz="3200" dirty="0">
                <a:latin typeface="Abadi" panose="020B0604020104020204" pitchFamily="34" charset="0"/>
                <a:cs typeface="Arial" pitchFamily="34" charset="0"/>
              </a:rPr>
              <a:t>"Yes, my lord," he answered. </a:t>
            </a:r>
          </a:p>
        </p:txBody>
      </p:sp>
      <p:grpSp>
        <p:nvGrpSpPr>
          <p:cNvPr id="2" name="Group 6">
            <a:extLst>
              <a:ext uri="{FF2B5EF4-FFF2-40B4-BE49-F238E27FC236}">
                <a16:creationId xmlns:a16="http://schemas.microsoft.com/office/drawing/2014/main" xmlns="" id="{D2EEA2F4-59DF-C911-5B27-68D8BDD6A368}"/>
              </a:ext>
            </a:extLst>
          </p:cNvPr>
          <p:cNvGrpSpPr>
            <a:grpSpLocks/>
          </p:cNvGrpSpPr>
          <p:nvPr/>
        </p:nvGrpSpPr>
        <p:grpSpPr bwMode="auto">
          <a:xfrm>
            <a:off x="271462" y="2163762"/>
            <a:ext cx="2276475" cy="4548187"/>
            <a:chOff x="166342" y="369812"/>
            <a:chExt cx="2276891" cy="4548752"/>
          </a:xfrm>
        </p:grpSpPr>
        <p:grpSp>
          <p:nvGrpSpPr>
            <p:cNvPr id="30728" name="Group 5">
              <a:extLst>
                <a:ext uri="{FF2B5EF4-FFF2-40B4-BE49-F238E27FC236}">
                  <a16:creationId xmlns:a16="http://schemas.microsoft.com/office/drawing/2014/main" xmlns="" id="{8E76560B-8EE6-6234-E3AE-03565F541B32}"/>
                </a:ext>
              </a:extLst>
            </p:cNvPr>
            <p:cNvGrpSpPr>
              <a:grpSpLocks/>
            </p:cNvGrpSpPr>
            <p:nvPr/>
          </p:nvGrpSpPr>
          <p:grpSpPr bwMode="auto">
            <a:xfrm>
              <a:off x="166342" y="369812"/>
              <a:ext cx="496772" cy="4548752"/>
              <a:chOff x="166342" y="369812"/>
              <a:chExt cx="496772" cy="4548752"/>
            </a:xfrm>
          </p:grpSpPr>
          <p:pic>
            <p:nvPicPr>
              <p:cNvPr id="30730" name="Picture 2" descr="C:\Users\Denise\AppData\Local\Microsoft\Windows\Temporary Internet Files\Content.IE5\2V34B32O\MC900217682[1].wmf">
                <a:extLst>
                  <a:ext uri="{FF2B5EF4-FFF2-40B4-BE49-F238E27FC236}">
                    <a16:creationId xmlns:a16="http://schemas.microsoft.com/office/drawing/2014/main" xmlns="" id="{2B30DA4C-4353-11FA-1D97-6683BBFA2269}"/>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8600" y="369812"/>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2" descr="C:\Users\Denise\AppData\Local\Microsoft\Windows\Temporary Internet Files\Content.IE5\2V34B32O\MC900217682[1].wmf">
                <a:extLst>
                  <a:ext uri="{FF2B5EF4-FFF2-40B4-BE49-F238E27FC236}">
                    <a16:creationId xmlns:a16="http://schemas.microsoft.com/office/drawing/2014/main" xmlns="" id="{674347D1-D9C9-20BA-D2D6-197DB45C5F7B}"/>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4457" y="1891431"/>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 descr="C:\Users\Denise\AppData\Local\Microsoft\Windows\Temporary Internet Files\Content.IE5\2V34B32O\MC900217682[1].wmf">
                <a:extLst>
                  <a:ext uri="{FF2B5EF4-FFF2-40B4-BE49-F238E27FC236}">
                    <a16:creationId xmlns:a16="http://schemas.microsoft.com/office/drawing/2014/main" xmlns="" id="{193E699B-C840-670A-E022-1E29662C9B21}"/>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166342" y="3524588"/>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9" name="Picture 3" descr="C:\Users\Denise\AppData\Local\Microsoft\Windows\Temporary Internet Files\Content.IE5\4PGH41YE\MC900318572[1].wmf">
              <a:extLst>
                <a:ext uri="{FF2B5EF4-FFF2-40B4-BE49-F238E27FC236}">
                  <a16:creationId xmlns:a16="http://schemas.microsoft.com/office/drawing/2014/main" xmlns="" id="{DD299F9B-E971-C5D9-8605-8FB16C0CA4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1543218"/>
              <a:ext cx="1681233" cy="28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xmlns="" id="{63A5AA07-9C15-A50F-3165-6092E29E27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1845" y="2743200"/>
            <a:ext cx="1952664" cy="3908982"/>
          </a:xfrm>
          <a:prstGeom prst="rect">
            <a:avLst/>
          </a:prstGeom>
        </p:spPr>
      </p:pic>
      <p:pic>
        <p:nvPicPr>
          <p:cNvPr id="4" name="Picture 9" descr="Image result for javelin">
            <a:extLst>
              <a:ext uri="{FF2B5EF4-FFF2-40B4-BE49-F238E27FC236}">
                <a16:creationId xmlns:a16="http://schemas.microsoft.com/office/drawing/2014/main" xmlns="" id="{8A892E63-F1A9-5A46-907F-83C1AF0358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5722296" y="3209875"/>
            <a:ext cx="3061513" cy="315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a:extLst>
              <a:ext uri="{FF2B5EF4-FFF2-40B4-BE49-F238E27FC236}">
                <a16:creationId xmlns:a16="http://schemas.microsoft.com/office/drawing/2014/main" xmlns="" id="{CB41CDBB-5251-78A0-7A87-C9E96462D463}"/>
              </a:ext>
            </a:extLst>
          </p:cNvPr>
          <p:cNvSpPr/>
          <p:nvPr/>
        </p:nvSpPr>
        <p:spPr>
          <a:xfrm>
            <a:off x="304800" y="304800"/>
            <a:ext cx="8686800" cy="2514600"/>
          </a:xfrm>
          <a:prstGeom prst="wedgeRectCallout">
            <a:avLst>
              <a:gd name="adj1" fmla="val 16814"/>
              <a:gd name="adj2" fmla="val 70652"/>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Saul said to him, "Why have you conspired against me, you and the son of Jesse, giving him bread and a sword and inquiring of God for him, so that he has rebelled against me and lies in wait for me, as he does today?" </a:t>
            </a:r>
          </a:p>
        </p:txBody>
      </p:sp>
      <p:grpSp>
        <p:nvGrpSpPr>
          <p:cNvPr id="32773" name="Group 6">
            <a:extLst>
              <a:ext uri="{FF2B5EF4-FFF2-40B4-BE49-F238E27FC236}">
                <a16:creationId xmlns:a16="http://schemas.microsoft.com/office/drawing/2014/main" xmlns="" id="{F38E61A6-B58B-93AA-8F41-E4FAF0667BD5}"/>
              </a:ext>
            </a:extLst>
          </p:cNvPr>
          <p:cNvGrpSpPr>
            <a:grpSpLocks/>
          </p:cNvGrpSpPr>
          <p:nvPr/>
        </p:nvGrpSpPr>
        <p:grpSpPr bwMode="auto">
          <a:xfrm>
            <a:off x="609600" y="2309812"/>
            <a:ext cx="2276475" cy="4548188"/>
            <a:chOff x="166342" y="369812"/>
            <a:chExt cx="2276891" cy="4548752"/>
          </a:xfrm>
        </p:grpSpPr>
        <p:grpSp>
          <p:nvGrpSpPr>
            <p:cNvPr id="32774" name="Group 5">
              <a:extLst>
                <a:ext uri="{FF2B5EF4-FFF2-40B4-BE49-F238E27FC236}">
                  <a16:creationId xmlns:a16="http://schemas.microsoft.com/office/drawing/2014/main" xmlns="" id="{D7333FC3-C84A-64FC-07B1-0F3F07E59208}"/>
                </a:ext>
              </a:extLst>
            </p:cNvPr>
            <p:cNvGrpSpPr>
              <a:grpSpLocks/>
            </p:cNvGrpSpPr>
            <p:nvPr/>
          </p:nvGrpSpPr>
          <p:grpSpPr bwMode="auto">
            <a:xfrm>
              <a:off x="166342" y="369812"/>
              <a:ext cx="496772" cy="4548752"/>
              <a:chOff x="166342" y="369812"/>
              <a:chExt cx="496772" cy="4548752"/>
            </a:xfrm>
          </p:grpSpPr>
          <p:pic>
            <p:nvPicPr>
              <p:cNvPr id="32776" name="Picture 2" descr="C:\Users\Denise\AppData\Local\Microsoft\Windows\Temporary Internet Files\Content.IE5\2V34B32O\MC900217682[1].wmf">
                <a:extLst>
                  <a:ext uri="{FF2B5EF4-FFF2-40B4-BE49-F238E27FC236}">
                    <a16:creationId xmlns:a16="http://schemas.microsoft.com/office/drawing/2014/main" xmlns="" id="{26353A74-A264-4726-B708-F829ABF9F3C0}"/>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8600" y="369812"/>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descr="C:\Users\Denise\AppData\Local\Microsoft\Windows\Temporary Internet Files\Content.IE5\2V34B32O\MC900217682[1].wmf">
                <a:extLst>
                  <a:ext uri="{FF2B5EF4-FFF2-40B4-BE49-F238E27FC236}">
                    <a16:creationId xmlns:a16="http://schemas.microsoft.com/office/drawing/2014/main" xmlns="" id="{0185B717-CBB2-88F9-BD44-70EF39D79153}"/>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4457" y="1891431"/>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 descr="C:\Users\Denise\AppData\Local\Microsoft\Windows\Temporary Internet Files\Content.IE5\2V34B32O\MC900217682[1].wmf">
                <a:extLst>
                  <a:ext uri="{FF2B5EF4-FFF2-40B4-BE49-F238E27FC236}">
                    <a16:creationId xmlns:a16="http://schemas.microsoft.com/office/drawing/2014/main" xmlns="" id="{594A064C-0EAD-3070-D664-56E5AA8E32D4}"/>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166342" y="3524588"/>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5" name="Picture 3" descr="C:\Users\Denise\AppData\Local\Microsoft\Windows\Temporary Internet Files\Content.IE5\4PGH41YE\MC900318572[1].wmf">
              <a:extLst>
                <a:ext uri="{FF2B5EF4-FFF2-40B4-BE49-F238E27FC236}">
                  <a16:creationId xmlns:a16="http://schemas.microsoft.com/office/drawing/2014/main" xmlns="" id="{8F77C039-B935-DA10-B2DD-BC50894BC6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1543218"/>
              <a:ext cx="1681233" cy="28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xmlns="" id="{E2BA7E21-2CFC-C6CF-9478-F11AF112F2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1844" y="2751025"/>
            <a:ext cx="1948755" cy="3901157"/>
          </a:xfrm>
          <a:prstGeom prst="rect">
            <a:avLst/>
          </a:prstGeom>
        </p:spPr>
      </p:pic>
      <p:pic>
        <p:nvPicPr>
          <p:cNvPr id="3" name="Picture 9" descr="Image result for javelin">
            <a:extLst>
              <a:ext uri="{FF2B5EF4-FFF2-40B4-BE49-F238E27FC236}">
                <a16:creationId xmlns:a16="http://schemas.microsoft.com/office/drawing/2014/main" xmlns="" id="{6BC799A1-CDB3-5520-F1C6-5A227EDB33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5768518" y="3208635"/>
            <a:ext cx="3055384" cy="31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a:extLst>
              <a:ext uri="{FF2B5EF4-FFF2-40B4-BE49-F238E27FC236}">
                <a16:creationId xmlns:a16="http://schemas.microsoft.com/office/drawing/2014/main" xmlns="" id="{E64A7DD9-F9D1-13FE-27DE-D6D7D6227F3C}"/>
              </a:ext>
            </a:extLst>
          </p:cNvPr>
          <p:cNvSpPr/>
          <p:nvPr/>
        </p:nvSpPr>
        <p:spPr>
          <a:xfrm>
            <a:off x="381000" y="4572000"/>
            <a:ext cx="8613775" cy="2133600"/>
          </a:xfrm>
          <a:prstGeom prst="wedgeRectCallout">
            <a:avLst>
              <a:gd name="adj1" fmla="val -20649"/>
              <a:gd name="adj2" fmla="val -48870"/>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Ahimelek answered the king, </a:t>
            </a:r>
          </a:p>
          <a:p>
            <a:pPr algn="ctr" eaLnBrk="1" hangingPunct="1">
              <a:defRPr/>
            </a:pPr>
            <a:r>
              <a:rPr lang="en-US" sz="3200" dirty="0">
                <a:latin typeface="Abadi" panose="020B0604020104020204" pitchFamily="34" charset="0"/>
                <a:cs typeface="Arial" pitchFamily="34" charset="0"/>
              </a:rPr>
              <a:t>"Who of all your servants is as loyal as David, the king's son-in-law, captain of your bodyguard and highly respected in your household?  </a:t>
            </a:r>
          </a:p>
        </p:txBody>
      </p:sp>
      <p:grpSp>
        <p:nvGrpSpPr>
          <p:cNvPr id="34821" name="Group 6">
            <a:extLst>
              <a:ext uri="{FF2B5EF4-FFF2-40B4-BE49-F238E27FC236}">
                <a16:creationId xmlns:a16="http://schemas.microsoft.com/office/drawing/2014/main" xmlns="" id="{1B07DB1C-51AA-439D-75BB-497C6D2C92B5}"/>
              </a:ext>
            </a:extLst>
          </p:cNvPr>
          <p:cNvGrpSpPr>
            <a:grpSpLocks/>
          </p:cNvGrpSpPr>
          <p:nvPr/>
        </p:nvGrpSpPr>
        <p:grpSpPr bwMode="auto">
          <a:xfrm>
            <a:off x="173339" y="152400"/>
            <a:ext cx="2276475" cy="4549775"/>
            <a:chOff x="166342" y="369812"/>
            <a:chExt cx="2276891" cy="4548752"/>
          </a:xfrm>
        </p:grpSpPr>
        <p:grpSp>
          <p:nvGrpSpPr>
            <p:cNvPr id="34822" name="Group 5">
              <a:extLst>
                <a:ext uri="{FF2B5EF4-FFF2-40B4-BE49-F238E27FC236}">
                  <a16:creationId xmlns:a16="http://schemas.microsoft.com/office/drawing/2014/main" xmlns="" id="{BE65407A-FABA-DD80-0E36-EE941F700967}"/>
                </a:ext>
              </a:extLst>
            </p:cNvPr>
            <p:cNvGrpSpPr>
              <a:grpSpLocks/>
            </p:cNvGrpSpPr>
            <p:nvPr/>
          </p:nvGrpSpPr>
          <p:grpSpPr bwMode="auto">
            <a:xfrm>
              <a:off x="166342" y="369812"/>
              <a:ext cx="496772" cy="4548752"/>
              <a:chOff x="166342" y="369812"/>
              <a:chExt cx="496772" cy="4548752"/>
            </a:xfrm>
          </p:grpSpPr>
          <p:pic>
            <p:nvPicPr>
              <p:cNvPr id="34824" name="Picture 2" descr="C:\Users\Denise\AppData\Local\Microsoft\Windows\Temporary Internet Files\Content.IE5\2V34B32O\MC900217682[1].wmf">
                <a:extLst>
                  <a:ext uri="{FF2B5EF4-FFF2-40B4-BE49-F238E27FC236}">
                    <a16:creationId xmlns:a16="http://schemas.microsoft.com/office/drawing/2014/main" xmlns="" id="{01E80F9B-9A1D-D8F2-E017-DF5089A300A5}"/>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8600" y="369812"/>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C:\Users\Denise\AppData\Local\Microsoft\Windows\Temporary Internet Files\Content.IE5\2V34B32O\MC900217682[1].wmf">
                <a:extLst>
                  <a:ext uri="{FF2B5EF4-FFF2-40B4-BE49-F238E27FC236}">
                    <a16:creationId xmlns:a16="http://schemas.microsoft.com/office/drawing/2014/main" xmlns="" id="{13BE9033-521C-DDFA-DA7C-91F943A953F8}"/>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4457" y="1891431"/>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C:\Users\Denise\AppData\Local\Microsoft\Windows\Temporary Internet Files\Content.IE5\2V34B32O\MC900217682[1].wmf">
                <a:extLst>
                  <a:ext uri="{FF2B5EF4-FFF2-40B4-BE49-F238E27FC236}">
                    <a16:creationId xmlns:a16="http://schemas.microsoft.com/office/drawing/2014/main" xmlns="" id="{9EA91596-9974-998D-74BA-18B542DCA7EF}"/>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166342" y="3524588"/>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3" name="Picture 3" descr="C:\Users\Denise\AppData\Local\Microsoft\Windows\Temporary Internet Files\Content.IE5\4PGH41YE\MC900318572[1].wmf">
              <a:extLst>
                <a:ext uri="{FF2B5EF4-FFF2-40B4-BE49-F238E27FC236}">
                  <a16:creationId xmlns:a16="http://schemas.microsoft.com/office/drawing/2014/main" xmlns="" id="{FC58D9F9-BBE9-1656-295D-40F2AA2200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1543218"/>
              <a:ext cx="1681233" cy="28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xmlns="" id="{5E6735FF-441C-7B75-731B-729F1A758B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8400" y="762000"/>
            <a:ext cx="1828800" cy="3661022"/>
          </a:xfrm>
          <a:prstGeom prst="rect">
            <a:avLst/>
          </a:prstGeom>
        </p:spPr>
      </p:pic>
      <p:pic>
        <p:nvPicPr>
          <p:cNvPr id="3" name="Picture 9" descr="Image result for javelin">
            <a:extLst>
              <a:ext uri="{FF2B5EF4-FFF2-40B4-BE49-F238E27FC236}">
                <a16:creationId xmlns:a16="http://schemas.microsoft.com/office/drawing/2014/main" xmlns="" id="{AE442BC2-CBC8-D119-7DDD-A938F55028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5387428" y="959456"/>
            <a:ext cx="2867310" cy="29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3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a:extLst>
              <a:ext uri="{FF2B5EF4-FFF2-40B4-BE49-F238E27FC236}">
                <a16:creationId xmlns:a16="http://schemas.microsoft.com/office/drawing/2014/main" xmlns="" id="{E64A7DD9-F9D1-13FE-27DE-D6D7D6227F3C}"/>
              </a:ext>
            </a:extLst>
          </p:cNvPr>
          <p:cNvSpPr/>
          <p:nvPr/>
        </p:nvSpPr>
        <p:spPr>
          <a:xfrm>
            <a:off x="235676" y="5399616"/>
            <a:ext cx="8613775" cy="1317625"/>
          </a:xfrm>
          <a:prstGeom prst="wedgeRectCallout">
            <a:avLst>
              <a:gd name="adj1" fmla="val -20649"/>
              <a:gd name="adj2" fmla="val -48870"/>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Was that day the first time I inquired of God for him? Of course not! </a:t>
            </a:r>
          </a:p>
        </p:txBody>
      </p:sp>
      <p:grpSp>
        <p:nvGrpSpPr>
          <p:cNvPr id="34821" name="Group 6">
            <a:extLst>
              <a:ext uri="{FF2B5EF4-FFF2-40B4-BE49-F238E27FC236}">
                <a16:creationId xmlns:a16="http://schemas.microsoft.com/office/drawing/2014/main" xmlns="" id="{1B07DB1C-51AA-439D-75BB-497C6D2C92B5}"/>
              </a:ext>
            </a:extLst>
          </p:cNvPr>
          <p:cNvGrpSpPr>
            <a:grpSpLocks/>
          </p:cNvGrpSpPr>
          <p:nvPr/>
        </p:nvGrpSpPr>
        <p:grpSpPr bwMode="auto">
          <a:xfrm>
            <a:off x="173339" y="152400"/>
            <a:ext cx="2276475" cy="4549775"/>
            <a:chOff x="166342" y="369812"/>
            <a:chExt cx="2276891" cy="4548752"/>
          </a:xfrm>
        </p:grpSpPr>
        <p:grpSp>
          <p:nvGrpSpPr>
            <p:cNvPr id="34822" name="Group 5">
              <a:extLst>
                <a:ext uri="{FF2B5EF4-FFF2-40B4-BE49-F238E27FC236}">
                  <a16:creationId xmlns:a16="http://schemas.microsoft.com/office/drawing/2014/main" xmlns="" id="{BE65407A-FABA-DD80-0E36-EE941F700967}"/>
                </a:ext>
              </a:extLst>
            </p:cNvPr>
            <p:cNvGrpSpPr>
              <a:grpSpLocks/>
            </p:cNvGrpSpPr>
            <p:nvPr/>
          </p:nvGrpSpPr>
          <p:grpSpPr bwMode="auto">
            <a:xfrm>
              <a:off x="166342" y="369812"/>
              <a:ext cx="496772" cy="4548752"/>
              <a:chOff x="166342" y="369812"/>
              <a:chExt cx="496772" cy="4548752"/>
            </a:xfrm>
          </p:grpSpPr>
          <p:pic>
            <p:nvPicPr>
              <p:cNvPr id="34824" name="Picture 2" descr="C:\Users\Denise\AppData\Local\Microsoft\Windows\Temporary Internet Files\Content.IE5\2V34B32O\MC900217682[1].wmf">
                <a:extLst>
                  <a:ext uri="{FF2B5EF4-FFF2-40B4-BE49-F238E27FC236}">
                    <a16:creationId xmlns:a16="http://schemas.microsoft.com/office/drawing/2014/main" xmlns="" id="{01E80F9B-9A1D-D8F2-E017-DF5089A300A5}"/>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8600" y="369812"/>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C:\Users\Denise\AppData\Local\Microsoft\Windows\Temporary Internet Files\Content.IE5\2V34B32O\MC900217682[1].wmf">
                <a:extLst>
                  <a:ext uri="{FF2B5EF4-FFF2-40B4-BE49-F238E27FC236}">
                    <a16:creationId xmlns:a16="http://schemas.microsoft.com/office/drawing/2014/main" xmlns="" id="{13BE9033-521C-DDFA-DA7C-91F943A953F8}"/>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4457" y="1891431"/>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C:\Users\Denise\AppData\Local\Microsoft\Windows\Temporary Internet Files\Content.IE5\2V34B32O\MC900217682[1].wmf">
                <a:extLst>
                  <a:ext uri="{FF2B5EF4-FFF2-40B4-BE49-F238E27FC236}">
                    <a16:creationId xmlns:a16="http://schemas.microsoft.com/office/drawing/2014/main" xmlns="" id="{9EA91596-9974-998D-74BA-18B542DCA7EF}"/>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166342" y="3524588"/>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3" name="Picture 3" descr="C:\Users\Denise\AppData\Local\Microsoft\Windows\Temporary Internet Files\Content.IE5\4PGH41YE\MC900318572[1].wmf">
              <a:extLst>
                <a:ext uri="{FF2B5EF4-FFF2-40B4-BE49-F238E27FC236}">
                  <a16:creationId xmlns:a16="http://schemas.microsoft.com/office/drawing/2014/main" xmlns="" id="{FC58D9F9-BBE9-1656-295D-40F2AA2200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1543218"/>
              <a:ext cx="1681233" cy="28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xmlns="" id="{1744E1DE-7BA7-8FFC-8907-1A286FC1F9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8800" y="762000"/>
            <a:ext cx="2291255" cy="4586798"/>
          </a:xfrm>
          <a:prstGeom prst="rect">
            <a:avLst/>
          </a:prstGeom>
        </p:spPr>
      </p:pic>
      <p:pic>
        <p:nvPicPr>
          <p:cNvPr id="3" name="Picture 9" descr="Image result for javelin">
            <a:extLst>
              <a:ext uri="{FF2B5EF4-FFF2-40B4-BE49-F238E27FC236}">
                <a16:creationId xmlns:a16="http://schemas.microsoft.com/office/drawing/2014/main" xmlns="" id="{6514D278-4BB7-1550-8B2D-895AB2440A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4544901" y="1259823"/>
            <a:ext cx="3592378" cy="370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a:extLst>
              <a:ext uri="{FF2B5EF4-FFF2-40B4-BE49-F238E27FC236}">
                <a16:creationId xmlns:a16="http://schemas.microsoft.com/office/drawing/2014/main" xmlns="" id="{E64A7DD9-F9D1-13FE-27DE-D6D7D6227F3C}"/>
              </a:ext>
            </a:extLst>
          </p:cNvPr>
          <p:cNvSpPr/>
          <p:nvPr/>
        </p:nvSpPr>
        <p:spPr>
          <a:xfrm>
            <a:off x="533400" y="4876800"/>
            <a:ext cx="8461375" cy="1828800"/>
          </a:xfrm>
          <a:prstGeom prst="wedgeRectCallout">
            <a:avLst>
              <a:gd name="adj1" fmla="val -20649"/>
              <a:gd name="adj2" fmla="val -48870"/>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rial" pitchFamily="34" charset="0"/>
                <a:cs typeface="Arial" pitchFamily="34" charset="0"/>
              </a:rPr>
              <a:t>Let not the king accuse your servant or any of his father's family, for your servant knows nothing at all about this whole affair." </a:t>
            </a:r>
          </a:p>
        </p:txBody>
      </p:sp>
      <p:grpSp>
        <p:nvGrpSpPr>
          <p:cNvPr id="34821" name="Group 6">
            <a:extLst>
              <a:ext uri="{FF2B5EF4-FFF2-40B4-BE49-F238E27FC236}">
                <a16:creationId xmlns:a16="http://schemas.microsoft.com/office/drawing/2014/main" xmlns="" id="{1B07DB1C-51AA-439D-75BB-497C6D2C92B5}"/>
              </a:ext>
            </a:extLst>
          </p:cNvPr>
          <p:cNvGrpSpPr>
            <a:grpSpLocks/>
          </p:cNvGrpSpPr>
          <p:nvPr/>
        </p:nvGrpSpPr>
        <p:grpSpPr bwMode="auto">
          <a:xfrm>
            <a:off x="173339" y="129250"/>
            <a:ext cx="2276475" cy="4549775"/>
            <a:chOff x="166342" y="369812"/>
            <a:chExt cx="2276891" cy="4548752"/>
          </a:xfrm>
        </p:grpSpPr>
        <p:grpSp>
          <p:nvGrpSpPr>
            <p:cNvPr id="34822" name="Group 5">
              <a:extLst>
                <a:ext uri="{FF2B5EF4-FFF2-40B4-BE49-F238E27FC236}">
                  <a16:creationId xmlns:a16="http://schemas.microsoft.com/office/drawing/2014/main" xmlns="" id="{BE65407A-FABA-DD80-0E36-EE941F700967}"/>
                </a:ext>
              </a:extLst>
            </p:cNvPr>
            <p:cNvGrpSpPr>
              <a:grpSpLocks/>
            </p:cNvGrpSpPr>
            <p:nvPr/>
          </p:nvGrpSpPr>
          <p:grpSpPr bwMode="auto">
            <a:xfrm>
              <a:off x="166342" y="369812"/>
              <a:ext cx="496772" cy="4548752"/>
              <a:chOff x="166342" y="369812"/>
              <a:chExt cx="496772" cy="4548752"/>
            </a:xfrm>
          </p:grpSpPr>
          <p:pic>
            <p:nvPicPr>
              <p:cNvPr id="34824" name="Picture 2" descr="C:\Users\Denise\AppData\Local\Microsoft\Windows\Temporary Internet Files\Content.IE5\2V34B32O\MC900217682[1].wmf">
                <a:extLst>
                  <a:ext uri="{FF2B5EF4-FFF2-40B4-BE49-F238E27FC236}">
                    <a16:creationId xmlns:a16="http://schemas.microsoft.com/office/drawing/2014/main" xmlns="" id="{01E80F9B-9A1D-D8F2-E017-DF5089A300A5}"/>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8600" y="369812"/>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C:\Users\Denise\AppData\Local\Microsoft\Windows\Temporary Internet Files\Content.IE5\2V34B32O\MC900217682[1].wmf">
                <a:extLst>
                  <a:ext uri="{FF2B5EF4-FFF2-40B4-BE49-F238E27FC236}">
                    <a16:creationId xmlns:a16="http://schemas.microsoft.com/office/drawing/2014/main" xmlns="" id="{13BE9033-521C-DDFA-DA7C-91F943A953F8}"/>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224457" y="1891431"/>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C:\Users\Denise\AppData\Local\Microsoft\Windows\Temporary Internet Files\Content.IE5\2V34B32O\MC900217682[1].wmf">
                <a:extLst>
                  <a:ext uri="{FF2B5EF4-FFF2-40B4-BE49-F238E27FC236}">
                    <a16:creationId xmlns:a16="http://schemas.microsoft.com/office/drawing/2014/main" xmlns="" id="{9EA91596-9974-998D-74BA-18B542DCA7EF}"/>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166342" y="3524588"/>
                <a:ext cx="434514" cy="1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3" name="Picture 3" descr="C:\Users\Denise\AppData\Local\Microsoft\Windows\Temporary Internet Files\Content.IE5\4PGH41YE\MC900318572[1].wmf">
              <a:extLst>
                <a:ext uri="{FF2B5EF4-FFF2-40B4-BE49-F238E27FC236}">
                  <a16:creationId xmlns:a16="http://schemas.microsoft.com/office/drawing/2014/main" xmlns="" id="{FC58D9F9-BBE9-1656-295D-40F2AA2200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1543218"/>
              <a:ext cx="1681233" cy="28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xmlns="" id="{40C35192-2DAB-006A-627D-3515B9E5D3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5999" y="304800"/>
            <a:ext cx="2209515" cy="4423165"/>
          </a:xfrm>
          <a:prstGeom prst="rect">
            <a:avLst/>
          </a:prstGeom>
        </p:spPr>
      </p:pic>
      <p:pic>
        <p:nvPicPr>
          <p:cNvPr id="3" name="Picture 9" descr="Image result for javelin">
            <a:extLst>
              <a:ext uri="{FF2B5EF4-FFF2-40B4-BE49-F238E27FC236}">
                <a16:creationId xmlns:a16="http://schemas.microsoft.com/office/drawing/2014/main" xmlns="" id="{CCA25073-6C10-1DF1-3CD1-BAB79A1E47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5095249" y="852907"/>
            <a:ext cx="3464220" cy="357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89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Denise\AppData\Local\Microsoft\Windows\Temporary Internet Files\Content.IE5\4PGH41YE\MC900318572[1].wmf">
            <a:extLst>
              <a:ext uri="{FF2B5EF4-FFF2-40B4-BE49-F238E27FC236}">
                <a16:creationId xmlns:a16="http://schemas.microsoft.com/office/drawing/2014/main" xmlns="" id="{7757D542-AFE2-8E17-288D-4867661FF5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143000" y="1219200"/>
            <a:ext cx="16811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a:extLst>
              <a:ext uri="{FF2B5EF4-FFF2-40B4-BE49-F238E27FC236}">
                <a16:creationId xmlns:a16="http://schemas.microsoft.com/office/drawing/2014/main" xmlns="" id="{CC101D75-8790-45DE-F02B-0935237173CA}"/>
              </a:ext>
            </a:extLst>
          </p:cNvPr>
          <p:cNvSpPr/>
          <p:nvPr/>
        </p:nvSpPr>
        <p:spPr>
          <a:xfrm>
            <a:off x="306388" y="228599"/>
            <a:ext cx="8532812" cy="1093787"/>
          </a:xfrm>
          <a:prstGeom prst="wedgeRectCallout">
            <a:avLst>
              <a:gd name="adj1" fmla="val 15685"/>
              <a:gd name="adj2" fmla="val 49813"/>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But the king said, "You will surely die, Ahimelek, you and your whole family." </a:t>
            </a:r>
          </a:p>
        </p:txBody>
      </p:sp>
      <p:pic>
        <p:nvPicPr>
          <p:cNvPr id="36871" name="Picture 2" descr="C:\Users\Denise\AppData\Local\Microsoft\Windows\Temporary Internet Files\Content.IE5\2V34B32O\MC900217682[1].wmf">
            <a:extLst>
              <a:ext uri="{FF2B5EF4-FFF2-40B4-BE49-F238E27FC236}">
                <a16:creationId xmlns:a16="http://schemas.microsoft.com/office/drawing/2014/main" xmlns="" id="{2B561CDE-AD6A-0943-6905-82AF9C61E60A}"/>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06388" y="1533525"/>
            <a:ext cx="4333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 descr="C:\Users\Denise\AppData\Local\Microsoft\Windows\Temporary Internet Files\Content.IE5\2V34B32O\MC900217682[1].wmf">
            <a:extLst>
              <a:ext uri="{FF2B5EF4-FFF2-40B4-BE49-F238E27FC236}">
                <a16:creationId xmlns:a16="http://schemas.microsoft.com/office/drawing/2014/main" xmlns="" id="{6918B86C-F140-A9DC-2A9C-C457E6B82BE6}"/>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3138488"/>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descr="C:\Users\Denise\AppData\Local\Microsoft\Windows\Temporary Internet Files\Content.IE5\2V34B32O\MC900217682[1].wmf">
            <a:extLst>
              <a:ext uri="{FF2B5EF4-FFF2-40B4-BE49-F238E27FC236}">
                <a16:creationId xmlns:a16="http://schemas.microsoft.com/office/drawing/2014/main" xmlns="" id="{E9408A3F-27B1-3A5B-93D4-544493ABA146}"/>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4799013"/>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5" descr="C:\Users\Denise\AppData\Local\Microsoft\Windows\Temporary Internet Files\Content.IE5\IV2NK6Z9\MC900203134[1].wmf">
            <a:extLst>
              <a:ext uri="{FF2B5EF4-FFF2-40B4-BE49-F238E27FC236}">
                <a16:creationId xmlns:a16="http://schemas.microsoft.com/office/drawing/2014/main" xmlns="" id="{42844D9E-CE22-4394-2416-7D2E118E2E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1580" y="4872267"/>
            <a:ext cx="836612"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5" descr="C:\Users\Denise\AppData\Local\Microsoft\Windows\Temporary Internet Files\Content.IE5\IV2NK6Z9\MC900203134[1].wmf">
            <a:extLst>
              <a:ext uri="{FF2B5EF4-FFF2-40B4-BE49-F238E27FC236}">
                <a16:creationId xmlns:a16="http://schemas.microsoft.com/office/drawing/2014/main" xmlns="" id="{BD3262E0-8D5C-D532-6D50-03CCD539C1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7002" y="4937407"/>
            <a:ext cx="8382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5" descr="C:\Users\Denise\AppData\Local\Microsoft\Windows\Temporary Internet Files\Content.IE5\IV2NK6Z9\MC900203134[1].wmf">
            <a:extLst>
              <a:ext uri="{FF2B5EF4-FFF2-40B4-BE49-F238E27FC236}">
                <a16:creationId xmlns:a16="http://schemas.microsoft.com/office/drawing/2014/main" xmlns="" id="{4145C5DB-C7B9-D634-F99D-1CDBF8C17A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3741" y="4541273"/>
            <a:ext cx="83661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5" descr="C:\Users\Denise\AppData\Local\Microsoft\Windows\Temporary Internet Files\Content.IE5\IV2NK6Z9\MC900203134[1].wmf">
            <a:extLst>
              <a:ext uri="{FF2B5EF4-FFF2-40B4-BE49-F238E27FC236}">
                <a16:creationId xmlns:a16="http://schemas.microsoft.com/office/drawing/2014/main" xmlns="" id="{F7C25179-3B66-E721-246D-7FEE837FDF1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928" y="4503738"/>
            <a:ext cx="8382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DFD71C71-27C8-53C2-BFD3-DC29909E1A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35718" y="1340676"/>
            <a:ext cx="1465081" cy="2932904"/>
          </a:xfrm>
          <a:prstGeom prst="rect">
            <a:avLst/>
          </a:prstGeom>
        </p:spPr>
      </p:pic>
      <p:pic>
        <p:nvPicPr>
          <p:cNvPr id="3" name="Picture 9" descr="Image result for javelin">
            <a:extLst>
              <a:ext uri="{FF2B5EF4-FFF2-40B4-BE49-F238E27FC236}">
                <a16:creationId xmlns:a16="http://schemas.microsoft.com/office/drawing/2014/main" xmlns="" id="{E41CFF05-DE5D-0211-F576-A53E79CB81D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59055">
            <a:off x="4221167" y="1875748"/>
            <a:ext cx="2297049" cy="236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a:extLst>
              <a:ext uri="{FF2B5EF4-FFF2-40B4-BE49-F238E27FC236}">
                <a16:creationId xmlns:a16="http://schemas.microsoft.com/office/drawing/2014/main" xmlns="" id="{CEE6D2EB-81B9-A630-2D77-5B751A6C325F}"/>
              </a:ext>
            </a:extLst>
          </p:cNvPr>
          <p:cNvSpPr/>
          <p:nvPr/>
        </p:nvSpPr>
        <p:spPr>
          <a:xfrm>
            <a:off x="2579687" y="3156043"/>
            <a:ext cx="6246813" cy="1393825"/>
          </a:xfrm>
          <a:prstGeom prst="wedgeRectCallout">
            <a:avLst>
              <a:gd name="adj1" fmla="val -4414"/>
              <a:gd name="adj2" fmla="val -112491"/>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2000" dirty="0">
              <a:latin typeface="Arial" pitchFamily="34" charset="0"/>
              <a:cs typeface="Arial" pitchFamily="34" charset="0"/>
            </a:endParaRPr>
          </a:p>
          <a:p>
            <a:pPr algn="ctr" eaLnBrk="1" hangingPunct="1">
              <a:defRPr/>
            </a:pPr>
            <a:r>
              <a:rPr lang="en-US" sz="2400" dirty="0">
                <a:latin typeface="Arial" pitchFamily="34" charset="0"/>
                <a:cs typeface="Arial" pitchFamily="34" charset="0"/>
              </a:rPr>
              <a:t>Then the king ordered the guards at his side: </a:t>
            </a:r>
          </a:p>
          <a:p>
            <a:pPr algn="ctr" eaLnBrk="1" hangingPunct="1">
              <a:defRPr/>
            </a:pPr>
            <a:r>
              <a:rPr lang="en-US" sz="2400" dirty="0">
                <a:latin typeface="Arial" pitchFamily="34" charset="0"/>
                <a:cs typeface="Arial" pitchFamily="34" charset="0"/>
              </a:rPr>
              <a:t>"Turn and kill the priests of the LORD, because they too have sided with David.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9291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Denise\AppData\Local\Microsoft\Windows\Temporary Internet Files\Content.IE5\4PGH41YE\MC900318572[1].wmf">
            <a:extLst>
              <a:ext uri="{FF2B5EF4-FFF2-40B4-BE49-F238E27FC236}">
                <a16:creationId xmlns:a16="http://schemas.microsoft.com/office/drawing/2014/main" xmlns="" id="{7757D542-AFE2-8E17-288D-4867661FF5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43000" y="1219200"/>
            <a:ext cx="16811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Users\Denise\AppData\Local\Microsoft\Windows\Temporary Internet Files\Content.IE5\2V34B32O\MC900217682[1].wmf">
            <a:extLst>
              <a:ext uri="{FF2B5EF4-FFF2-40B4-BE49-F238E27FC236}">
                <a16:creationId xmlns:a16="http://schemas.microsoft.com/office/drawing/2014/main" xmlns="" id="{2B561CDE-AD6A-0943-6905-82AF9C61E60A}"/>
              </a:ext>
            </a:extLst>
          </p:cNvPr>
          <p:cNvPicPr>
            <a:picLocks noChangeAspect="1" noChangeArrowheads="1"/>
          </p:cNvPicPr>
          <p:nvPr/>
        </p:nvPicPr>
        <p:blipFill>
          <a:blip r:embed="rId4" cstate="email">
            <a:lum bright="60000" contrast="-22000"/>
            <a:extLst>
              <a:ext uri="{28A0092B-C50C-407E-A947-70E740481C1C}">
                <a14:useLocalDpi xmlns:a14="http://schemas.microsoft.com/office/drawing/2010/main"/>
              </a:ext>
            </a:extLst>
          </a:blip>
          <a:srcRect/>
          <a:stretch>
            <a:fillRect/>
          </a:stretch>
        </p:blipFill>
        <p:spPr bwMode="auto">
          <a:xfrm flipH="1">
            <a:off x="306388" y="1533525"/>
            <a:ext cx="4333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 descr="C:\Users\Denise\AppData\Local\Microsoft\Windows\Temporary Internet Files\Content.IE5\2V34B32O\MC900217682[1].wmf">
            <a:extLst>
              <a:ext uri="{FF2B5EF4-FFF2-40B4-BE49-F238E27FC236}">
                <a16:creationId xmlns:a16="http://schemas.microsoft.com/office/drawing/2014/main" xmlns="" id="{6918B86C-F140-A9DC-2A9C-C457E6B82BE6}"/>
              </a:ext>
            </a:extLst>
          </p:cNvPr>
          <p:cNvPicPr>
            <a:picLocks noChangeAspect="1" noChangeArrowheads="1"/>
          </p:cNvPicPr>
          <p:nvPr/>
        </p:nvPicPr>
        <p:blipFill>
          <a:blip r:embed="rId4" cstate="email">
            <a:lum bright="60000" contrast="-22000"/>
            <a:extLst>
              <a:ext uri="{28A0092B-C50C-407E-A947-70E740481C1C}">
                <a14:useLocalDpi xmlns:a14="http://schemas.microsoft.com/office/drawing/2010/main"/>
              </a:ext>
            </a:extLst>
          </a:blip>
          <a:srcRect/>
          <a:stretch>
            <a:fillRect/>
          </a:stretch>
        </p:blipFill>
        <p:spPr bwMode="auto">
          <a:xfrm flipH="1">
            <a:off x="317500" y="3138488"/>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descr="C:\Users\Denise\AppData\Local\Microsoft\Windows\Temporary Internet Files\Content.IE5\2V34B32O\MC900217682[1].wmf">
            <a:extLst>
              <a:ext uri="{FF2B5EF4-FFF2-40B4-BE49-F238E27FC236}">
                <a16:creationId xmlns:a16="http://schemas.microsoft.com/office/drawing/2014/main" xmlns="" id="{E9408A3F-27B1-3A5B-93D4-544493ABA146}"/>
              </a:ext>
            </a:extLst>
          </p:cNvPr>
          <p:cNvPicPr>
            <a:picLocks noChangeAspect="1" noChangeArrowheads="1"/>
          </p:cNvPicPr>
          <p:nvPr/>
        </p:nvPicPr>
        <p:blipFill>
          <a:blip r:embed="rId4" cstate="email">
            <a:lum bright="60000" contrast="-22000"/>
            <a:extLst>
              <a:ext uri="{28A0092B-C50C-407E-A947-70E740481C1C}">
                <a14:useLocalDpi xmlns:a14="http://schemas.microsoft.com/office/drawing/2010/main"/>
              </a:ext>
            </a:extLst>
          </a:blip>
          <a:srcRect/>
          <a:stretch>
            <a:fillRect/>
          </a:stretch>
        </p:blipFill>
        <p:spPr bwMode="auto">
          <a:xfrm flipH="1">
            <a:off x="317500" y="4799013"/>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5" descr="C:\Users\Denise\AppData\Local\Microsoft\Windows\Temporary Internet Files\Content.IE5\IV2NK6Z9\MC900203134[1].wmf">
            <a:extLst>
              <a:ext uri="{FF2B5EF4-FFF2-40B4-BE49-F238E27FC236}">
                <a16:creationId xmlns:a16="http://schemas.microsoft.com/office/drawing/2014/main" xmlns="" id="{42844D9E-CE22-4394-2416-7D2E118E2EF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5963" y="2182813"/>
            <a:ext cx="836612"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5" descr="C:\Users\Denise\AppData\Local\Microsoft\Windows\Temporary Internet Files\Content.IE5\IV2NK6Z9\MC900203134[1].wmf">
            <a:extLst>
              <a:ext uri="{FF2B5EF4-FFF2-40B4-BE49-F238E27FC236}">
                <a16:creationId xmlns:a16="http://schemas.microsoft.com/office/drawing/2014/main" xmlns="" id="{BD3262E0-8D5C-D532-6D50-03CCD539C1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1000" y="2373313"/>
            <a:ext cx="8382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5" descr="C:\Users\Denise\AppData\Local\Microsoft\Windows\Temporary Internet Files\Content.IE5\IV2NK6Z9\MC900203134[1].wmf">
            <a:extLst>
              <a:ext uri="{FF2B5EF4-FFF2-40B4-BE49-F238E27FC236}">
                <a16:creationId xmlns:a16="http://schemas.microsoft.com/office/drawing/2014/main" xmlns="" id="{4145C5DB-C7B9-D634-F99D-1CDBF8C17A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94563" y="3806825"/>
            <a:ext cx="83661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5" descr="C:\Users\Denise\AppData\Local\Microsoft\Windows\Temporary Internet Files\Content.IE5\IV2NK6Z9\MC900203134[1].wmf">
            <a:extLst>
              <a:ext uri="{FF2B5EF4-FFF2-40B4-BE49-F238E27FC236}">
                <a16:creationId xmlns:a16="http://schemas.microsoft.com/office/drawing/2014/main" xmlns="" id="{F7C25179-3B66-E721-246D-7FEE837FDF1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3400" y="4179888"/>
            <a:ext cx="8382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DFD71C71-27C8-53C2-BFD3-DC29909E1A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35718" y="1340676"/>
            <a:ext cx="1465081" cy="2932904"/>
          </a:xfrm>
          <a:prstGeom prst="rect">
            <a:avLst/>
          </a:prstGeom>
        </p:spPr>
      </p:pic>
      <p:pic>
        <p:nvPicPr>
          <p:cNvPr id="3" name="Picture 9" descr="Image result for javelin">
            <a:extLst>
              <a:ext uri="{FF2B5EF4-FFF2-40B4-BE49-F238E27FC236}">
                <a16:creationId xmlns:a16="http://schemas.microsoft.com/office/drawing/2014/main" xmlns="" id="{E41CFF05-DE5D-0211-F576-A53E79CB81D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059055">
            <a:off x="4089113" y="1819950"/>
            <a:ext cx="2297049" cy="236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a:extLst>
              <a:ext uri="{FF2B5EF4-FFF2-40B4-BE49-F238E27FC236}">
                <a16:creationId xmlns:a16="http://schemas.microsoft.com/office/drawing/2014/main" xmlns="" id="{CEE6D2EB-81B9-A630-2D77-5B751A6C325F}"/>
              </a:ext>
            </a:extLst>
          </p:cNvPr>
          <p:cNvSpPr/>
          <p:nvPr/>
        </p:nvSpPr>
        <p:spPr>
          <a:xfrm>
            <a:off x="2462212" y="191948"/>
            <a:ext cx="5691188" cy="889000"/>
          </a:xfrm>
          <a:prstGeom prst="wedgeRectCallout">
            <a:avLst>
              <a:gd name="adj1" fmla="val 14165"/>
              <a:gd name="adj2" fmla="val 102390"/>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2000" dirty="0">
              <a:latin typeface="Arial" pitchFamily="34" charset="0"/>
              <a:cs typeface="Arial" pitchFamily="34" charset="0"/>
            </a:endParaRPr>
          </a:p>
          <a:p>
            <a:pPr eaLnBrk="1" hangingPunct="1">
              <a:defRPr/>
            </a:pPr>
            <a:r>
              <a:rPr lang="en-US" sz="2400" dirty="0">
                <a:latin typeface="Arial" pitchFamily="34" charset="0"/>
                <a:cs typeface="Arial" pitchFamily="34" charset="0"/>
              </a:rPr>
              <a:t>They knew he was fleeing, yet they did not tell me."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2892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7">
            <a:extLst>
              <a:ext uri="{FF2B5EF4-FFF2-40B4-BE49-F238E27FC236}">
                <a16:creationId xmlns:a16="http://schemas.microsoft.com/office/drawing/2014/main" xmlns="" id="{D8FB6730-699E-8BD3-9151-CEA41F35AC5F}"/>
              </a:ext>
            </a:extLst>
          </p:cNvPr>
          <p:cNvSpPr>
            <a:spLocks noGrp="1"/>
          </p:cNvSpPr>
          <p:nvPr>
            <p:ph idx="4294967295"/>
          </p:nvPr>
        </p:nvSpPr>
        <p:spPr>
          <a:xfrm>
            <a:off x="0" y="150812"/>
            <a:ext cx="8839200" cy="1677988"/>
          </a:xfrm>
        </p:spPr>
        <p:txBody>
          <a:bodyPr>
            <a:normAutofit lnSpcReduction="10000"/>
          </a:bodyPr>
          <a:lstStyle/>
          <a:p>
            <a:pPr marL="18288" indent="0" algn="ctr"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r>
              <a:rPr lang="en-US" sz="3200" dirty="0">
                <a:latin typeface="Arial" pitchFamily="34" charset="0"/>
                <a:cs typeface="Arial" pitchFamily="34" charset="0"/>
              </a:rPr>
              <a:t>David went to Nob, to Ahimelek the </a:t>
            </a:r>
            <a:r>
              <a:rPr lang="en-US" sz="3500" dirty="0">
                <a:latin typeface="Arial" pitchFamily="34" charset="0"/>
                <a:cs typeface="Arial" pitchFamily="34" charset="0"/>
              </a:rPr>
              <a:t>priest. </a:t>
            </a:r>
            <a:r>
              <a:rPr lang="en-US" sz="3500" dirty="0" err="1">
                <a:latin typeface="Arial" pitchFamily="34" charset="0"/>
                <a:cs typeface="Arial" pitchFamily="34" charset="0"/>
              </a:rPr>
              <a:t>Ahimelek</a:t>
            </a:r>
            <a:r>
              <a:rPr lang="en-US" sz="3500" dirty="0">
                <a:latin typeface="Arial" pitchFamily="34" charset="0"/>
                <a:cs typeface="Arial" pitchFamily="34" charset="0"/>
              </a:rPr>
              <a:t> trembled when he met him, </a:t>
            </a:r>
          </a:p>
          <a:p>
            <a:pPr marL="18288" indent="0" algn="ctr" eaLnBrk="1" fontAlgn="auto" hangingPunct="1">
              <a:spcAft>
                <a:spcPts val="0"/>
              </a:spcAft>
              <a:buFont typeface="Wingdings" panose="05000000000000000000" pitchFamily="2" charset="2"/>
              <a:buNone/>
              <a:defRPr/>
            </a:pPr>
            <a:r>
              <a:rPr lang="en-US" sz="3500" dirty="0">
                <a:latin typeface="Arial" pitchFamily="34" charset="0"/>
                <a:cs typeface="Arial" pitchFamily="34" charset="0"/>
              </a:rPr>
              <a:t>and asked. </a:t>
            </a:r>
          </a:p>
        </p:txBody>
      </p:sp>
      <p:grpSp>
        <p:nvGrpSpPr>
          <p:cNvPr id="7" name="Group 6">
            <a:extLst>
              <a:ext uri="{FF2B5EF4-FFF2-40B4-BE49-F238E27FC236}">
                <a16:creationId xmlns:a16="http://schemas.microsoft.com/office/drawing/2014/main" xmlns="" id="{F2E4F2C4-B2FB-A9C8-7F35-A30434128C82}"/>
              </a:ext>
            </a:extLst>
          </p:cNvPr>
          <p:cNvGrpSpPr/>
          <p:nvPr/>
        </p:nvGrpSpPr>
        <p:grpSpPr>
          <a:xfrm>
            <a:off x="1524000" y="2362200"/>
            <a:ext cx="5791200" cy="4419600"/>
            <a:chOff x="1485900" y="2362200"/>
            <a:chExt cx="5791200" cy="4419600"/>
          </a:xfrm>
        </p:grpSpPr>
        <p:pic>
          <p:nvPicPr>
            <p:cNvPr id="4" name="Picture 3">
              <a:extLst>
                <a:ext uri="{FF2B5EF4-FFF2-40B4-BE49-F238E27FC236}">
                  <a16:creationId xmlns:a16="http://schemas.microsoft.com/office/drawing/2014/main" xmlns="" id="{E731D373-8A6B-C64C-C918-6220FE5CC1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AF1A9510-8A77-8B26-3D10-49B57F5AC828}"/>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4F14DCAD-A0A7-352E-B1A7-199DFD325D2E}"/>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ular Callout 1">
            <a:extLst>
              <a:ext uri="{FF2B5EF4-FFF2-40B4-BE49-F238E27FC236}">
                <a16:creationId xmlns:a16="http://schemas.microsoft.com/office/drawing/2014/main" xmlns="" id="{589BB0F4-1144-0FE0-996E-6DD1099E70EF}"/>
              </a:ext>
            </a:extLst>
          </p:cNvPr>
          <p:cNvSpPr/>
          <p:nvPr/>
        </p:nvSpPr>
        <p:spPr>
          <a:xfrm>
            <a:off x="3165475" y="2133601"/>
            <a:ext cx="4149725" cy="969682"/>
          </a:xfrm>
          <a:prstGeom prst="wedgeRectCallout">
            <a:avLst>
              <a:gd name="adj1" fmla="val -2682"/>
              <a:gd name="adj2" fmla="val 91936"/>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rial" pitchFamily="34" charset="0"/>
                <a:cs typeface="Arial" pitchFamily="34" charset="0"/>
              </a:rPr>
              <a:t>"Why are you alone? </a:t>
            </a:r>
          </a:p>
        </p:txBody>
      </p:sp>
    </p:spTree>
    <p:extLst>
      <p:ext uri="{BB962C8B-B14F-4D97-AF65-F5344CB8AC3E}">
        <p14:creationId xmlns:p14="http://schemas.microsoft.com/office/powerpoint/2010/main" val="2460373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xmlns="" id="{110F1E69-B14D-CB7D-BCB9-0AFB9ED850EC}"/>
              </a:ext>
            </a:extLst>
          </p:cNvPr>
          <p:cNvSpPr txBox="1">
            <a:spLocks noChangeArrowheads="1"/>
          </p:cNvSpPr>
          <p:nvPr/>
        </p:nvSpPr>
        <p:spPr bwMode="auto">
          <a:xfrm>
            <a:off x="609600" y="8382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But the king's officials were unwilling to raise a hand to strike the priests of the LORD.</a:t>
            </a:r>
          </a:p>
        </p:txBody>
      </p:sp>
      <p:grpSp>
        <p:nvGrpSpPr>
          <p:cNvPr id="2" name="Group 1">
            <a:extLst>
              <a:ext uri="{FF2B5EF4-FFF2-40B4-BE49-F238E27FC236}">
                <a16:creationId xmlns:a16="http://schemas.microsoft.com/office/drawing/2014/main" xmlns="" id="{3469BC6D-0DA2-98F8-FF84-99EA5E2C14C3}"/>
              </a:ext>
            </a:extLst>
          </p:cNvPr>
          <p:cNvGrpSpPr>
            <a:grpSpLocks/>
          </p:cNvGrpSpPr>
          <p:nvPr/>
        </p:nvGrpSpPr>
        <p:grpSpPr bwMode="auto">
          <a:xfrm>
            <a:off x="3462338" y="2886075"/>
            <a:ext cx="2709862" cy="2724150"/>
            <a:chOff x="3461656" y="2885904"/>
            <a:chExt cx="2710543" cy="2724492"/>
          </a:xfrm>
        </p:grpSpPr>
        <p:pic>
          <p:nvPicPr>
            <p:cNvPr id="38920" name="Picture 2" descr="C:\Users\Denise\AppData\Local\Microsoft\Windows\Temporary Internet Files\Content.IE5\2V34B32O\MC900441733[1].png">
              <a:extLst>
                <a:ext uri="{FF2B5EF4-FFF2-40B4-BE49-F238E27FC236}">
                  <a16:creationId xmlns:a16="http://schemas.microsoft.com/office/drawing/2014/main" xmlns="" id="{63EAB39D-C1FD-8E98-FC07-2C45F3DD78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5377" y="32766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3" descr="C:\Users\Denise\AppData\Local\Microsoft\Windows\Temporary Internet Files\Content.IE5\1XQS8NX0\MC900303675[1].wmf">
              <a:extLst>
                <a:ext uri="{FF2B5EF4-FFF2-40B4-BE49-F238E27FC236}">
                  <a16:creationId xmlns:a16="http://schemas.microsoft.com/office/drawing/2014/main" xmlns="" id="{BE395C4D-2EE9-EEB1-1AB1-D8746E17E5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1656" y="2885904"/>
              <a:ext cx="2710543" cy="27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6" name="Picture 5" descr="C:\Users\Denise\AppData\Local\Microsoft\Windows\Temporary Internet Files\Content.IE5\IV2NK6Z9\MC900203134[1].wmf">
            <a:extLst>
              <a:ext uri="{FF2B5EF4-FFF2-40B4-BE49-F238E27FC236}">
                <a16:creationId xmlns:a16="http://schemas.microsoft.com/office/drawing/2014/main" xmlns="" id="{9DF4B768-BC01-6731-854F-1D1C0F82DA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8363" y="4248150"/>
            <a:ext cx="836612"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Denise\AppData\Local\Microsoft\Windows\Temporary Internet Files\Content.IE5\IV2NK6Z9\MC900203134[1].wmf">
            <a:extLst>
              <a:ext uri="{FF2B5EF4-FFF2-40B4-BE49-F238E27FC236}">
                <a16:creationId xmlns:a16="http://schemas.microsoft.com/office/drawing/2014/main" xmlns="" id="{1EF92F9E-8185-FAAE-AC24-09A688C9B2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8363" y="1795463"/>
            <a:ext cx="83661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Denise\AppData\Local\Microsoft\Windows\Temporary Internet Files\Content.IE5\IV2NK6Z9\MC900203134[1].wmf">
            <a:extLst>
              <a:ext uri="{FF2B5EF4-FFF2-40B4-BE49-F238E27FC236}">
                <a16:creationId xmlns:a16="http://schemas.microsoft.com/office/drawing/2014/main" xmlns="" id="{BE2BE38B-FB1B-1482-A032-B607BAE5AA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 y="4248150"/>
            <a:ext cx="8382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C:\Users\Denise\AppData\Local\Microsoft\Windows\Temporary Internet Files\Content.IE5\IV2NK6Z9\MC900203134[1].wmf">
            <a:extLst>
              <a:ext uri="{FF2B5EF4-FFF2-40B4-BE49-F238E27FC236}">
                <a16:creationId xmlns:a16="http://schemas.microsoft.com/office/drawing/2014/main" xmlns="" id="{7FE63397-9298-279D-34B5-F020453FC8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 y="1795463"/>
            <a:ext cx="8382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C:\Users\Denise\AppData\Local\Microsoft\Windows\Temporary Internet Files\Content.IE5\CIQDW0LY\MC900155076[1].wmf">
            <a:extLst>
              <a:ext uri="{FF2B5EF4-FFF2-40B4-BE49-F238E27FC236}">
                <a16:creationId xmlns:a16="http://schemas.microsoft.com/office/drawing/2014/main" xmlns="" id="{D7A41897-BE67-6E89-592C-07FA0FAC2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4131"/>
          <a:stretch>
            <a:fillRect/>
          </a:stretch>
        </p:blipFill>
        <p:spPr bwMode="auto">
          <a:xfrm flipH="1">
            <a:off x="4346575" y="1273175"/>
            <a:ext cx="15033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a:extLst>
              <a:ext uri="{FF2B5EF4-FFF2-40B4-BE49-F238E27FC236}">
                <a16:creationId xmlns:a16="http://schemas.microsoft.com/office/drawing/2014/main" xmlns="" id="{B9FD4E97-3C61-F11C-134C-BC46469177EA}"/>
              </a:ext>
            </a:extLst>
          </p:cNvPr>
          <p:cNvSpPr/>
          <p:nvPr/>
        </p:nvSpPr>
        <p:spPr>
          <a:xfrm>
            <a:off x="546100" y="152399"/>
            <a:ext cx="7988300" cy="1120775"/>
          </a:xfrm>
          <a:prstGeom prst="wedgeRectCallout">
            <a:avLst>
              <a:gd name="adj1" fmla="val -20351"/>
              <a:gd name="adj2" fmla="val 52170"/>
            </a:avLst>
          </a:prstGeom>
          <a:solidFill>
            <a:srgbClr val="8E48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badi" panose="020B0604020104020204" pitchFamily="34" charset="0"/>
                <a:cs typeface="Arial" pitchFamily="34" charset="0"/>
              </a:rPr>
              <a:t>The king then ordered </a:t>
            </a:r>
            <a:r>
              <a:rPr lang="en-US" sz="3200" dirty="0" err="1">
                <a:latin typeface="Abadi" panose="020B0604020104020204" pitchFamily="34" charset="0"/>
                <a:cs typeface="Arial" pitchFamily="34" charset="0"/>
              </a:rPr>
              <a:t>Doeg</a:t>
            </a:r>
            <a:r>
              <a:rPr lang="en-US" sz="3200" dirty="0">
                <a:latin typeface="Abadi" panose="020B0604020104020204" pitchFamily="34" charset="0"/>
                <a:cs typeface="Arial" pitchFamily="34" charset="0"/>
              </a:rPr>
              <a:t>, </a:t>
            </a:r>
          </a:p>
          <a:p>
            <a:pPr algn="ctr" eaLnBrk="1" hangingPunct="1">
              <a:defRPr/>
            </a:pPr>
            <a:r>
              <a:rPr lang="en-US" sz="3200" dirty="0">
                <a:latin typeface="Abadi" panose="020B0604020104020204" pitchFamily="34" charset="0"/>
                <a:cs typeface="Arial" pitchFamily="34" charset="0"/>
              </a:rPr>
              <a:t>"You turn and strike down the priests."</a:t>
            </a:r>
          </a:p>
        </p:txBody>
      </p:sp>
      <p:pic>
        <p:nvPicPr>
          <p:cNvPr id="40968" name="Picture 2" descr="C:\Users\Denise\AppData\Local\Microsoft\Windows\Temporary Internet Files\Content.IE5\2V34B32O\MC900217682[1].wmf">
            <a:extLst>
              <a:ext uri="{FF2B5EF4-FFF2-40B4-BE49-F238E27FC236}">
                <a16:creationId xmlns:a16="http://schemas.microsoft.com/office/drawing/2014/main" xmlns="" id="{162AF7B8-31D2-5ADC-36D2-98488A8F9898}"/>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11112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C:\Users\Denise\AppData\Local\Microsoft\Windows\Temporary Internet Files\Content.IE5\2V34B32O\MC900217682[1].wmf">
            <a:extLst>
              <a:ext uri="{FF2B5EF4-FFF2-40B4-BE49-F238E27FC236}">
                <a16:creationId xmlns:a16="http://schemas.microsoft.com/office/drawing/2014/main" xmlns="" id="{015D875D-C713-C8C6-73D1-BB47A3A3266A}"/>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73977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xmlns="" id="{E55981A1-2D88-1BF6-CB59-E5E726253156}"/>
              </a:ext>
            </a:extLst>
          </p:cNvPr>
          <p:cNvSpPr/>
          <p:nvPr/>
        </p:nvSpPr>
        <p:spPr>
          <a:xfrm>
            <a:off x="5094514" y="2007609"/>
            <a:ext cx="620486"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cs typeface="+mn-cs"/>
              </a:rPr>
              <a:t>D</a:t>
            </a:r>
          </a:p>
        </p:txBody>
      </p:sp>
      <p:pic>
        <p:nvPicPr>
          <p:cNvPr id="8201" name="Picture 9" descr="C:\Users\Denise\AppData\Local\Microsoft\Windows\Temporary Internet Files\Content.IE5\IV2NK6Z9\MC900322608[1].wmf">
            <a:extLst>
              <a:ext uri="{FF2B5EF4-FFF2-40B4-BE49-F238E27FC236}">
                <a16:creationId xmlns:a16="http://schemas.microsoft.com/office/drawing/2014/main" xmlns="" id="{DF6C25B2-14F4-5A4B-74EC-0695D5CC5B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715000" y="1454150"/>
            <a:ext cx="13049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F0D3A1B9-0F57-AE4E-33FC-14FA39278E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34200" y="2007609"/>
            <a:ext cx="1219200" cy="2440681"/>
          </a:xfrm>
          <a:prstGeom prst="rect">
            <a:avLst/>
          </a:prstGeom>
        </p:spPr>
      </p:pic>
      <p:pic>
        <p:nvPicPr>
          <p:cNvPr id="4" name="Picture 9" descr="Image result for javelin">
            <a:extLst>
              <a:ext uri="{FF2B5EF4-FFF2-40B4-BE49-F238E27FC236}">
                <a16:creationId xmlns:a16="http://schemas.microsoft.com/office/drawing/2014/main" xmlns="" id="{476EF73D-4A66-82ED-B247-E6579D8E9C8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59055">
            <a:off x="6271859" y="2470348"/>
            <a:ext cx="1911541" cy="197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Denise\AppData\Local\Microsoft\Windows\Temporary Internet Files\Content.IE5\4PGH41YE\MC900318572[1].wmf">
            <a:extLst>
              <a:ext uri="{FF2B5EF4-FFF2-40B4-BE49-F238E27FC236}">
                <a16:creationId xmlns:a16="http://schemas.microsoft.com/office/drawing/2014/main" xmlns="" id="{FA503DC1-2E2E-A982-A964-F26AD461ACC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174750" y="1219200"/>
            <a:ext cx="16811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enise\AppData\Local\Microsoft\Windows\Temporary Internet Files\Content.IE5\2V34B32O\MC900217682[1].wmf">
            <a:extLst>
              <a:ext uri="{FF2B5EF4-FFF2-40B4-BE49-F238E27FC236}">
                <a16:creationId xmlns:a16="http://schemas.microsoft.com/office/drawing/2014/main" xmlns="" id="{FC48D90C-3820-DF65-6FA6-57856B30BD9F}"/>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6468" y="1463833"/>
            <a:ext cx="476726" cy="15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enise\AppData\Local\Microsoft\Windows\Temporary Internet Files\Content.IE5\2V34B32O\MC900217682[1].wmf">
            <a:extLst>
              <a:ext uri="{FF2B5EF4-FFF2-40B4-BE49-F238E27FC236}">
                <a16:creationId xmlns:a16="http://schemas.microsoft.com/office/drawing/2014/main" xmlns="" id="{BAF753B2-D8C5-98AA-C9E6-429E784BA0C8}"/>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3138488"/>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Denise\AppData\Local\Microsoft\Windows\Temporary Internet Files\Content.IE5\2V34B32O\MC900217682[1].wmf">
            <a:extLst>
              <a:ext uri="{FF2B5EF4-FFF2-40B4-BE49-F238E27FC236}">
                <a16:creationId xmlns:a16="http://schemas.microsoft.com/office/drawing/2014/main" xmlns="" id="{B41D7F4C-5C5E-1151-C3B7-F84EB2B8BDD3}"/>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4799013"/>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C:\Users\Denise\AppData\Local\Microsoft\Windows\Temporary Internet Files\Content.IE5\CIQDW0LY\MC900155076[1].wmf">
            <a:extLst>
              <a:ext uri="{FF2B5EF4-FFF2-40B4-BE49-F238E27FC236}">
                <a16:creationId xmlns:a16="http://schemas.microsoft.com/office/drawing/2014/main" xmlns="" id="{D7A41897-BE67-6E89-592C-07FA0FAC2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4131"/>
          <a:stretch>
            <a:fillRect/>
          </a:stretch>
        </p:blipFill>
        <p:spPr bwMode="auto">
          <a:xfrm flipH="1">
            <a:off x="5502094" y="2492602"/>
            <a:ext cx="15033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descr="C:\Users\Denise\AppData\Local\Microsoft\Windows\Temporary Internet Files\Content.IE5\2V34B32O\MC900217682[1].wmf">
            <a:extLst>
              <a:ext uri="{FF2B5EF4-FFF2-40B4-BE49-F238E27FC236}">
                <a16:creationId xmlns:a16="http://schemas.microsoft.com/office/drawing/2014/main" xmlns="" id="{162AF7B8-31D2-5ADC-36D2-98488A8F9898}"/>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11112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C:\Users\Denise\AppData\Local\Microsoft\Windows\Temporary Internet Files\Content.IE5\2V34B32O\MC900217682[1].wmf">
            <a:extLst>
              <a:ext uri="{FF2B5EF4-FFF2-40B4-BE49-F238E27FC236}">
                <a16:creationId xmlns:a16="http://schemas.microsoft.com/office/drawing/2014/main" xmlns="" id="{015D875D-C713-C8C6-73D1-BB47A3A3266A}"/>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73977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C019438-11AB-6CA5-548D-3304CB5501F3}"/>
              </a:ext>
            </a:extLst>
          </p:cNvPr>
          <p:cNvSpPr txBox="1">
            <a:spLocks noChangeArrowheads="1"/>
          </p:cNvSpPr>
          <p:nvPr/>
        </p:nvSpPr>
        <p:spPr bwMode="auto">
          <a:xfrm>
            <a:off x="88940" y="71176"/>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So </a:t>
            </a:r>
            <a:r>
              <a:rPr lang="en-US" altLang="en-US" sz="3200" dirty="0" err="1">
                <a:latin typeface="Abadi" panose="020B0604020104020204" pitchFamily="34" charset="0"/>
              </a:rPr>
              <a:t>Doeg</a:t>
            </a:r>
            <a:r>
              <a:rPr lang="en-US" altLang="en-US" sz="3200" dirty="0">
                <a:latin typeface="Abadi" panose="020B0604020104020204" pitchFamily="34" charset="0"/>
              </a:rPr>
              <a:t> the Edomite turned </a:t>
            </a:r>
          </a:p>
          <a:p>
            <a:pPr algn="ctr" eaLnBrk="1" hangingPunct="1">
              <a:spcBef>
                <a:spcPct val="0"/>
              </a:spcBef>
              <a:buSzTx/>
              <a:buFontTx/>
              <a:buNone/>
            </a:pPr>
            <a:r>
              <a:rPr lang="en-US" altLang="en-US" sz="3200" dirty="0">
                <a:latin typeface="Abadi" panose="020B0604020104020204" pitchFamily="34" charset="0"/>
              </a:rPr>
              <a:t>and struck them down. </a:t>
            </a:r>
          </a:p>
          <a:p>
            <a:pPr algn="ctr" eaLnBrk="1" hangingPunct="1">
              <a:spcBef>
                <a:spcPct val="0"/>
              </a:spcBef>
              <a:buSzTx/>
              <a:buFontTx/>
              <a:buNone/>
            </a:pPr>
            <a:r>
              <a:rPr lang="en-US" altLang="en-US" sz="3200" dirty="0">
                <a:latin typeface="Abadi" panose="020B0604020104020204" pitchFamily="34" charset="0"/>
              </a:rPr>
              <a:t>That day he killed </a:t>
            </a:r>
            <a:r>
              <a:rPr lang="en-US" altLang="en-US" sz="3200" dirty="0">
                <a:solidFill>
                  <a:srgbClr val="FF0000"/>
                </a:solidFill>
                <a:latin typeface="Abadi" panose="020B0604020104020204" pitchFamily="34" charset="0"/>
              </a:rPr>
              <a:t>85</a:t>
            </a:r>
            <a:r>
              <a:rPr lang="en-US" altLang="en-US" sz="3200" dirty="0">
                <a:latin typeface="Abadi" panose="020B0604020104020204" pitchFamily="34" charset="0"/>
              </a:rPr>
              <a:t> men </a:t>
            </a:r>
          </a:p>
          <a:p>
            <a:pPr algn="ctr" eaLnBrk="1" hangingPunct="1">
              <a:spcBef>
                <a:spcPct val="0"/>
              </a:spcBef>
              <a:buSzTx/>
              <a:buFontTx/>
              <a:buNone/>
            </a:pPr>
            <a:r>
              <a:rPr lang="en-US" altLang="en-US" sz="3200" dirty="0">
                <a:latin typeface="Abadi" panose="020B0604020104020204" pitchFamily="34" charset="0"/>
              </a:rPr>
              <a:t>who wore the linen ephod. </a:t>
            </a:r>
          </a:p>
        </p:txBody>
      </p:sp>
      <p:pic>
        <p:nvPicPr>
          <p:cNvPr id="8201" name="Picture 9" descr="C:\Users\Denise\AppData\Local\Microsoft\Windows\Temporary Internet Files\Content.IE5\IV2NK6Z9\MC900322608[1].wmf">
            <a:extLst>
              <a:ext uri="{FF2B5EF4-FFF2-40B4-BE49-F238E27FC236}">
                <a16:creationId xmlns:a16="http://schemas.microsoft.com/office/drawing/2014/main" xmlns="" id="{DF6C25B2-14F4-5A4B-74EC-0695D5CC5B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2858443"/>
            <a:ext cx="13049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5E82EC78-26AC-17CD-2E97-51C2076199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63035" y="2545505"/>
            <a:ext cx="962990" cy="1927782"/>
          </a:xfrm>
          <a:prstGeom prst="rect">
            <a:avLst/>
          </a:prstGeom>
        </p:spPr>
      </p:pic>
      <p:pic>
        <p:nvPicPr>
          <p:cNvPr id="4" name="Picture 9" descr="Image result for javelin">
            <a:extLst>
              <a:ext uri="{FF2B5EF4-FFF2-40B4-BE49-F238E27FC236}">
                <a16:creationId xmlns:a16="http://schemas.microsoft.com/office/drawing/2014/main" xmlns="" id="{7CE8F92A-B7A2-A700-124C-A8620EE83DA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59055">
            <a:off x="4100245" y="2583361"/>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Denise\AppData\Local\Microsoft\Windows\Temporary Internet Files\Content.IE5\2V34B32O\MC900217682[1].wmf">
            <a:extLst>
              <a:ext uri="{FF2B5EF4-FFF2-40B4-BE49-F238E27FC236}">
                <a16:creationId xmlns:a16="http://schemas.microsoft.com/office/drawing/2014/main" xmlns="" id="{D9510789-D4B2-B233-3291-6D7EA65D225A}"/>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11112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enise\AppData\Local\Microsoft\Windows\Temporary Internet Files\Content.IE5\2V34B32O\MC900217682[1].wmf">
            <a:extLst>
              <a:ext uri="{FF2B5EF4-FFF2-40B4-BE49-F238E27FC236}">
                <a16:creationId xmlns:a16="http://schemas.microsoft.com/office/drawing/2014/main" xmlns="" id="{9313221A-FD26-5763-CF56-177C12F97A8D}"/>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73977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Denise\AppData\Local\Microsoft\Windows\Temporary Internet Files\Content.IE5\4PGH41YE\MC900318572[1].wmf">
            <a:extLst>
              <a:ext uri="{FF2B5EF4-FFF2-40B4-BE49-F238E27FC236}">
                <a16:creationId xmlns:a16="http://schemas.microsoft.com/office/drawing/2014/main" xmlns="" id="{AE627A71-F3CD-905B-3C1D-578DDFEB837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174750" y="1219200"/>
            <a:ext cx="16811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Denise\AppData\Local\Microsoft\Windows\Temporary Internet Files\Content.IE5\2V34B32O\MC900217682[1].wmf">
            <a:extLst>
              <a:ext uri="{FF2B5EF4-FFF2-40B4-BE49-F238E27FC236}">
                <a16:creationId xmlns:a16="http://schemas.microsoft.com/office/drawing/2014/main" xmlns="" id="{A8E152C4-B709-E517-F23F-7878EDA22E18}"/>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6468" y="1463833"/>
            <a:ext cx="476726" cy="15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Denise\AppData\Local\Microsoft\Windows\Temporary Internet Files\Content.IE5\2V34B32O\MC900217682[1].wmf">
            <a:extLst>
              <a:ext uri="{FF2B5EF4-FFF2-40B4-BE49-F238E27FC236}">
                <a16:creationId xmlns:a16="http://schemas.microsoft.com/office/drawing/2014/main" xmlns="" id="{946B7EA9-84A1-75F9-B982-93A8AF44E9FF}"/>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3138488"/>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Denise\AppData\Local\Microsoft\Windows\Temporary Internet Files\Content.IE5\2V34B32O\MC900217682[1].wmf">
            <a:extLst>
              <a:ext uri="{FF2B5EF4-FFF2-40B4-BE49-F238E27FC236}">
                <a16:creationId xmlns:a16="http://schemas.microsoft.com/office/drawing/2014/main" xmlns="" id="{8AA93C56-96B3-E538-CDA6-E6AE06567DA7}"/>
              </a:ext>
            </a:extLst>
          </p:cNvPr>
          <p:cNvPicPr>
            <a:picLocks noChangeAspect="1" noChangeArrowheads="1"/>
          </p:cNvPicPr>
          <p:nvPr/>
        </p:nvPicPr>
        <p:blipFill>
          <a:blip r:embed="rId3" cstate="email">
            <a:lum bright="60000" contrast="-22000"/>
            <a:extLst>
              <a:ext uri="{28A0092B-C50C-407E-A947-70E740481C1C}">
                <a14:useLocalDpi xmlns:a14="http://schemas.microsoft.com/office/drawing/2010/main"/>
              </a:ext>
            </a:extLst>
          </a:blip>
          <a:srcRect/>
          <a:stretch>
            <a:fillRect/>
          </a:stretch>
        </p:blipFill>
        <p:spPr bwMode="auto">
          <a:xfrm flipH="1">
            <a:off x="317500" y="4799013"/>
            <a:ext cx="4333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12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C:\Users\Denise\AppData\Local\Microsoft\Windows\Temporary Internet Files\Content.IE5\GL8F1P1J\MC900024428[1].wmf">
            <a:extLst>
              <a:ext uri="{FF2B5EF4-FFF2-40B4-BE49-F238E27FC236}">
                <a16:creationId xmlns:a16="http://schemas.microsoft.com/office/drawing/2014/main" xmlns="" id="{F43904E0-D115-4D33-08CA-A991A65980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6182" t="-1367" r="17839" b="31284"/>
          <a:stretch>
            <a:fillRect/>
          </a:stretch>
        </p:blipFill>
        <p:spPr bwMode="auto">
          <a:xfrm flipH="1">
            <a:off x="2814638" y="5427663"/>
            <a:ext cx="10302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C:\Users\Denise\AppData\Local\Microsoft\Windows\Temporary Internet Files\Content.IE5\CIQDW0LY\MC900155076[1].wmf">
            <a:extLst>
              <a:ext uri="{FF2B5EF4-FFF2-40B4-BE49-F238E27FC236}">
                <a16:creationId xmlns:a16="http://schemas.microsoft.com/office/drawing/2014/main" xmlns="" id="{D7A41897-BE67-6E89-592C-07FA0FAC20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44131"/>
          <a:stretch>
            <a:fillRect/>
          </a:stretch>
        </p:blipFill>
        <p:spPr bwMode="auto">
          <a:xfrm flipH="1">
            <a:off x="5502094" y="2492602"/>
            <a:ext cx="15033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C:\Users\Denise\AppData\Local\Microsoft\Windows\Temporary Internet Files\Content.IE5\4PGH41YE\MC900318572[1].wmf">
            <a:extLst>
              <a:ext uri="{FF2B5EF4-FFF2-40B4-BE49-F238E27FC236}">
                <a16:creationId xmlns:a16="http://schemas.microsoft.com/office/drawing/2014/main" xmlns="" id="{F9BD0F18-02ED-F43C-E81E-C858E903D2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325563" y="4949825"/>
            <a:ext cx="11160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descr="C:\Users\Denise\AppData\Local\Microsoft\Windows\Temporary Internet Files\Content.IE5\2V34B32O\MC900217682[1].wmf">
            <a:extLst>
              <a:ext uri="{FF2B5EF4-FFF2-40B4-BE49-F238E27FC236}">
                <a16:creationId xmlns:a16="http://schemas.microsoft.com/office/drawing/2014/main" xmlns="" id="{162AF7B8-31D2-5ADC-36D2-98488A8F9898}"/>
              </a:ext>
            </a:extLst>
          </p:cNvPr>
          <p:cNvPicPr>
            <a:picLocks noChangeAspect="1" noChangeArrowheads="1"/>
          </p:cNvPicPr>
          <p:nvPr/>
        </p:nvPicPr>
        <p:blipFill>
          <a:blip r:embed="rId5" cstate="email">
            <a:lum bright="60000" contrast="-22000"/>
            <a:extLst>
              <a:ext uri="{28A0092B-C50C-407E-A947-70E740481C1C}">
                <a14:useLocalDpi xmlns:a14="http://schemas.microsoft.com/office/drawing/2010/main"/>
              </a:ext>
            </a:extLst>
          </a:blip>
          <a:srcRect/>
          <a:stretch>
            <a:fillRect/>
          </a:stretch>
        </p:blipFill>
        <p:spPr bwMode="auto">
          <a:xfrm flipH="1">
            <a:off x="11112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C:\Users\Denise\AppData\Local\Microsoft\Windows\Temporary Internet Files\Content.IE5\2V34B32O\MC900217682[1].wmf">
            <a:extLst>
              <a:ext uri="{FF2B5EF4-FFF2-40B4-BE49-F238E27FC236}">
                <a16:creationId xmlns:a16="http://schemas.microsoft.com/office/drawing/2014/main" xmlns="" id="{015D875D-C713-C8C6-73D1-BB47A3A3266A}"/>
              </a:ext>
            </a:extLst>
          </p:cNvPr>
          <p:cNvPicPr>
            <a:picLocks noChangeAspect="1" noChangeArrowheads="1"/>
          </p:cNvPicPr>
          <p:nvPr/>
        </p:nvPicPr>
        <p:blipFill>
          <a:blip r:embed="rId5" cstate="email">
            <a:lum bright="60000" contrast="-22000"/>
            <a:extLst>
              <a:ext uri="{28A0092B-C50C-407E-A947-70E740481C1C}">
                <a14:useLocalDpi xmlns:a14="http://schemas.microsoft.com/office/drawing/2010/main"/>
              </a:ext>
            </a:extLst>
          </a:blip>
          <a:srcRect/>
          <a:stretch>
            <a:fillRect/>
          </a:stretch>
        </p:blipFill>
        <p:spPr bwMode="auto">
          <a:xfrm flipH="1">
            <a:off x="739775" y="5181600"/>
            <a:ext cx="4349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C019438-11AB-6CA5-548D-3304CB5501F3}"/>
              </a:ext>
            </a:extLst>
          </p:cNvPr>
          <p:cNvSpPr txBox="1">
            <a:spLocks noChangeArrowheads="1"/>
          </p:cNvSpPr>
          <p:nvPr/>
        </p:nvSpPr>
        <p:spPr bwMode="auto">
          <a:xfrm>
            <a:off x="88940" y="71176"/>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He also put to the sword Nob, </a:t>
            </a:r>
          </a:p>
          <a:p>
            <a:pPr algn="ctr" eaLnBrk="1" hangingPunct="1">
              <a:spcBef>
                <a:spcPct val="0"/>
              </a:spcBef>
              <a:buSzTx/>
              <a:buFontTx/>
              <a:buNone/>
            </a:pPr>
            <a:r>
              <a:rPr lang="en-US" altLang="en-US" sz="3200" dirty="0">
                <a:latin typeface="Abadi" panose="020B0604020104020204" pitchFamily="34" charset="0"/>
              </a:rPr>
              <a:t>the town of the priests, </a:t>
            </a:r>
          </a:p>
          <a:p>
            <a:pPr algn="ctr" eaLnBrk="1" hangingPunct="1">
              <a:spcBef>
                <a:spcPct val="0"/>
              </a:spcBef>
              <a:buSzTx/>
              <a:buFontTx/>
              <a:buNone/>
            </a:pPr>
            <a:r>
              <a:rPr lang="en-US" altLang="en-US" sz="3200" dirty="0">
                <a:latin typeface="Abadi" panose="020B0604020104020204" pitchFamily="34" charset="0"/>
              </a:rPr>
              <a:t>with its men and women, </a:t>
            </a:r>
          </a:p>
          <a:p>
            <a:pPr algn="ctr" eaLnBrk="1" hangingPunct="1">
              <a:spcBef>
                <a:spcPct val="0"/>
              </a:spcBef>
              <a:buSzTx/>
              <a:buFontTx/>
              <a:buNone/>
            </a:pPr>
            <a:r>
              <a:rPr lang="en-US" altLang="en-US" sz="3200" dirty="0">
                <a:latin typeface="Abadi" panose="020B0604020104020204" pitchFamily="34" charset="0"/>
              </a:rPr>
              <a:t>its children and infants, and its cattle, </a:t>
            </a:r>
          </a:p>
          <a:p>
            <a:pPr algn="ctr" eaLnBrk="1" hangingPunct="1">
              <a:spcBef>
                <a:spcPct val="0"/>
              </a:spcBef>
              <a:buSzTx/>
              <a:buFontTx/>
              <a:buNone/>
            </a:pPr>
            <a:r>
              <a:rPr lang="en-US" altLang="en-US" sz="3200" dirty="0">
                <a:latin typeface="Abadi" panose="020B0604020104020204" pitchFamily="34" charset="0"/>
              </a:rPr>
              <a:t>donkeys and sheep.</a:t>
            </a:r>
          </a:p>
        </p:txBody>
      </p:sp>
      <p:pic>
        <p:nvPicPr>
          <p:cNvPr id="40972" name="Picture 2" descr="C:\Users\Denise\AppData\Local\Microsoft\Windows\Temporary Internet Files\Content.IE5\5YGUFXWQ\MC900231333[1].wmf">
            <a:extLst>
              <a:ext uri="{FF2B5EF4-FFF2-40B4-BE49-F238E27FC236}">
                <a16:creationId xmlns:a16="http://schemas.microsoft.com/office/drawing/2014/main" xmlns="" id="{666A4DCC-BD1B-30B3-170C-E57825FF826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3513" y="5740400"/>
            <a:ext cx="15303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4" descr="C:\Users\Denise\AppData\Local\Microsoft\Windows\Temporary Internet Files\Content.IE5\5YGUFXWQ\MC900326488[1].wmf">
            <a:extLst>
              <a:ext uri="{FF2B5EF4-FFF2-40B4-BE49-F238E27FC236}">
                <a16:creationId xmlns:a16="http://schemas.microsoft.com/office/drawing/2014/main" xmlns="" id="{B26FACAC-1F22-BDC3-71DC-A88DA981383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91338" y="5691188"/>
            <a:ext cx="10445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5" descr="C:\Users\Denise\AppData\Local\Microsoft\Windows\Temporary Internet Files\Content.IE5\IV2NK6Z9\MC900318950[1].wmf">
            <a:extLst>
              <a:ext uri="{FF2B5EF4-FFF2-40B4-BE49-F238E27FC236}">
                <a16:creationId xmlns:a16="http://schemas.microsoft.com/office/drawing/2014/main" xmlns="" id="{EA8B0872-102F-39F3-FE6A-C2528561B11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24800" y="5891213"/>
            <a:ext cx="903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6" descr="C:\Users\Denise\AppData\Local\Microsoft\Windows\Temporary Internet Files\Content.IE5\2V34B32O\MC900217112[1].wmf">
            <a:extLst>
              <a:ext uri="{FF2B5EF4-FFF2-40B4-BE49-F238E27FC236}">
                <a16:creationId xmlns:a16="http://schemas.microsoft.com/office/drawing/2014/main" xmlns="" id="{9C91790D-0073-5292-A6FA-1347902FC3E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79863" y="569118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xmlns="" id="{77141910-B3A0-62C8-ECEE-BB6AA51F0AB6}"/>
              </a:ext>
            </a:extLst>
          </p:cNvPr>
          <p:cNvGrpSpPr>
            <a:grpSpLocks/>
          </p:cNvGrpSpPr>
          <p:nvPr/>
        </p:nvGrpSpPr>
        <p:grpSpPr bwMode="auto">
          <a:xfrm>
            <a:off x="-9525" y="5346700"/>
            <a:ext cx="9074150" cy="1489075"/>
            <a:chOff x="-9977" y="5346136"/>
            <a:chExt cx="9074592" cy="1489601"/>
          </a:xfrm>
        </p:grpSpPr>
        <p:pic>
          <p:nvPicPr>
            <p:cNvPr id="40978" name="Picture 7" descr="C:\Users\Denise\AppData\Local\Microsoft\Windows\Temporary Internet Files\Content.IE5\2V34B32O\MC900330057[1].wmf">
              <a:extLst>
                <a:ext uri="{FF2B5EF4-FFF2-40B4-BE49-F238E27FC236}">
                  <a16:creationId xmlns:a16="http://schemas.microsoft.com/office/drawing/2014/main" xmlns="" id="{D24FA21D-0EB4-6E31-71BE-C0B30B8E530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82639" y="5397119"/>
              <a:ext cx="4581976" cy="143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7" descr="C:\Users\Denise\AppData\Local\Microsoft\Windows\Temporary Internet Files\Content.IE5\2V34B32O\MC900330057[1].wmf">
              <a:extLst>
                <a:ext uri="{FF2B5EF4-FFF2-40B4-BE49-F238E27FC236}">
                  <a16:creationId xmlns:a16="http://schemas.microsoft.com/office/drawing/2014/main" xmlns="" id="{1A18BA49-B67F-8A65-3E72-2697DDDA634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77" y="5346136"/>
              <a:ext cx="4581976" cy="143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1" name="Picture 9" descr="C:\Users\Denise\AppData\Local\Microsoft\Windows\Temporary Internet Files\Content.IE5\IV2NK6Z9\MC900322608[1].wmf">
            <a:extLst>
              <a:ext uri="{FF2B5EF4-FFF2-40B4-BE49-F238E27FC236}">
                <a16:creationId xmlns:a16="http://schemas.microsoft.com/office/drawing/2014/main" xmlns="" id="{DF6C25B2-14F4-5A4B-74EC-0695D5CC5B1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flipH="1">
            <a:off x="6477000" y="2858443"/>
            <a:ext cx="13049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7B16496F-C4CF-6C0B-9544-8A28331AB5E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362075" y="2667000"/>
            <a:ext cx="962990" cy="1927782"/>
          </a:xfrm>
          <a:prstGeom prst="rect">
            <a:avLst/>
          </a:prstGeom>
        </p:spPr>
      </p:pic>
      <p:pic>
        <p:nvPicPr>
          <p:cNvPr id="4" name="Picture 9" descr="Image result for javelin">
            <a:extLst>
              <a:ext uri="{FF2B5EF4-FFF2-40B4-BE49-F238E27FC236}">
                <a16:creationId xmlns:a16="http://schemas.microsoft.com/office/drawing/2014/main" xmlns="" id="{F3AC11FF-3075-98CD-65CE-FD651A85169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9059055">
            <a:off x="891740" y="3112513"/>
            <a:ext cx="1509838" cy="15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11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xmlns="" id="{26E67806-E07C-1B68-9B7D-C69BF808303D}"/>
              </a:ext>
            </a:extLst>
          </p:cNvPr>
          <p:cNvSpPr>
            <a:spLocks noChangeArrowheads="1"/>
          </p:cNvSpPr>
          <p:nvPr/>
        </p:nvSpPr>
        <p:spPr bwMode="auto">
          <a:xfrm>
            <a:off x="762000" y="609600"/>
            <a:ext cx="7772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dirty="0">
                <a:latin typeface="Calibri" panose="020F0502020204030204" pitchFamily="34" charset="0"/>
                <a:cs typeface="Calibri" panose="020F0502020204030204" pitchFamily="34" charset="0"/>
              </a:rPr>
              <a:t>But one son of </a:t>
            </a:r>
            <a:r>
              <a:rPr lang="en-US" altLang="en-US" sz="3200" dirty="0" err="1">
                <a:latin typeface="Calibri" panose="020F0502020204030204" pitchFamily="34" charset="0"/>
                <a:cs typeface="Calibri" panose="020F0502020204030204" pitchFamily="34" charset="0"/>
              </a:rPr>
              <a:t>Ahimelek</a:t>
            </a:r>
            <a:r>
              <a:rPr lang="en-US" altLang="en-US" sz="3200" dirty="0">
                <a:latin typeface="Calibri" panose="020F0502020204030204" pitchFamily="34" charset="0"/>
                <a:cs typeface="Calibri" panose="020F0502020204030204" pitchFamily="34" charset="0"/>
              </a:rPr>
              <a:t> son of </a:t>
            </a:r>
            <a:r>
              <a:rPr lang="en-US" altLang="en-US" sz="3200" dirty="0" err="1">
                <a:latin typeface="Calibri" panose="020F0502020204030204" pitchFamily="34" charset="0"/>
                <a:cs typeface="Calibri" panose="020F0502020204030204" pitchFamily="34" charset="0"/>
              </a:rPr>
              <a:t>Ahitub</a:t>
            </a:r>
            <a:r>
              <a:rPr lang="en-US" altLang="en-US" sz="3200" dirty="0">
                <a:latin typeface="Calibri" panose="020F0502020204030204" pitchFamily="34" charset="0"/>
                <a:cs typeface="Calibri" panose="020F0502020204030204" pitchFamily="34" charset="0"/>
              </a:rPr>
              <a:t>, named </a:t>
            </a:r>
            <a:r>
              <a:rPr lang="en-US" altLang="en-US" sz="3200" dirty="0" err="1">
                <a:latin typeface="Calibri" panose="020F0502020204030204" pitchFamily="34" charset="0"/>
                <a:cs typeface="Calibri" panose="020F0502020204030204" pitchFamily="34" charset="0"/>
              </a:rPr>
              <a:t>Abiathar</a:t>
            </a:r>
            <a:r>
              <a:rPr lang="en-US" altLang="en-US" sz="3200" dirty="0">
                <a:latin typeface="Calibri" panose="020F0502020204030204" pitchFamily="34" charset="0"/>
                <a:cs typeface="Calibri" panose="020F0502020204030204" pitchFamily="34" charset="0"/>
              </a:rPr>
              <a:t>, escaped and fled to join David.  He told David that Saul had killed the priests of the LORD.  </a:t>
            </a:r>
          </a:p>
        </p:txBody>
      </p:sp>
      <p:pic>
        <p:nvPicPr>
          <p:cNvPr id="4" name="Picture 2" descr="C:\Users\Denise\AppData\Local\Microsoft\Windows\Temporary Internet Files\Content.IE5\2V34B32O\MC900217682[1].wmf">
            <a:extLst>
              <a:ext uri="{FF2B5EF4-FFF2-40B4-BE49-F238E27FC236}">
                <a16:creationId xmlns:a16="http://schemas.microsoft.com/office/drawing/2014/main" xmlns="" id="{3F560B35-AC1C-5208-F634-A4A2E67E56E9}"/>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632376" y="3505200"/>
            <a:ext cx="9906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enise\AppData\Local\Microsoft\Windows\Temporary Internet Files\Content.IE5\CIQDW0LY\MC900027690[1].wmf">
            <a:extLst>
              <a:ext uri="{FF2B5EF4-FFF2-40B4-BE49-F238E27FC236}">
                <a16:creationId xmlns:a16="http://schemas.microsoft.com/office/drawing/2014/main" xmlns="" id="{D127498F-7D7B-E998-D82B-CAF3393A88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39000" y="2938463"/>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xmlns="" id="{15851822-A905-B2BD-EF2C-14C41FE3E85C}"/>
              </a:ext>
            </a:extLst>
          </p:cNvPr>
          <p:cNvGrpSpPr>
            <a:grpSpLocks/>
          </p:cNvGrpSpPr>
          <p:nvPr/>
        </p:nvGrpSpPr>
        <p:grpSpPr bwMode="auto">
          <a:xfrm>
            <a:off x="1219200" y="2590800"/>
            <a:ext cx="2819400" cy="1219200"/>
            <a:chOff x="1295400" y="1807160"/>
            <a:chExt cx="2819400" cy="1219200"/>
          </a:xfrm>
        </p:grpSpPr>
        <p:sp>
          <p:nvSpPr>
            <p:cNvPr id="7" name="Cloud Callout 6">
              <a:extLst>
                <a:ext uri="{FF2B5EF4-FFF2-40B4-BE49-F238E27FC236}">
                  <a16:creationId xmlns:a16="http://schemas.microsoft.com/office/drawing/2014/main" xmlns="" id="{901F4151-C679-E5D9-5BFF-325F5230BD0D}"/>
                </a:ext>
              </a:extLst>
            </p:cNvPr>
            <p:cNvSpPr/>
            <p:nvPr/>
          </p:nvSpPr>
          <p:spPr>
            <a:xfrm>
              <a:off x="1295400" y="1807160"/>
              <a:ext cx="2819400" cy="1219200"/>
            </a:xfrm>
            <a:prstGeom prst="cloudCallout">
              <a:avLst>
                <a:gd name="adj1" fmla="val -38208"/>
                <a:gd name="adj2" fmla="val 51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43016" name="Group 1">
              <a:extLst>
                <a:ext uri="{FF2B5EF4-FFF2-40B4-BE49-F238E27FC236}">
                  <a16:creationId xmlns:a16="http://schemas.microsoft.com/office/drawing/2014/main" xmlns="" id="{32DF1215-16A3-9A96-7C31-28DC7128AF16}"/>
                </a:ext>
              </a:extLst>
            </p:cNvPr>
            <p:cNvGrpSpPr>
              <a:grpSpLocks/>
            </p:cNvGrpSpPr>
            <p:nvPr/>
          </p:nvGrpSpPr>
          <p:grpSpPr bwMode="auto">
            <a:xfrm>
              <a:off x="1735312" y="1907370"/>
              <a:ext cx="1939576" cy="900349"/>
              <a:chOff x="4054164" y="1893080"/>
              <a:chExt cx="1939576" cy="900349"/>
            </a:xfrm>
          </p:grpSpPr>
          <p:pic>
            <p:nvPicPr>
              <p:cNvPr id="43017" name="Picture 2" descr="C:\Users\Denise\AppData\Local\Microsoft\Windows\Temporary Internet Files\Content.IE5\2V34B32O\MC900217682[1].wmf">
                <a:extLst>
                  <a:ext uri="{FF2B5EF4-FFF2-40B4-BE49-F238E27FC236}">
                    <a16:creationId xmlns:a16="http://schemas.microsoft.com/office/drawing/2014/main" xmlns="" id="{5E2CB955-3430-BDAE-131D-9F4B3CAAE004}"/>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a:off x="5257800" y="1907370"/>
                <a:ext cx="276192" cy="88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8" descr="C:\Users\Denise\AppData\Local\Microsoft\Windows\Temporary Internet Files\Content.IE5\4PGH41YE\MC900318572[1].wmf">
                <a:extLst>
                  <a:ext uri="{FF2B5EF4-FFF2-40B4-BE49-F238E27FC236}">
                    <a16:creationId xmlns:a16="http://schemas.microsoft.com/office/drawing/2014/main" xmlns="" id="{D756BFCE-A22E-4245-9C28-2581D2032B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495800" y="1893080"/>
                <a:ext cx="528152" cy="88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7" descr="C:\Users\Denise\AppData\Local\Microsoft\Windows\Temporary Internet Files\Content.IE5\2V34B32O\MC900330057[1].wmf">
                <a:extLst>
                  <a:ext uri="{FF2B5EF4-FFF2-40B4-BE49-F238E27FC236}">
                    <a16:creationId xmlns:a16="http://schemas.microsoft.com/office/drawing/2014/main" xmlns="" id="{00D83BF9-D4F9-E2F6-6EE8-9B7A72D43B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4164" y="2032800"/>
                <a:ext cx="1939576" cy="60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a:extLst>
              <a:ext uri="{FF2B5EF4-FFF2-40B4-BE49-F238E27FC236}">
                <a16:creationId xmlns:a16="http://schemas.microsoft.com/office/drawing/2014/main" xmlns="" id="{F8BCBA31-90B7-268C-DF50-45A247F8D46F}"/>
              </a:ext>
            </a:extLst>
          </p:cNvPr>
          <p:cNvSpPr/>
          <p:nvPr/>
        </p:nvSpPr>
        <p:spPr>
          <a:xfrm>
            <a:off x="1524000" y="3441700"/>
            <a:ext cx="5715000" cy="1785937"/>
          </a:xfrm>
          <a:prstGeom prst="wedgeRectCallout">
            <a:avLst>
              <a:gd name="adj1" fmla="val 67560"/>
              <a:gd name="adj2" fmla="val -3966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latin typeface="Arial" pitchFamily="34" charset="0"/>
                <a:cs typeface="Arial" pitchFamily="34" charset="0"/>
              </a:rPr>
              <a:t>Then David said to Abiathar: "That day, </a:t>
            </a:r>
          </a:p>
          <a:p>
            <a:pPr algn="ctr" eaLnBrk="1" hangingPunct="1">
              <a:defRPr/>
            </a:pPr>
            <a:r>
              <a:rPr lang="en-US" sz="2400" dirty="0">
                <a:latin typeface="Arial" pitchFamily="34" charset="0"/>
                <a:cs typeface="Arial" pitchFamily="34" charset="0"/>
              </a:rPr>
              <a:t>when Doeg the Edomite was there, </a:t>
            </a:r>
          </a:p>
          <a:p>
            <a:pPr algn="ctr" eaLnBrk="1" hangingPunct="1">
              <a:defRPr/>
            </a:pPr>
            <a:r>
              <a:rPr lang="en-US" sz="2400" dirty="0">
                <a:latin typeface="Arial" pitchFamily="34" charset="0"/>
                <a:cs typeface="Arial" pitchFamily="34" charset="0"/>
              </a:rPr>
              <a:t>I knew he would be sure to tell Saul. </a:t>
            </a:r>
          </a:p>
          <a:p>
            <a:pPr algn="ctr" eaLnBrk="1" hangingPunct="1">
              <a:defRPr/>
            </a:pPr>
            <a:r>
              <a:rPr lang="en-US" sz="2400" dirty="0">
                <a:latin typeface="Arial" pitchFamily="34" charset="0"/>
                <a:cs typeface="Arial" pitchFamily="34" charset="0"/>
              </a:rPr>
              <a:t>I am responsible for the death of your whole family</a:t>
            </a:r>
          </a:p>
        </p:txBody>
      </p:sp>
      <p:pic>
        <p:nvPicPr>
          <p:cNvPr id="4" name="Picture 2" descr="C:\Users\Denise\AppData\Local\Microsoft\Windows\Temporary Internet Files\Content.IE5\2V34B32O\MC900217682[1].wmf">
            <a:extLst>
              <a:ext uri="{FF2B5EF4-FFF2-40B4-BE49-F238E27FC236}">
                <a16:creationId xmlns:a16="http://schemas.microsoft.com/office/drawing/2014/main" xmlns="" id="{3F560B35-AC1C-5208-F634-A4A2E67E56E9}"/>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533400" y="2981325"/>
            <a:ext cx="9906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enise\AppData\Local\Microsoft\Windows\Temporary Internet Files\Content.IE5\CIQDW0LY\MC900027690[1].wmf">
            <a:extLst>
              <a:ext uri="{FF2B5EF4-FFF2-40B4-BE49-F238E27FC236}">
                <a16:creationId xmlns:a16="http://schemas.microsoft.com/office/drawing/2014/main" xmlns="" id="{D127498F-7D7B-E998-D82B-CAF3393A88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39000" y="2938463"/>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99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a:extLst>
              <a:ext uri="{FF2B5EF4-FFF2-40B4-BE49-F238E27FC236}">
                <a16:creationId xmlns:a16="http://schemas.microsoft.com/office/drawing/2014/main" xmlns="" id="{F8BCBA31-90B7-268C-DF50-45A247F8D46F}"/>
              </a:ext>
            </a:extLst>
          </p:cNvPr>
          <p:cNvSpPr/>
          <p:nvPr/>
        </p:nvSpPr>
        <p:spPr>
          <a:xfrm>
            <a:off x="1828800" y="3399367"/>
            <a:ext cx="4876800" cy="1752600"/>
          </a:xfrm>
          <a:prstGeom prst="wedgeRectCallout">
            <a:avLst>
              <a:gd name="adj1" fmla="val 67560"/>
              <a:gd name="adj2" fmla="val -3966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latin typeface="Arial" pitchFamily="34" charset="0"/>
                <a:cs typeface="Arial" pitchFamily="34" charset="0"/>
              </a:rPr>
              <a:t>Stay with me; don't be afraid; the man who wants to kill you is trying to kill me too*. </a:t>
            </a:r>
          </a:p>
          <a:p>
            <a:pPr algn="ctr" eaLnBrk="1" hangingPunct="1">
              <a:defRPr/>
            </a:pPr>
            <a:r>
              <a:rPr lang="en-US" sz="2400" dirty="0">
                <a:latin typeface="Arial" pitchFamily="34" charset="0"/>
                <a:cs typeface="Arial" pitchFamily="34" charset="0"/>
              </a:rPr>
              <a:t>You will be safe with me."</a:t>
            </a:r>
          </a:p>
        </p:txBody>
      </p:sp>
      <p:pic>
        <p:nvPicPr>
          <p:cNvPr id="4" name="Picture 2" descr="C:\Users\Denise\AppData\Local\Microsoft\Windows\Temporary Internet Files\Content.IE5\2V34B32O\MC900217682[1].wmf">
            <a:extLst>
              <a:ext uri="{FF2B5EF4-FFF2-40B4-BE49-F238E27FC236}">
                <a16:creationId xmlns:a16="http://schemas.microsoft.com/office/drawing/2014/main" xmlns="" id="{3F560B35-AC1C-5208-F634-A4A2E67E56E9}"/>
              </a:ext>
            </a:extLst>
          </p:cNvPr>
          <p:cNvPicPr>
            <a:picLocks noChangeAspect="1" noChangeArrowheads="1"/>
          </p:cNvPicPr>
          <p:nvPr/>
        </p:nvPicPr>
        <p:blipFill>
          <a:blip r:embed="rId2" cstate="email">
            <a:lum bright="60000" contrast="-22000"/>
            <a:extLst>
              <a:ext uri="{28A0092B-C50C-407E-A947-70E740481C1C}">
                <a14:useLocalDpi xmlns:a14="http://schemas.microsoft.com/office/drawing/2010/main"/>
              </a:ext>
            </a:extLst>
          </a:blip>
          <a:srcRect/>
          <a:stretch>
            <a:fillRect/>
          </a:stretch>
        </p:blipFill>
        <p:spPr bwMode="auto">
          <a:xfrm flipH="1">
            <a:off x="533400" y="2981325"/>
            <a:ext cx="9906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enise\AppData\Local\Microsoft\Windows\Temporary Internet Files\Content.IE5\CIQDW0LY\MC900027690[1].wmf">
            <a:extLst>
              <a:ext uri="{FF2B5EF4-FFF2-40B4-BE49-F238E27FC236}">
                <a16:creationId xmlns:a16="http://schemas.microsoft.com/office/drawing/2014/main" xmlns="" id="{D127498F-7D7B-E998-D82B-CAF3393A88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39000" y="2938463"/>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51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Denise\AppData\Local\Microsoft\Windows\Temporary Internet Files\Content.IE5\GL8F1P1J\MC900037206[1].wmf">
            <a:extLst>
              <a:ext uri="{FF2B5EF4-FFF2-40B4-BE49-F238E27FC236}">
                <a16:creationId xmlns:a16="http://schemas.microsoft.com/office/drawing/2014/main" xmlns="" id="{6847E250-7F4E-0681-AD99-DFE6D7AF41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488" y="457200"/>
            <a:ext cx="7780337"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1">
            <a:extLst>
              <a:ext uri="{FF2B5EF4-FFF2-40B4-BE49-F238E27FC236}">
                <a16:creationId xmlns:a16="http://schemas.microsoft.com/office/drawing/2014/main" xmlns="" id="{C43B71D4-846E-3CC0-9D52-2C514894128C}"/>
              </a:ext>
            </a:extLst>
          </p:cNvPr>
          <p:cNvSpPr>
            <a:spLocks noChangeArrowheads="1"/>
          </p:cNvSpPr>
          <p:nvPr/>
        </p:nvSpPr>
        <p:spPr bwMode="auto">
          <a:xfrm>
            <a:off x="754062" y="471488"/>
            <a:ext cx="74755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David stayed in the wilderness strongholds and in the hills of the Desert of </a:t>
            </a:r>
            <a:r>
              <a:rPr lang="en-US" altLang="en-US" sz="3200" b="1" dirty="0" err="1">
                <a:solidFill>
                  <a:schemeClr val="bg1"/>
                </a:solidFill>
                <a:latin typeface="Calibri" panose="020F0502020204030204" pitchFamily="34" charset="0"/>
                <a:cs typeface="Calibri" panose="020F0502020204030204" pitchFamily="34" charset="0"/>
              </a:rPr>
              <a:t>Ziph</a:t>
            </a:r>
            <a:r>
              <a:rPr lang="en-US" altLang="en-US" sz="3200" b="1" dirty="0">
                <a:solidFill>
                  <a:schemeClr val="bg1"/>
                </a:solidFill>
                <a:latin typeface="Calibri" panose="020F0502020204030204" pitchFamily="34" charset="0"/>
                <a:cs typeface="Calibri" panose="020F0502020204030204" pitchFamily="34" charset="0"/>
              </a:rPr>
              <a:t>.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Day after day Saul searched for him,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but God did not give David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into his hands. </a:t>
            </a:r>
          </a:p>
        </p:txBody>
      </p:sp>
      <p:pic>
        <p:nvPicPr>
          <p:cNvPr id="47108" name="Picture 2" descr="C:\Users\Denise\AppData\Local\Microsoft\Windows\Temporary Internet Files\Content.IE5\CIQDW0LY\MC900027690[1].wmf">
            <a:extLst>
              <a:ext uri="{FF2B5EF4-FFF2-40B4-BE49-F238E27FC236}">
                <a16:creationId xmlns:a16="http://schemas.microsoft.com/office/drawing/2014/main" xmlns="" id="{45400900-9DC8-6676-03F3-BCB4AA2ABD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400800" y="2590800"/>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xmlns="" id="{B29DBA2C-C9BC-4167-0C15-9B962771F5AE}"/>
              </a:ext>
            </a:extLst>
          </p:cNvPr>
          <p:cNvSpPr/>
          <p:nvPr/>
        </p:nvSpPr>
        <p:spPr bwMode="auto">
          <a:xfrm>
            <a:off x="3979299" y="3557587"/>
            <a:ext cx="1684337" cy="1676400"/>
          </a:xfrm>
          <a:prstGeom prst="cloud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3">
            <a:extLst>
              <a:ext uri="{FF2B5EF4-FFF2-40B4-BE49-F238E27FC236}">
                <a16:creationId xmlns:a16="http://schemas.microsoft.com/office/drawing/2014/main" xmlns="" id="{F220B01F-0A36-7554-0538-3072E3610E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44744" y="3733799"/>
            <a:ext cx="731628" cy="1464625"/>
          </a:xfrm>
          <a:prstGeom prst="rect">
            <a:avLst/>
          </a:prstGeom>
        </p:spPr>
      </p:pic>
      <p:pic>
        <p:nvPicPr>
          <p:cNvPr id="7" name="Picture 9" descr="Image result for javelin">
            <a:extLst>
              <a:ext uri="{FF2B5EF4-FFF2-40B4-BE49-F238E27FC236}">
                <a16:creationId xmlns:a16="http://schemas.microsoft.com/office/drawing/2014/main" xmlns="" id="{76AE452E-804D-2947-639C-C579F14193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4184718" y="3953855"/>
            <a:ext cx="1147094" cy="11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65458FAA-F5AA-5E7F-6EC1-D39FBEA1DE29}"/>
              </a:ext>
            </a:extLst>
          </p:cNvPr>
          <p:cNvSpPr/>
          <p:nvPr/>
        </p:nvSpPr>
        <p:spPr>
          <a:xfrm rot="20862254">
            <a:off x="1106052" y="3299319"/>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Tree>
    <p:extLst>
      <p:ext uri="{BB962C8B-B14F-4D97-AF65-F5344CB8AC3E}">
        <p14:creationId xmlns:p14="http://schemas.microsoft.com/office/powerpoint/2010/main" val="131121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Denise\AppData\Local\Microsoft\Windows\Temporary Internet Files\Content.IE5\GL8F1P1J\MC900037206[1].wmf">
            <a:extLst>
              <a:ext uri="{FF2B5EF4-FFF2-40B4-BE49-F238E27FC236}">
                <a16:creationId xmlns:a16="http://schemas.microsoft.com/office/drawing/2014/main" xmlns="" id="{6847E250-7F4E-0681-AD99-DFE6D7AF41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488" y="457200"/>
            <a:ext cx="7780337"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1">
            <a:extLst>
              <a:ext uri="{FF2B5EF4-FFF2-40B4-BE49-F238E27FC236}">
                <a16:creationId xmlns:a16="http://schemas.microsoft.com/office/drawing/2014/main" xmlns="" id="{C43B71D4-846E-3CC0-9D52-2C514894128C}"/>
              </a:ext>
            </a:extLst>
          </p:cNvPr>
          <p:cNvSpPr>
            <a:spLocks noChangeArrowheads="1"/>
          </p:cNvSpPr>
          <p:nvPr/>
        </p:nvSpPr>
        <p:spPr bwMode="auto">
          <a:xfrm>
            <a:off x="754062" y="471488"/>
            <a:ext cx="74755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While David was at *</a:t>
            </a:r>
            <a:r>
              <a:rPr lang="en-US" altLang="en-US" sz="3200" b="1" dirty="0" err="1">
                <a:solidFill>
                  <a:schemeClr val="bg1"/>
                </a:solidFill>
                <a:latin typeface="Calibri" panose="020F0502020204030204" pitchFamily="34" charset="0"/>
                <a:cs typeface="Calibri" panose="020F0502020204030204" pitchFamily="34" charset="0"/>
              </a:rPr>
              <a:t>Horesh</a:t>
            </a:r>
            <a:r>
              <a:rPr lang="en-US" altLang="en-US" sz="3200" b="1" dirty="0">
                <a:solidFill>
                  <a:schemeClr val="bg1"/>
                </a:solidFill>
                <a:latin typeface="Calibri" panose="020F0502020204030204" pitchFamily="34" charset="0"/>
                <a:cs typeface="Calibri" panose="020F0502020204030204" pitchFamily="34" charset="0"/>
              </a:rPr>
              <a:t>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in the Desert of </a:t>
            </a:r>
            <a:r>
              <a:rPr lang="en-US" altLang="en-US" sz="3200" b="1" dirty="0" err="1">
                <a:solidFill>
                  <a:schemeClr val="bg1"/>
                </a:solidFill>
                <a:latin typeface="Calibri" panose="020F0502020204030204" pitchFamily="34" charset="0"/>
                <a:cs typeface="Calibri" panose="020F0502020204030204" pitchFamily="34" charset="0"/>
              </a:rPr>
              <a:t>Ziph</a:t>
            </a:r>
            <a:r>
              <a:rPr lang="en-US" altLang="en-US" sz="3200" b="1" dirty="0">
                <a:solidFill>
                  <a:schemeClr val="bg1"/>
                </a:solidFill>
                <a:latin typeface="Calibri" panose="020F0502020204030204" pitchFamily="34" charset="0"/>
                <a:cs typeface="Calibri" panose="020F0502020204030204" pitchFamily="34" charset="0"/>
              </a:rPr>
              <a:t>,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he learned that Saul had come out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to take his life.</a:t>
            </a:r>
          </a:p>
        </p:txBody>
      </p:sp>
      <p:pic>
        <p:nvPicPr>
          <p:cNvPr id="47108" name="Picture 2" descr="C:\Users\Denise\AppData\Local\Microsoft\Windows\Temporary Internet Files\Content.IE5\CIQDW0LY\MC900027690[1].wmf">
            <a:extLst>
              <a:ext uri="{FF2B5EF4-FFF2-40B4-BE49-F238E27FC236}">
                <a16:creationId xmlns:a16="http://schemas.microsoft.com/office/drawing/2014/main" xmlns="" id="{45400900-9DC8-6676-03F3-BCB4AA2ABD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400800" y="2590800"/>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23BD6176-6803-D52B-A648-11AADA774655}"/>
              </a:ext>
            </a:extLst>
          </p:cNvPr>
          <p:cNvSpPr/>
          <p:nvPr/>
        </p:nvSpPr>
        <p:spPr>
          <a:xfrm rot="20862254">
            <a:off x="1074991" y="3375518"/>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
        <p:nvSpPr>
          <p:cNvPr id="4" name="Cloud Callout 5">
            <a:extLst>
              <a:ext uri="{FF2B5EF4-FFF2-40B4-BE49-F238E27FC236}">
                <a16:creationId xmlns:a16="http://schemas.microsoft.com/office/drawing/2014/main" xmlns="" id="{9B156A8A-3A4F-A0FE-A90C-64E962265C19}"/>
              </a:ext>
            </a:extLst>
          </p:cNvPr>
          <p:cNvSpPr/>
          <p:nvPr/>
        </p:nvSpPr>
        <p:spPr bwMode="auto">
          <a:xfrm>
            <a:off x="3979299" y="3557587"/>
            <a:ext cx="1684337" cy="1676400"/>
          </a:xfrm>
          <a:prstGeom prst="cloud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7" name="Picture 6">
            <a:extLst>
              <a:ext uri="{FF2B5EF4-FFF2-40B4-BE49-F238E27FC236}">
                <a16:creationId xmlns:a16="http://schemas.microsoft.com/office/drawing/2014/main" xmlns="" id="{8755D38B-4F74-BBDF-AD0C-CE99F8E7E0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44744" y="3733799"/>
            <a:ext cx="731628" cy="1464625"/>
          </a:xfrm>
          <a:prstGeom prst="rect">
            <a:avLst/>
          </a:prstGeom>
        </p:spPr>
      </p:pic>
      <p:pic>
        <p:nvPicPr>
          <p:cNvPr id="8" name="Picture 9" descr="Image result for javelin">
            <a:extLst>
              <a:ext uri="{FF2B5EF4-FFF2-40B4-BE49-F238E27FC236}">
                <a16:creationId xmlns:a16="http://schemas.microsoft.com/office/drawing/2014/main" xmlns="" id="{F1851384-EC31-50DD-0FE6-A8EE2A573B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059055">
            <a:off x="4184718" y="3953855"/>
            <a:ext cx="1147094" cy="11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7AEEC29B-0572-A37E-A3BD-B39E7D985B08}"/>
              </a:ext>
            </a:extLst>
          </p:cNvPr>
          <p:cNvSpPr txBox="1"/>
          <p:nvPr/>
        </p:nvSpPr>
        <p:spPr>
          <a:xfrm>
            <a:off x="740877" y="5196158"/>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spTree>
    <p:extLst>
      <p:ext uri="{BB962C8B-B14F-4D97-AF65-F5344CB8AC3E}">
        <p14:creationId xmlns:p14="http://schemas.microsoft.com/office/powerpoint/2010/main" val="302967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enise\AppData\Local\Microsoft\Windows\Temporary Internet Files\Content.IE5\GL8F1P1J\MC900037206[1].wmf">
            <a:extLst>
              <a:ext uri="{FF2B5EF4-FFF2-40B4-BE49-F238E27FC236}">
                <a16:creationId xmlns:a16="http://schemas.microsoft.com/office/drawing/2014/main" xmlns="" id="{3C3C56E2-FE9A-BF46-0B23-54DC4826C4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825" y="468313"/>
            <a:ext cx="77803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9">
            <a:extLst>
              <a:ext uri="{FF2B5EF4-FFF2-40B4-BE49-F238E27FC236}">
                <a16:creationId xmlns:a16="http://schemas.microsoft.com/office/drawing/2014/main" xmlns="" id="{F4F89E21-0026-FE89-03F5-39ADA93EDC6B}"/>
              </a:ext>
            </a:extLst>
          </p:cNvPr>
          <p:cNvSpPr txBox="1">
            <a:spLocks noChangeArrowheads="1"/>
          </p:cNvSpPr>
          <p:nvPr/>
        </p:nvSpPr>
        <p:spPr bwMode="auto">
          <a:xfrm>
            <a:off x="5634038" y="4862513"/>
            <a:ext cx="76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endParaRPr lang="en-US" altLang="en-US" sz="1000" b="1" dirty="0">
              <a:latin typeface="Arial" panose="020B0604020202020204" pitchFamily="34" charset="0"/>
            </a:endParaRPr>
          </a:p>
        </p:txBody>
      </p:sp>
      <p:sp>
        <p:nvSpPr>
          <p:cNvPr id="49158" name="Rectangle 2">
            <a:extLst>
              <a:ext uri="{FF2B5EF4-FFF2-40B4-BE49-F238E27FC236}">
                <a16:creationId xmlns:a16="http://schemas.microsoft.com/office/drawing/2014/main" xmlns="" id="{89E30023-9A6E-2586-489A-9AC6FF3AC7C6}"/>
              </a:ext>
            </a:extLst>
          </p:cNvPr>
          <p:cNvSpPr>
            <a:spLocks noChangeArrowheads="1"/>
          </p:cNvSpPr>
          <p:nvPr/>
        </p:nvSpPr>
        <p:spPr bwMode="auto">
          <a:xfrm>
            <a:off x="642938" y="609600"/>
            <a:ext cx="7662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And Saul's son Jonathan went to David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at </a:t>
            </a:r>
            <a:r>
              <a:rPr lang="en-US" altLang="en-US" sz="3200" b="1" dirty="0" err="1">
                <a:solidFill>
                  <a:schemeClr val="bg1"/>
                </a:solidFill>
                <a:latin typeface="Calibri" panose="020F0502020204030204" pitchFamily="34" charset="0"/>
                <a:cs typeface="Calibri" panose="020F0502020204030204" pitchFamily="34" charset="0"/>
              </a:rPr>
              <a:t>Horesh</a:t>
            </a:r>
            <a:r>
              <a:rPr lang="en-US" altLang="en-US" sz="3200" b="1" dirty="0">
                <a:solidFill>
                  <a:schemeClr val="bg1"/>
                </a:solidFill>
                <a:latin typeface="Calibri" panose="020F0502020204030204" pitchFamily="34" charset="0"/>
                <a:cs typeface="Calibri" panose="020F0502020204030204" pitchFamily="34" charset="0"/>
              </a:rPr>
              <a:t> and helped him </a:t>
            </a:r>
          </a:p>
          <a:p>
            <a:pPr algn="ctr" eaLnBrk="1" hangingPunct="1">
              <a:spcBef>
                <a:spcPct val="0"/>
              </a:spcBef>
              <a:buSzTx/>
              <a:buFontTx/>
              <a:buNone/>
            </a:pPr>
            <a:r>
              <a:rPr lang="en-US" altLang="en-US" sz="3200" b="1" dirty="0">
                <a:solidFill>
                  <a:schemeClr val="bg1"/>
                </a:solidFill>
                <a:latin typeface="Calibri" panose="020F0502020204030204" pitchFamily="34" charset="0"/>
                <a:cs typeface="Calibri" panose="020F0502020204030204" pitchFamily="34" charset="0"/>
              </a:rPr>
              <a:t>find strength in God. </a:t>
            </a:r>
          </a:p>
        </p:txBody>
      </p:sp>
      <p:pic>
        <p:nvPicPr>
          <p:cNvPr id="10243" name="Picture 3" descr="C:\Users\Denise\AppData\Local\Microsoft\Windows\Temporary Internet Files\Content.IE5\2V34B32O\MC900360792[1].wmf">
            <a:extLst>
              <a:ext uri="{FF2B5EF4-FFF2-40B4-BE49-F238E27FC236}">
                <a16:creationId xmlns:a16="http://schemas.microsoft.com/office/drawing/2014/main" xmlns="" id="{054B98E8-7BDE-0AF0-08BE-28354A5397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67000" y="2503488"/>
            <a:ext cx="2379662"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11C9570F-419D-9450-F3B8-22D549B3AB5B}"/>
              </a:ext>
            </a:extLst>
          </p:cNvPr>
          <p:cNvSpPr txBox="1"/>
          <p:nvPr/>
        </p:nvSpPr>
        <p:spPr>
          <a:xfrm>
            <a:off x="436890" y="4684983"/>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sp>
        <p:nvSpPr>
          <p:cNvPr id="2" name="Rectangle 1">
            <a:extLst>
              <a:ext uri="{FF2B5EF4-FFF2-40B4-BE49-F238E27FC236}">
                <a16:creationId xmlns:a16="http://schemas.microsoft.com/office/drawing/2014/main" xmlns="" id="{224E489B-C1B8-5F8B-113E-70BC662281B2}"/>
              </a:ext>
            </a:extLst>
          </p:cNvPr>
          <p:cNvSpPr/>
          <p:nvPr/>
        </p:nvSpPr>
        <p:spPr>
          <a:xfrm rot="20862254">
            <a:off x="847289" y="3073205"/>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pic>
        <p:nvPicPr>
          <p:cNvPr id="49161" name="Picture 2" descr="C:\Users\Denise\AppData\Local\Microsoft\Windows\Temporary Internet Files\Content.IE5\CIQDW0LY\MC900027690[1].wmf">
            <a:extLst>
              <a:ext uri="{FF2B5EF4-FFF2-40B4-BE49-F238E27FC236}">
                <a16:creationId xmlns:a16="http://schemas.microsoft.com/office/drawing/2014/main" xmlns="" id="{4F49A286-8CC4-C8EE-C455-F620A45DFE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2503488"/>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7">
            <a:extLst>
              <a:ext uri="{FF2B5EF4-FFF2-40B4-BE49-F238E27FC236}">
                <a16:creationId xmlns:a16="http://schemas.microsoft.com/office/drawing/2014/main" xmlns="" id="{D8FB6730-699E-8BD3-9151-CEA41F35AC5F}"/>
              </a:ext>
            </a:extLst>
          </p:cNvPr>
          <p:cNvSpPr>
            <a:spLocks noGrp="1"/>
          </p:cNvSpPr>
          <p:nvPr>
            <p:ph idx="4294967295"/>
          </p:nvPr>
        </p:nvSpPr>
        <p:spPr>
          <a:xfrm>
            <a:off x="0" y="150812"/>
            <a:ext cx="8839200" cy="1677988"/>
          </a:xfrm>
        </p:spPr>
        <p:txBody>
          <a:bodyPr>
            <a:normAutofit lnSpcReduction="10000"/>
          </a:bodyPr>
          <a:lstStyle/>
          <a:p>
            <a:pPr marL="18288" indent="0" algn="ctr"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r>
              <a:rPr lang="en-US" sz="3200" dirty="0">
                <a:latin typeface="Arial" pitchFamily="34" charset="0"/>
                <a:cs typeface="Arial" pitchFamily="34" charset="0"/>
              </a:rPr>
              <a:t>David went to Nob, to Ahimelek the </a:t>
            </a:r>
            <a:r>
              <a:rPr lang="en-US" sz="3500" dirty="0">
                <a:latin typeface="Arial" pitchFamily="34" charset="0"/>
                <a:cs typeface="Arial" pitchFamily="34" charset="0"/>
              </a:rPr>
              <a:t>priest. </a:t>
            </a:r>
            <a:r>
              <a:rPr lang="en-US" sz="3500" dirty="0" err="1">
                <a:latin typeface="Arial" pitchFamily="34" charset="0"/>
                <a:cs typeface="Arial" pitchFamily="34" charset="0"/>
              </a:rPr>
              <a:t>Ahimelek</a:t>
            </a:r>
            <a:r>
              <a:rPr lang="en-US" sz="3500" dirty="0">
                <a:latin typeface="Arial" pitchFamily="34" charset="0"/>
                <a:cs typeface="Arial" pitchFamily="34" charset="0"/>
              </a:rPr>
              <a:t> trembled when he met him, </a:t>
            </a:r>
          </a:p>
          <a:p>
            <a:pPr marL="18288" indent="0" algn="ctr" eaLnBrk="1" fontAlgn="auto" hangingPunct="1">
              <a:spcAft>
                <a:spcPts val="0"/>
              </a:spcAft>
              <a:buFont typeface="Wingdings" panose="05000000000000000000" pitchFamily="2" charset="2"/>
              <a:buNone/>
              <a:defRPr/>
            </a:pPr>
            <a:r>
              <a:rPr lang="en-US" sz="3500" dirty="0">
                <a:latin typeface="Arial" pitchFamily="34" charset="0"/>
                <a:cs typeface="Arial" pitchFamily="34" charset="0"/>
              </a:rPr>
              <a:t>and asked. </a:t>
            </a:r>
          </a:p>
        </p:txBody>
      </p:sp>
      <p:grpSp>
        <p:nvGrpSpPr>
          <p:cNvPr id="7" name="Group 6">
            <a:extLst>
              <a:ext uri="{FF2B5EF4-FFF2-40B4-BE49-F238E27FC236}">
                <a16:creationId xmlns:a16="http://schemas.microsoft.com/office/drawing/2014/main" xmlns="" id="{F2E4F2C4-B2FB-A9C8-7F35-A30434128C82}"/>
              </a:ext>
            </a:extLst>
          </p:cNvPr>
          <p:cNvGrpSpPr/>
          <p:nvPr/>
        </p:nvGrpSpPr>
        <p:grpSpPr>
          <a:xfrm>
            <a:off x="1524000" y="2362200"/>
            <a:ext cx="5791200" cy="4419600"/>
            <a:chOff x="1485900" y="2362200"/>
            <a:chExt cx="5791200" cy="4419600"/>
          </a:xfrm>
        </p:grpSpPr>
        <p:pic>
          <p:nvPicPr>
            <p:cNvPr id="4" name="Picture 3">
              <a:extLst>
                <a:ext uri="{FF2B5EF4-FFF2-40B4-BE49-F238E27FC236}">
                  <a16:creationId xmlns:a16="http://schemas.microsoft.com/office/drawing/2014/main" xmlns="" id="{E731D373-8A6B-C64C-C918-6220FE5CC1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AF1A9510-8A77-8B26-3D10-49B57F5AC828}"/>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4F14DCAD-A0A7-352E-B1A7-199DFD325D2E}"/>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ular Callout 1">
            <a:extLst>
              <a:ext uri="{FF2B5EF4-FFF2-40B4-BE49-F238E27FC236}">
                <a16:creationId xmlns:a16="http://schemas.microsoft.com/office/drawing/2014/main" xmlns="" id="{5602C602-BAFC-FB46-CB19-0F953E01777F}"/>
              </a:ext>
            </a:extLst>
          </p:cNvPr>
          <p:cNvSpPr/>
          <p:nvPr/>
        </p:nvSpPr>
        <p:spPr>
          <a:xfrm>
            <a:off x="3048000" y="2266577"/>
            <a:ext cx="4149725" cy="995082"/>
          </a:xfrm>
          <a:prstGeom prst="wedgeRectCallout">
            <a:avLst>
              <a:gd name="adj1" fmla="val -2682"/>
              <a:gd name="adj2" fmla="val 91936"/>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rial" pitchFamily="34" charset="0"/>
                <a:cs typeface="Arial" pitchFamily="34" charset="0"/>
              </a:rPr>
              <a:t>Why is no one with you?"</a:t>
            </a:r>
            <a:r>
              <a:rPr lang="en-US" sz="2400" dirty="0">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enise\AppData\Local\Microsoft\Windows\Temporary Internet Files\Content.IE5\GL8F1P1J\MC900037206[1].wmf">
            <a:extLst>
              <a:ext uri="{FF2B5EF4-FFF2-40B4-BE49-F238E27FC236}">
                <a16:creationId xmlns:a16="http://schemas.microsoft.com/office/drawing/2014/main" xmlns="" id="{3C3C56E2-FE9A-BF46-0B23-54DC4826C4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831" y="1066800"/>
            <a:ext cx="77803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a:extLst>
              <a:ext uri="{FF2B5EF4-FFF2-40B4-BE49-F238E27FC236}">
                <a16:creationId xmlns:a16="http://schemas.microsoft.com/office/drawing/2014/main" xmlns="" id="{14E88EE1-7F37-3BCF-35F9-D22BAB37F773}"/>
              </a:ext>
            </a:extLst>
          </p:cNvPr>
          <p:cNvSpPr/>
          <p:nvPr/>
        </p:nvSpPr>
        <p:spPr>
          <a:xfrm>
            <a:off x="882650" y="114302"/>
            <a:ext cx="7378700" cy="1284287"/>
          </a:xfrm>
          <a:prstGeom prst="wedgeRectCallout">
            <a:avLst>
              <a:gd name="adj1" fmla="val -13023"/>
              <a:gd name="adj2" fmla="val 48456"/>
            </a:avLst>
          </a:prstGeom>
          <a:solidFill>
            <a:srgbClr val="FFE2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bg1"/>
                </a:solidFill>
                <a:latin typeface="Calibri" panose="020F0502020204030204" pitchFamily="34" charset="0"/>
                <a:cs typeface="Calibri" panose="020F0502020204030204" pitchFamily="34" charset="0"/>
              </a:rPr>
              <a:t>"Don't be afraid," he said. "My father Saul will not lay a hand on you. </a:t>
            </a:r>
            <a:endParaRPr lang="en-US" sz="3200" b="1" dirty="0">
              <a:latin typeface="Calibri" panose="020F0502020204030204" pitchFamily="34" charset="0"/>
              <a:cs typeface="Calibri" panose="020F0502020204030204" pitchFamily="34" charset="0"/>
            </a:endParaRPr>
          </a:p>
        </p:txBody>
      </p:sp>
      <p:pic>
        <p:nvPicPr>
          <p:cNvPr id="10243" name="Picture 3" descr="C:\Users\Denise\AppData\Local\Microsoft\Windows\Temporary Internet Files\Content.IE5\2V34B32O\MC900360792[1].wmf">
            <a:extLst>
              <a:ext uri="{FF2B5EF4-FFF2-40B4-BE49-F238E27FC236}">
                <a16:creationId xmlns:a16="http://schemas.microsoft.com/office/drawing/2014/main" xmlns="" id="{054B98E8-7BDE-0AF0-08BE-28354A5397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190347" y="3324225"/>
            <a:ext cx="2379662"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83FACC15-F37A-E80C-54A3-B38F4F01F455}"/>
              </a:ext>
            </a:extLst>
          </p:cNvPr>
          <p:cNvSpPr txBox="1"/>
          <p:nvPr/>
        </p:nvSpPr>
        <p:spPr>
          <a:xfrm>
            <a:off x="646809" y="5420259"/>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pic>
        <p:nvPicPr>
          <p:cNvPr id="49161" name="Picture 2" descr="C:\Users\Denise\AppData\Local\Microsoft\Windows\Temporary Internet Files\Content.IE5\CIQDW0LY\MC900027690[1].wmf">
            <a:extLst>
              <a:ext uri="{FF2B5EF4-FFF2-40B4-BE49-F238E27FC236}">
                <a16:creationId xmlns:a16="http://schemas.microsoft.com/office/drawing/2014/main" xmlns="" id="{4F49A286-8CC4-C8EE-C455-F620A45DFE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2503488"/>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2DC1885D-6BAF-C07C-0392-C8A598394DDC}"/>
              </a:ext>
            </a:extLst>
          </p:cNvPr>
          <p:cNvSpPr/>
          <p:nvPr/>
        </p:nvSpPr>
        <p:spPr>
          <a:xfrm rot="20862254">
            <a:off x="762262" y="3681455"/>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Tree>
    <p:extLst>
      <p:ext uri="{BB962C8B-B14F-4D97-AF65-F5344CB8AC3E}">
        <p14:creationId xmlns:p14="http://schemas.microsoft.com/office/powerpoint/2010/main" val="67783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enise\AppData\Local\Microsoft\Windows\Temporary Internet Files\Content.IE5\GL8F1P1J\MC900037206[1].wmf">
            <a:extLst>
              <a:ext uri="{FF2B5EF4-FFF2-40B4-BE49-F238E27FC236}">
                <a16:creationId xmlns:a16="http://schemas.microsoft.com/office/drawing/2014/main" xmlns="" id="{3C3C56E2-FE9A-BF46-0B23-54DC4826C4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825" y="468313"/>
            <a:ext cx="77803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a:extLst>
              <a:ext uri="{FF2B5EF4-FFF2-40B4-BE49-F238E27FC236}">
                <a16:creationId xmlns:a16="http://schemas.microsoft.com/office/drawing/2014/main" xmlns="" id="{14E88EE1-7F37-3BCF-35F9-D22BAB37F773}"/>
              </a:ext>
            </a:extLst>
          </p:cNvPr>
          <p:cNvSpPr/>
          <p:nvPr/>
        </p:nvSpPr>
        <p:spPr>
          <a:xfrm>
            <a:off x="882650" y="468313"/>
            <a:ext cx="7378700" cy="1665287"/>
          </a:xfrm>
          <a:prstGeom prst="wedgeRectCallout">
            <a:avLst>
              <a:gd name="adj1" fmla="val -13023"/>
              <a:gd name="adj2" fmla="val 48456"/>
            </a:avLst>
          </a:prstGeom>
          <a:solidFill>
            <a:srgbClr val="FFE2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bg1"/>
                </a:solidFill>
                <a:latin typeface="Calibri" panose="020F0502020204030204" pitchFamily="34" charset="0"/>
                <a:cs typeface="Calibri" panose="020F0502020204030204" pitchFamily="34" charset="0"/>
              </a:rPr>
              <a:t>You will be king over Israel, </a:t>
            </a:r>
          </a:p>
          <a:p>
            <a:pPr algn="ctr" eaLnBrk="1" hangingPunct="1">
              <a:defRPr/>
            </a:pPr>
            <a:r>
              <a:rPr lang="en-US" sz="3200" b="1" dirty="0">
                <a:solidFill>
                  <a:schemeClr val="bg1"/>
                </a:solidFill>
                <a:latin typeface="Calibri" panose="020F0502020204030204" pitchFamily="34" charset="0"/>
                <a:cs typeface="Calibri" panose="020F0502020204030204" pitchFamily="34" charset="0"/>
              </a:rPr>
              <a:t>and I will be second to you. </a:t>
            </a:r>
          </a:p>
          <a:p>
            <a:pPr algn="ctr" eaLnBrk="1" hangingPunct="1">
              <a:defRPr/>
            </a:pPr>
            <a:r>
              <a:rPr lang="en-US" sz="3200" b="1" dirty="0">
                <a:solidFill>
                  <a:schemeClr val="bg1"/>
                </a:solidFill>
                <a:latin typeface="Calibri" panose="020F0502020204030204" pitchFamily="34" charset="0"/>
                <a:cs typeface="Calibri" panose="020F0502020204030204" pitchFamily="34" charset="0"/>
              </a:rPr>
              <a:t>Even my father Saul knows this." </a:t>
            </a:r>
            <a:endParaRPr lang="en-US" sz="3200" b="1" dirty="0">
              <a:latin typeface="Calibri" panose="020F0502020204030204" pitchFamily="34" charset="0"/>
              <a:cs typeface="Calibri" panose="020F0502020204030204" pitchFamily="34" charset="0"/>
            </a:endParaRPr>
          </a:p>
        </p:txBody>
      </p:sp>
      <p:pic>
        <p:nvPicPr>
          <p:cNvPr id="10243" name="Picture 3" descr="C:\Users\Denise\AppData\Local\Microsoft\Windows\Temporary Internet Files\Content.IE5\2V34B32O\MC900360792[1].wmf">
            <a:extLst>
              <a:ext uri="{FF2B5EF4-FFF2-40B4-BE49-F238E27FC236}">
                <a16:creationId xmlns:a16="http://schemas.microsoft.com/office/drawing/2014/main" xmlns="" id="{054B98E8-7BDE-0AF0-08BE-28354A5397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67000" y="2503488"/>
            <a:ext cx="2379662"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Users\Denise\AppData\Local\Microsoft\Windows\Temporary Internet Files\Content.IE5\2V34B32O\MC900360792[1].wmf">
            <a:extLst>
              <a:ext uri="{FF2B5EF4-FFF2-40B4-BE49-F238E27FC236}">
                <a16:creationId xmlns:a16="http://schemas.microsoft.com/office/drawing/2014/main" xmlns="" id="{33D2A227-71DB-9591-59D1-EDFE1B916A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082926" y="3124200"/>
            <a:ext cx="2379662"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8CB01CEC-3EF1-8E05-90E4-C707C3611A3A}"/>
              </a:ext>
            </a:extLst>
          </p:cNvPr>
          <p:cNvSpPr txBox="1"/>
          <p:nvPr/>
        </p:nvSpPr>
        <p:spPr>
          <a:xfrm>
            <a:off x="4655345" y="1831866"/>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pic>
        <p:nvPicPr>
          <p:cNvPr id="49161" name="Picture 2" descr="C:\Users\Denise\AppData\Local\Microsoft\Windows\Temporary Internet Files\Content.IE5\CIQDW0LY\MC900027690[1].wmf">
            <a:extLst>
              <a:ext uri="{FF2B5EF4-FFF2-40B4-BE49-F238E27FC236}">
                <a16:creationId xmlns:a16="http://schemas.microsoft.com/office/drawing/2014/main" xmlns="" id="{4F49A286-8CC4-C8EE-C455-F620A45DFE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2503488"/>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B491F950-AEC4-E230-D6CB-A1287106BC23}"/>
              </a:ext>
            </a:extLst>
          </p:cNvPr>
          <p:cNvSpPr/>
          <p:nvPr/>
        </p:nvSpPr>
        <p:spPr>
          <a:xfrm rot="20862254">
            <a:off x="847289" y="3073205"/>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Tree>
    <p:extLst>
      <p:ext uri="{BB962C8B-B14F-4D97-AF65-F5344CB8AC3E}">
        <p14:creationId xmlns:p14="http://schemas.microsoft.com/office/powerpoint/2010/main" val="108073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Denise\AppData\Local\Microsoft\Windows\Temporary Internet Files\Content.IE5\GL8F1P1J\MC900037206[1].wmf">
            <a:extLst>
              <a:ext uri="{FF2B5EF4-FFF2-40B4-BE49-F238E27FC236}">
                <a16:creationId xmlns:a16="http://schemas.microsoft.com/office/drawing/2014/main" xmlns="" id="{541216B3-8FD0-489A-8924-F11753781D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15205"/>
          <a:stretch>
            <a:fillRect/>
          </a:stretch>
        </p:blipFill>
        <p:spPr bwMode="auto">
          <a:xfrm>
            <a:off x="682625" y="463928"/>
            <a:ext cx="777875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10">
            <a:extLst>
              <a:ext uri="{FF2B5EF4-FFF2-40B4-BE49-F238E27FC236}">
                <a16:creationId xmlns:a16="http://schemas.microsoft.com/office/drawing/2014/main" xmlns="" id="{65035904-685B-18B0-6E88-29666655F56A}"/>
              </a:ext>
            </a:extLst>
          </p:cNvPr>
          <p:cNvSpPr txBox="1">
            <a:spLocks noChangeArrowheads="1"/>
          </p:cNvSpPr>
          <p:nvPr/>
        </p:nvSpPr>
        <p:spPr bwMode="auto">
          <a:xfrm>
            <a:off x="304800" y="5211763"/>
            <a:ext cx="8693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The two of them made a covenant </a:t>
            </a:r>
          </a:p>
          <a:p>
            <a:pPr algn="ctr" eaLnBrk="1" hangingPunct="1">
              <a:spcBef>
                <a:spcPct val="0"/>
              </a:spcBef>
              <a:buSzTx/>
              <a:buFontTx/>
              <a:buNone/>
            </a:pPr>
            <a:r>
              <a:rPr lang="en-US" altLang="en-US" sz="3200" dirty="0">
                <a:latin typeface="Abadi" panose="020B0604020104020204" pitchFamily="34" charset="0"/>
              </a:rPr>
              <a:t>before the LORD. </a:t>
            </a:r>
          </a:p>
        </p:txBody>
      </p:sp>
      <p:pic>
        <p:nvPicPr>
          <p:cNvPr id="10243" name="Picture 3" descr="C:\Users\Denise\AppData\Local\Microsoft\Windows\Temporary Internet Files\Content.IE5\2V34B32O\MC900360792[1].wmf">
            <a:extLst>
              <a:ext uri="{FF2B5EF4-FFF2-40B4-BE49-F238E27FC236}">
                <a16:creationId xmlns:a16="http://schemas.microsoft.com/office/drawing/2014/main" xmlns="" id="{561F9A3C-E4B8-D083-D5BB-FF99855DD3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581400" y="2040341"/>
            <a:ext cx="23796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 descr="C:\Users\Denise\AppData\Local\Microsoft\Windows\Temporary Internet Files\Content.IE5\CIQDW0LY\MC900027690[1].wmf">
            <a:extLst>
              <a:ext uri="{FF2B5EF4-FFF2-40B4-BE49-F238E27FC236}">
                <a16:creationId xmlns:a16="http://schemas.microsoft.com/office/drawing/2014/main" xmlns="" id="{3613C9A9-2F28-2FF6-1183-D15C01B14B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519863" y="1817688"/>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363898BA-45B8-7FA8-ECA1-DBABAE67A740}"/>
              </a:ext>
            </a:extLst>
          </p:cNvPr>
          <p:cNvSpPr txBox="1"/>
          <p:nvPr/>
        </p:nvSpPr>
        <p:spPr>
          <a:xfrm>
            <a:off x="304800" y="4150170"/>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sp>
        <p:nvSpPr>
          <p:cNvPr id="3" name="Rectangle 2">
            <a:extLst>
              <a:ext uri="{FF2B5EF4-FFF2-40B4-BE49-F238E27FC236}">
                <a16:creationId xmlns:a16="http://schemas.microsoft.com/office/drawing/2014/main" xmlns="" id="{6B493A92-BE22-2D9B-0DCC-2DFC45CFE883}"/>
              </a:ext>
            </a:extLst>
          </p:cNvPr>
          <p:cNvSpPr/>
          <p:nvPr/>
        </p:nvSpPr>
        <p:spPr>
          <a:xfrm rot="20862254">
            <a:off x="804901" y="2291660"/>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Denise\AppData\Local\Microsoft\Windows\Temporary Internet Files\Content.IE5\GL8F1P1J\MC900037206[1].wmf">
            <a:extLst>
              <a:ext uri="{FF2B5EF4-FFF2-40B4-BE49-F238E27FC236}">
                <a16:creationId xmlns:a16="http://schemas.microsoft.com/office/drawing/2014/main" xmlns="" id="{541216B3-8FD0-489A-8924-F11753781D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15205"/>
          <a:stretch>
            <a:fillRect/>
          </a:stretch>
        </p:blipFill>
        <p:spPr bwMode="auto">
          <a:xfrm>
            <a:off x="679450" y="569019"/>
            <a:ext cx="777875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10">
            <a:extLst>
              <a:ext uri="{FF2B5EF4-FFF2-40B4-BE49-F238E27FC236}">
                <a16:creationId xmlns:a16="http://schemas.microsoft.com/office/drawing/2014/main" xmlns="" id="{65035904-685B-18B0-6E88-29666655F56A}"/>
              </a:ext>
            </a:extLst>
          </p:cNvPr>
          <p:cNvSpPr txBox="1">
            <a:spLocks noChangeArrowheads="1"/>
          </p:cNvSpPr>
          <p:nvPr/>
        </p:nvSpPr>
        <p:spPr bwMode="auto">
          <a:xfrm>
            <a:off x="304800" y="5211763"/>
            <a:ext cx="8693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3200" dirty="0">
                <a:latin typeface="Abadi" panose="020B0604020104020204" pitchFamily="34" charset="0"/>
              </a:rPr>
              <a:t>Then Jonathan went home, </a:t>
            </a:r>
          </a:p>
          <a:p>
            <a:pPr algn="ctr" eaLnBrk="1" hangingPunct="1">
              <a:spcBef>
                <a:spcPct val="0"/>
              </a:spcBef>
              <a:buSzTx/>
              <a:buFontTx/>
              <a:buNone/>
            </a:pPr>
            <a:r>
              <a:rPr lang="en-US" altLang="en-US" sz="3200" dirty="0">
                <a:latin typeface="Abadi" panose="020B0604020104020204" pitchFamily="34" charset="0"/>
              </a:rPr>
              <a:t>but David remained at </a:t>
            </a:r>
            <a:r>
              <a:rPr lang="en-US" altLang="en-US" sz="3200" dirty="0" err="1">
                <a:latin typeface="Abadi" panose="020B0604020104020204" pitchFamily="34" charset="0"/>
              </a:rPr>
              <a:t>Horesh</a:t>
            </a:r>
            <a:r>
              <a:rPr lang="en-US" altLang="en-US" sz="3200" dirty="0">
                <a:latin typeface="Abadi" panose="020B0604020104020204" pitchFamily="34" charset="0"/>
              </a:rPr>
              <a:t>.</a:t>
            </a:r>
          </a:p>
        </p:txBody>
      </p:sp>
      <p:pic>
        <p:nvPicPr>
          <p:cNvPr id="10243" name="Picture 3" descr="C:\Users\Denise\AppData\Local\Microsoft\Windows\Temporary Internet Files\Content.IE5\2V34B32O\MC900360792[1].wmf">
            <a:extLst>
              <a:ext uri="{FF2B5EF4-FFF2-40B4-BE49-F238E27FC236}">
                <a16:creationId xmlns:a16="http://schemas.microsoft.com/office/drawing/2014/main" xmlns="" id="{561F9A3C-E4B8-D083-D5BB-FF99855DD3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581400" y="1981200"/>
            <a:ext cx="23796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 descr="C:\Users\Denise\AppData\Local\Microsoft\Windows\Temporary Internet Files\Content.IE5\CIQDW0LY\MC900027690[1].wmf">
            <a:extLst>
              <a:ext uri="{FF2B5EF4-FFF2-40B4-BE49-F238E27FC236}">
                <a16:creationId xmlns:a16="http://schemas.microsoft.com/office/drawing/2014/main" xmlns="" id="{3613C9A9-2F28-2FF6-1183-D15C01B14B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519863" y="1817688"/>
            <a:ext cx="149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408DCFB5-5E19-81D6-16B7-3429679CB6E6}"/>
              </a:ext>
            </a:extLst>
          </p:cNvPr>
          <p:cNvSpPr/>
          <p:nvPr/>
        </p:nvSpPr>
        <p:spPr>
          <a:xfrm rot="20862254">
            <a:off x="680413" y="2379623"/>
            <a:ext cx="2506134" cy="135421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2800" b="1" spc="200" dirty="0">
                <a:ln w="11430"/>
                <a:solidFill>
                  <a:schemeClr val="accent6">
                    <a:lumMod val="50000"/>
                  </a:schemeClr>
                </a:solidFill>
                <a:effectLst>
                  <a:outerShdw blurRad="25400" algn="tl" rotWithShape="0">
                    <a:srgbClr val="000000">
                      <a:alpha val="43000"/>
                    </a:srgbClr>
                  </a:outerShdw>
                </a:effectLst>
                <a:latin typeface="Arial" charset="0"/>
                <a:cs typeface="+mn-cs"/>
              </a:rPr>
              <a:t>Desert of</a:t>
            </a:r>
          </a:p>
          <a:p>
            <a:pPr algn="ctr" eaLnBrk="1" hangingPunct="1">
              <a:defRPr/>
            </a:pPr>
            <a:r>
              <a:rPr lang="en-US" sz="5400" b="1" spc="200" dirty="0">
                <a:ln w="11430"/>
                <a:solidFill>
                  <a:schemeClr val="accent6">
                    <a:lumMod val="50000"/>
                  </a:schemeClr>
                </a:solidFill>
                <a:effectLst>
                  <a:outerShdw blurRad="25400" algn="tl" rotWithShape="0">
                    <a:srgbClr val="000000">
                      <a:alpha val="43000"/>
                    </a:srgbClr>
                  </a:outerShdw>
                </a:effectLst>
                <a:latin typeface="Arial" charset="0"/>
                <a:cs typeface="+mn-cs"/>
              </a:rPr>
              <a:t>Z I P H</a:t>
            </a:r>
          </a:p>
        </p:txBody>
      </p:sp>
      <p:sp>
        <p:nvSpPr>
          <p:cNvPr id="3" name="TextBox 2">
            <a:extLst>
              <a:ext uri="{FF2B5EF4-FFF2-40B4-BE49-F238E27FC236}">
                <a16:creationId xmlns:a16="http://schemas.microsoft.com/office/drawing/2014/main" xmlns="" id="{AFFA4BC0-09CB-7991-D0CC-88B162D4BBA1}"/>
              </a:ext>
            </a:extLst>
          </p:cNvPr>
          <p:cNvSpPr txBox="1"/>
          <p:nvPr/>
        </p:nvSpPr>
        <p:spPr>
          <a:xfrm>
            <a:off x="381000" y="4156077"/>
            <a:ext cx="3810000" cy="1323439"/>
          </a:xfrm>
          <a:prstGeom prst="rect">
            <a:avLst/>
          </a:prstGeom>
          <a:noFill/>
        </p:spPr>
        <p:txBody>
          <a:bodyPr wrap="square" rtlCol="0">
            <a:spAutoFit/>
          </a:bodyPr>
          <a:lstStyle/>
          <a:p>
            <a:pPr algn="ctr"/>
            <a:r>
              <a:rPr lang="en-US" sz="8000" dirty="0" err="1">
                <a:solidFill>
                  <a:srgbClr val="99FFCC"/>
                </a:solidFill>
              </a:rPr>
              <a:t>Horesh</a:t>
            </a:r>
            <a:endParaRPr lang="en-US" sz="8000" dirty="0">
              <a:solidFill>
                <a:srgbClr val="99FFCC"/>
              </a:solidFill>
            </a:endParaRPr>
          </a:p>
        </p:txBody>
      </p:sp>
    </p:spTree>
    <p:extLst>
      <p:ext uri="{BB962C8B-B14F-4D97-AF65-F5344CB8AC3E}">
        <p14:creationId xmlns:p14="http://schemas.microsoft.com/office/powerpoint/2010/main" val="267885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5F971CD-5C4D-4074-3445-3FEA5F72947D}"/>
              </a:ext>
            </a:extLst>
          </p:cNvPr>
          <p:cNvGrpSpPr/>
          <p:nvPr/>
        </p:nvGrpSpPr>
        <p:grpSpPr>
          <a:xfrm>
            <a:off x="1485900" y="2362200"/>
            <a:ext cx="5791200" cy="4419600"/>
            <a:chOff x="1485900" y="2362200"/>
            <a:chExt cx="5791200" cy="4419600"/>
          </a:xfrm>
        </p:grpSpPr>
        <p:pic>
          <p:nvPicPr>
            <p:cNvPr id="4" name="Picture 3">
              <a:extLst>
                <a:ext uri="{FF2B5EF4-FFF2-40B4-BE49-F238E27FC236}">
                  <a16:creationId xmlns:a16="http://schemas.microsoft.com/office/drawing/2014/main" xmlns="" id="{DFEF1EF6-A182-556D-292F-DD809C1B8F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B498A71E-1711-064A-A1AA-B91FC615CA63}"/>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D7D7DFBD-4D66-11CB-4A0A-A624EBC9ADCA}"/>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ular Callout 2">
            <a:extLst>
              <a:ext uri="{FF2B5EF4-FFF2-40B4-BE49-F238E27FC236}">
                <a16:creationId xmlns:a16="http://schemas.microsoft.com/office/drawing/2014/main" xmlns="" id="{8A9CEBD3-416E-1EB8-0A49-8E9EC2E93849}"/>
              </a:ext>
            </a:extLst>
          </p:cNvPr>
          <p:cNvSpPr/>
          <p:nvPr/>
        </p:nvSpPr>
        <p:spPr>
          <a:xfrm>
            <a:off x="609600" y="685799"/>
            <a:ext cx="8001000" cy="2057402"/>
          </a:xfrm>
          <a:prstGeom prst="wedgeRectCallout">
            <a:avLst>
              <a:gd name="adj1" fmla="val -21544"/>
              <a:gd name="adj2" fmla="val 10305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latin typeface="Arial" pitchFamily="34" charset="0"/>
                <a:cs typeface="Arial" pitchFamily="34" charset="0"/>
              </a:rPr>
              <a:t> </a:t>
            </a:r>
            <a:r>
              <a:rPr lang="en-US" sz="3200" dirty="0">
                <a:latin typeface="Arial" pitchFamily="34" charset="0"/>
                <a:cs typeface="Arial" pitchFamily="34" charset="0"/>
              </a:rPr>
              <a:t>David answered Ahimelek the priest, </a:t>
            </a:r>
          </a:p>
          <a:p>
            <a:pPr algn="ctr" eaLnBrk="1" hangingPunct="1">
              <a:defRPr/>
            </a:pPr>
            <a:r>
              <a:rPr lang="en-US" sz="3200" dirty="0">
                <a:latin typeface="Arial" pitchFamily="34" charset="0"/>
                <a:cs typeface="Arial" pitchFamily="34" charset="0"/>
              </a:rPr>
              <a:t>"The king sent me on a mission and said to me, 'No one is to know anything about the mission I am sending you 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7A4E390-7D0F-35C6-4D03-AE137AF5B57E}"/>
              </a:ext>
            </a:extLst>
          </p:cNvPr>
          <p:cNvGrpSpPr/>
          <p:nvPr/>
        </p:nvGrpSpPr>
        <p:grpSpPr>
          <a:xfrm>
            <a:off x="1485900" y="2362200"/>
            <a:ext cx="5791200" cy="4419600"/>
            <a:chOff x="1485900" y="2362200"/>
            <a:chExt cx="5791200" cy="4419600"/>
          </a:xfrm>
        </p:grpSpPr>
        <p:pic>
          <p:nvPicPr>
            <p:cNvPr id="4" name="Picture 3">
              <a:extLst>
                <a:ext uri="{FF2B5EF4-FFF2-40B4-BE49-F238E27FC236}">
                  <a16:creationId xmlns:a16="http://schemas.microsoft.com/office/drawing/2014/main" xmlns="" id="{05EE114C-66F7-4210-D439-6FBA03CA82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474BDAF5-B429-66ED-A064-6715617658F1}"/>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4B10A888-E71D-E6D2-0308-F42A324E9C3F}"/>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ular Callout 2">
            <a:extLst>
              <a:ext uri="{FF2B5EF4-FFF2-40B4-BE49-F238E27FC236}">
                <a16:creationId xmlns:a16="http://schemas.microsoft.com/office/drawing/2014/main" xmlns="" id="{8A9CEBD3-416E-1EB8-0A49-8E9EC2E93849}"/>
              </a:ext>
            </a:extLst>
          </p:cNvPr>
          <p:cNvSpPr/>
          <p:nvPr/>
        </p:nvSpPr>
        <p:spPr>
          <a:xfrm>
            <a:off x="609600" y="200025"/>
            <a:ext cx="8001000" cy="2924175"/>
          </a:xfrm>
          <a:prstGeom prst="wedgeRectCallout">
            <a:avLst>
              <a:gd name="adj1" fmla="val -21320"/>
              <a:gd name="adj2" fmla="val 78098"/>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rial" pitchFamily="34" charset="0"/>
                <a:cs typeface="Arial" pitchFamily="34" charset="0"/>
              </a:rPr>
              <a:t>As for my men, I have told them to meet me at a certain place.  </a:t>
            </a:r>
          </a:p>
          <a:p>
            <a:pPr algn="ctr" eaLnBrk="1" hangingPunct="1">
              <a:defRPr/>
            </a:pPr>
            <a:r>
              <a:rPr lang="en-US" sz="3200" dirty="0">
                <a:latin typeface="Arial" pitchFamily="34" charset="0"/>
                <a:cs typeface="Arial" pitchFamily="34" charset="0"/>
              </a:rPr>
              <a:t>Now then, what do you have on hand? Give me five loaves of bread, </a:t>
            </a:r>
          </a:p>
          <a:p>
            <a:pPr algn="ctr" eaLnBrk="1" hangingPunct="1">
              <a:defRPr/>
            </a:pPr>
            <a:r>
              <a:rPr lang="en-US" sz="3200" dirty="0">
                <a:latin typeface="Arial" pitchFamily="34" charset="0"/>
                <a:cs typeface="Arial" pitchFamily="34" charset="0"/>
              </a:rPr>
              <a:t>or whatever you can find." </a:t>
            </a:r>
          </a:p>
        </p:txBody>
      </p:sp>
    </p:spTree>
    <p:extLst>
      <p:ext uri="{BB962C8B-B14F-4D97-AF65-F5344CB8AC3E}">
        <p14:creationId xmlns:p14="http://schemas.microsoft.com/office/powerpoint/2010/main" val="229567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292D26F-6928-3CFC-A527-6A985055A658}"/>
              </a:ext>
            </a:extLst>
          </p:cNvPr>
          <p:cNvGrpSpPr/>
          <p:nvPr/>
        </p:nvGrpSpPr>
        <p:grpSpPr>
          <a:xfrm>
            <a:off x="1485900" y="2362200"/>
            <a:ext cx="5791200" cy="4419600"/>
            <a:chOff x="1485900" y="2362200"/>
            <a:chExt cx="5791200" cy="4419600"/>
          </a:xfrm>
        </p:grpSpPr>
        <p:pic>
          <p:nvPicPr>
            <p:cNvPr id="5" name="Picture 4">
              <a:extLst>
                <a:ext uri="{FF2B5EF4-FFF2-40B4-BE49-F238E27FC236}">
                  <a16:creationId xmlns:a16="http://schemas.microsoft.com/office/drawing/2014/main" xmlns="" id="{16C08505-C78D-FEDD-36E4-4D5B3EF51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6" name="Rectangle: Diagonal Corners Rounded 5">
              <a:extLst>
                <a:ext uri="{FF2B5EF4-FFF2-40B4-BE49-F238E27FC236}">
                  <a16:creationId xmlns:a16="http://schemas.microsoft.com/office/drawing/2014/main" xmlns="" id="{84F78C1C-D208-6B5C-662A-9369B94BFA2C}"/>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xmlns="" id="{B0DE3AC0-28BF-5188-5C78-3FA8E4FA2665}"/>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xmlns="" id="{FE7A7472-6D52-40CD-0B78-3024E9EB80A4}"/>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 name="Rectangular Callout 1">
            <a:extLst>
              <a:ext uri="{FF2B5EF4-FFF2-40B4-BE49-F238E27FC236}">
                <a16:creationId xmlns:a16="http://schemas.microsoft.com/office/drawing/2014/main" xmlns="" id="{16AB78E4-4475-DD46-E199-9CFF1E4312A3}"/>
              </a:ext>
            </a:extLst>
          </p:cNvPr>
          <p:cNvSpPr/>
          <p:nvPr/>
        </p:nvSpPr>
        <p:spPr>
          <a:xfrm>
            <a:off x="838200" y="290512"/>
            <a:ext cx="8153400" cy="2362200"/>
          </a:xfrm>
          <a:prstGeom prst="wedgeRectCallout">
            <a:avLst>
              <a:gd name="adj1" fmla="val 3062"/>
              <a:gd name="adj2" fmla="val 89890"/>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 algn="ctr" eaLnBrk="1" hangingPunct="1">
              <a:defRPr/>
            </a:pPr>
            <a:r>
              <a:rPr lang="en-US" sz="3200" dirty="0">
                <a:latin typeface="Arial" pitchFamily="34" charset="0"/>
                <a:cs typeface="Arial" pitchFamily="34" charset="0"/>
              </a:rPr>
              <a:t>But the priest answered David, "I don't have any ordinary bread on hand; </a:t>
            </a:r>
          </a:p>
          <a:p>
            <a:pPr marL="18288" algn="ctr" eaLnBrk="1" hangingPunct="1">
              <a:defRPr/>
            </a:pPr>
            <a:r>
              <a:rPr lang="en-US" sz="3200" dirty="0">
                <a:latin typeface="Arial" pitchFamily="34" charset="0"/>
                <a:cs typeface="Arial" pitchFamily="34" charset="0"/>
              </a:rPr>
              <a:t>however, there is some consecrated bread here—provided the men have kept themselves from women." </a:t>
            </a:r>
          </a:p>
        </p:txBody>
      </p:sp>
      <p:pic>
        <p:nvPicPr>
          <p:cNvPr id="2050" name="Picture 2" descr="C:\Users\Denise\AppData\Local\Microsoft\Windows\Temporary Internet Files\Content.IE5\4PGH41YE\MC900441777[1].png">
            <a:extLst>
              <a:ext uri="{FF2B5EF4-FFF2-40B4-BE49-F238E27FC236}">
                <a16:creationId xmlns:a16="http://schemas.microsoft.com/office/drawing/2014/main" xmlns="" id="{C2254218-60BB-F7D0-E9D7-350C05D665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5029200"/>
            <a:ext cx="780916" cy="780916"/>
          </a:xfrm>
          <a:prstGeom prst="rect">
            <a:avLst/>
          </a:prstGeom>
          <a:noFill/>
          <a:effectLst>
            <a:glow rad="228600">
              <a:schemeClr val="accent5">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nise\AppData\Local\Microsoft\Windows\Temporary Internet Files\Content.IE5\4PGH41YE\MC900441777[1].png">
            <a:extLst>
              <a:ext uri="{FF2B5EF4-FFF2-40B4-BE49-F238E27FC236}">
                <a16:creationId xmlns:a16="http://schemas.microsoft.com/office/drawing/2014/main" xmlns="" id="{A75B0F62-008D-749E-A25A-F1F086AC07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4247122"/>
            <a:ext cx="780916" cy="780916"/>
          </a:xfrm>
          <a:prstGeom prst="rect">
            <a:avLst/>
          </a:prstGeom>
          <a:noFill/>
          <a:effectLst>
            <a:glow rad="228600">
              <a:schemeClr val="accent5">
                <a:satMod val="175000"/>
                <a:alpha val="40000"/>
              </a:schemeClr>
            </a:glow>
          </a:effectLst>
        </p:spPr>
      </p:pic>
      <p:grpSp>
        <p:nvGrpSpPr>
          <p:cNvPr id="2" name="Group 1">
            <a:extLst>
              <a:ext uri="{FF2B5EF4-FFF2-40B4-BE49-F238E27FC236}">
                <a16:creationId xmlns:a16="http://schemas.microsoft.com/office/drawing/2014/main" xmlns="" id="{3F8F6A3C-BA98-47B3-CF12-0CC5FA5C8A8E}"/>
              </a:ext>
            </a:extLst>
          </p:cNvPr>
          <p:cNvGrpSpPr/>
          <p:nvPr/>
        </p:nvGrpSpPr>
        <p:grpSpPr>
          <a:xfrm>
            <a:off x="1485900" y="2362200"/>
            <a:ext cx="5791200" cy="4419600"/>
            <a:chOff x="1485900" y="2362200"/>
            <a:chExt cx="5791200" cy="4419600"/>
          </a:xfrm>
        </p:grpSpPr>
        <p:pic>
          <p:nvPicPr>
            <p:cNvPr id="3" name="Picture 2">
              <a:extLst>
                <a:ext uri="{FF2B5EF4-FFF2-40B4-BE49-F238E27FC236}">
                  <a16:creationId xmlns:a16="http://schemas.microsoft.com/office/drawing/2014/main" xmlns="" id="{A84F6F9E-4A82-689F-A7E8-A864A38331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C9BC4278-59BA-DB40-D80C-57E4012159B7}"/>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110DB591-7A17-B17C-6958-2CA3EA7E32E4}"/>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ular Callout 3">
            <a:extLst>
              <a:ext uri="{FF2B5EF4-FFF2-40B4-BE49-F238E27FC236}">
                <a16:creationId xmlns:a16="http://schemas.microsoft.com/office/drawing/2014/main" xmlns="" id="{43E8EABE-81DE-C121-EED3-28522D565625}"/>
              </a:ext>
            </a:extLst>
          </p:cNvPr>
          <p:cNvSpPr/>
          <p:nvPr/>
        </p:nvSpPr>
        <p:spPr>
          <a:xfrm>
            <a:off x="533400" y="1066800"/>
            <a:ext cx="8077200" cy="1242947"/>
          </a:xfrm>
          <a:prstGeom prst="wedgeRectCallout">
            <a:avLst>
              <a:gd name="adj1" fmla="val -19524"/>
              <a:gd name="adj2" fmla="val 16312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dirty="0">
                <a:latin typeface="Arial" pitchFamily="34" charset="0"/>
                <a:cs typeface="Arial" pitchFamily="34" charset="0"/>
              </a:rPr>
              <a:t>David replied, "Indeed women have been kept from us, as usual whenever  I set out.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87F17A7-61BD-A508-60DF-C59708A2C341}"/>
              </a:ext>
            </a:extLst>
          </p:cNvPr>
          <p:cNvGrpSpPr/>
          <p:nvPr/>
        </p:nvGrpSpPr>
        <p:grpSpPr>
          <a:xfrm>
            <a:off x="1485900" y="2362200"/>
            <a:ext cx="5791200" cy="4419600"/>
            <a:chOff x="1485900" y="2362200"/>
            <a:chExt cx="5791200" cy="4419600"/>
          </a:xfrm>
        </p:grpSpPr>
        <p:pic>
          <p:nvPicPr>
            <p:cNvPr id="3" name="Picture 2">
              <a:extLst>
                <a:ext uri="{FF2B5EF4-FFF2-40B4-BE49-F238E27FC236}">
                  <a16:creationId xmlns:a16="http://schemas.microsoft.com/office/drawing/2014/main" xmlns="" id="{55116FA1-73C6-07F1-1EE6-F3A12959E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2438400"/>
              <a:ext cx="5791200" cy="4343400"/>
            </a:xfrm>
            <a:prstGeom prst="rect">
              <a:avLst/>
            </a:prstGeom>
            <a:ln>
              <a:noFill/>
            </a:ln>
          </p:spPr>
        </p:pic>
        <p:sp>
          <p:nvSpPr>
            <p:cNvPr id="5" name="Rectangle: Diagonal Corners Rounded 4">
              <a:extLst>
                <a:ext uri="{FF2B5EF4-FFF2-40B4-BE49-F238E27FC236}">
                  <a16:creationId xmlns:a16="http://schemas.microsoft.com/office/drawing/2014/main" xmlns="" id="{2461B0CD-D3AF-D037-9A5E-E62D22D8D1F6}"/>
                </a:ext>
              </a:extLst>
            </p:cNvPr>
            <p:cNvSpPr/>
            <p:nvPr/>
          </p:nvSpPr>
          <p:spPr>
            <a:xfrm>
              <a:off x="3505200" y="2743201"/>
              <a:ext cx="3352800" cy="533400"/>
            </a:xfrm>
            <a:prstGeom prst="round2DiagRect">
              <a:avLst/>
            </a:prstGeom>
            <a:solidFill>
              <a:srgbClr val="43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xmlns="" id="{A86EDA75-E7F1-614D-CAFD-C51157D3941E}"/>
                </a:ext>
              </a:extLst>
            </p:cNvPr>
            <p:cNvSpPr/>
            <p:nvPr/>
          </p:nvSpPr>
          <p:spPr>
            <a:xfrm>
              <a:off x="4191000" y="2362200"/>
              <a:ext cx="457200" cy="2286000"/>
            </a:xfrm>
            <a:prstGeom prst="mathMinus">
              <a:avLst/>
            </a:prstGeom>
            <a:solidFill>
              <a:srgbClr val="43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ular Callout 3">
            <a:extLst>
              <a:ext uri="{FF2B5EF4-FFF2-40B4-BE49-F238E27FC236}">
                <a16:creationId xmlns:a16="http://schemas.microsoft.com/office/drawing/2014/main" xmlns="" id="{43E8EABE-81DE-C121-EED3-28522D565625}"/>
              </a:ext>
            </a:extLst>
          </p:cNvPr>
          <p:cNvSpPr/>
          <p:nvPr/>
        </p:nvSpPr>
        <p:spPr>
          <a:xfrm>
            <a:off x="457200" y="372035"/>
            <a:ext cx="8382000" cy="1981200"/>
          </a:xfrm>
          <a:prstGeom prst="wedgeRectCallout">
            <a:avLst>
              <a:gd name="adj1" fmla="val -20649"/>
              <a:gd name="adj2" fmla="val 11491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latin typeface="Arial" pitchFamily="34" charset="0"/>
                <a:cs typeface="Arial" pitchFamily="34" charset="0"/>
              </a:rPr>
              <a:t>The men's bodies are holy even on missions </a:t>
            </a:r>
          </a:p>
          <a:p>
            <a:pPr algn="ctr" eaLnBrk="1" hangingPunct="1">
              <a:defRPr/>
            </a:pPr>
            <a:r>
              <a:rPr lang="en-US" sz="3200" dirty="0">
                <a:latin typeface="Arial" pitchFamily="34" charset="0"/>
                <a:cs typeface="Arial" pitchFamily="34" charset="0"/>
              </a:rPr>
              <a:t>that are not holy. </a:t>
            </a:r>
          </a:p>
          <a:p>
            <a:pPr algn="ctr" eaLnBrk="1" hangingPunct="1">
              <a:defRPr/>
            </a:pPr>
            <a:r>
              <a:rPr lang="en-US" sz="3200" dirty="0">
                <a:latin typeface="Arial" pitchFamily="34" charset="0"/>
                <a:cs typeface="Arial" pitchFamily="34" charset="0"/>
              </a:rPr>
              <a:t>How much more so today!" </a:t>
            </a:r>
          </a:p>
        </p:txBody>
      </p:sp>
    </p:spTree>
    <p:extLst>
      <p:ext uri="{BB962C8B-B14F-4D97-AF65-F5344CB8AC3E}">
        <p14:creationId xmlns:p14="http://schemas.microsoft.com/office/powerpoint/2010/main" val="339089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2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4809</TotalTime>
  <Words>1254</Words>
  <Application>Microsoft Office PowerPoint</Application>
  <PresentationFormat>On-screen Show (4:3)</PresentationFormat>
  <Paragraphs>174</Paragraphs>
  <Slides>43</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Abadi</vt:lpstr>
      <vt:lpstr>Arial</vt:lpstr>
      <vt:lpstr>Book Antiqua</vt:lpstr>
      <vt:lpstr>Calibri</vt:lpstr>
      <vt:lpstr>Lucida Sans</vt:lpstr>
      <vt:lpstr>Palatino Linotype</vt:lpstr>
      <vt:lpstr>Sitka Display Semibold</vt:lpstr>
      <vt:lpstr>Wingdings</vt:lpstr>
      <vt:lpstr>Wingdings 2</vt:lpstr>
      <vt:lpstr>Wingdings 3</vt:lpstr>
      <vt:lpstr>Elemental</vt:lpstr>
      <vt:lpstr>2_Apex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 Brown</dc:creator>
  <cp:lastModifiedBy>Ken Stoll</cp:lastModifiedBy>
  <cp:revision>324</cp:revision>
  <dcterms:created xsi:type="dcterms:W3CDTF">2009-08-04T01:06:19Z</dcterms:created>
  <dcterms:modified xsi:type="dcterms:W3CDTF">2022-12-09T22:35:39Z</dcterms:modified>
</cp:coreProperties>
</file>