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3" r:id="rId3"/>
    <p:sldMasterId id="2147483657" r:id="rId4"/>
    <p:sldMasterId id="2147483659" r:id="rId5"/>
    <p:sldMasterId id="2147483663" r:id="rId6"/>
    <p:sldMasterId id="2147483665" r:id="rId7"/>
    <p:sldMasterId id="2147483667" r:id="rId8"/>
    <p:sldMasterId id="2147483669" r:id="rId9"/>
    <p:sldMasterId id="2147484496" r:id="rId10"/>
  </p:sldMasterIdLst>
  <p:notesMasterIdLst>
    <p:notesMasterId r:id="rId77"/>
  </p:notesMasterIdLst>
  <p:sldIdLst>
    <p:sldId id="886" r:id="rId11"/>
    <p:sldId id="256" r:id="rId12"/>
    <p:sldId id="267" r:id="rId13"/>
    <p:sldId id="258" r:id="rId14"/>
    <p:sldId id="906" r:id="rId15"/>
    <p:sldId id="887" r:id="rId16"/>
    <p:sldId id="259" r:id="rId17"/>
    <p:sldId id="260" r:id="rId18"/>
    <p:sldId id="888" r:id="rId19"/>
    <p:sldId id="265" r:id="rId20"/>
    <p:sldId id="889" r:id="rId21"/>
    <p:sldId id="261" r:id="rId22"/>
    <p:sldId id="266" r:id="rId23"/>
    <p:sldId id="287" r:id="rId24"/>
    <p:sldId id="272" r:id="rId25"/>
    <p:sldId id="273" r:id="rId26"/>
    <p:sldId id="310" r:id="rId27"/>
    <p:sldId id="274" r:id="rId28"/>
    <p:sldId id="275" r:id="rId29"/>
    <p:sldId id="276" r:id="rId30"/>
    <p:sldId id="277" r:id="rId31"/>
    <p:sldId id="278" r:id="rId32"/>
    <p:sldId id="279" r:id="rId33"/>
    <p:sldId id="280" r:id="rId34"/>
    <p:sldId id="281" r:id="rId35"/>
    <p:sldId id="282" r:id="rId36"/>
    <p:sldId id="903" r:id="rId37"/>
    <p:sldId id="318" r:id="rId38"/>
    <p:sldId id="283" r:id="rId39"/>
    <p:sldId id="314" r:id="rId40"/>
    <p:sldId id="286" r:id="rId41"/>
    <p:sldId id="311" r:id="rId42"/>
    <p:sldId id="890" r:id="rId43"/>
    <p:sldId id="904" r:id="rId44"/>
    <p:sldId id="907" r:id="rId45"/>
    <p:sldId id="891" r:id="rId46"/>
    <p:sldId id="908" r:id="rId47"/>
    <p:sldId id="892" r:id="rId48"/>
    <p:sldId id="290" r:id="rId49"/>
    <p:sldId id="893" r:id="rId50"/>
    <p:sldId id="291" r:id="rId51"/>
    <p:sldId id="292" r:id="rId52"/>
    <p:sldId id="894" r:id="rId53"/>
    <p:sldId id="895" r:id="rId54"/>
    <p:sldId id="294" r:id="rId55"/>
    <p:sldId id="896" r:id="rId56"/>
    <p:sldId id="295" r:id="rId57"/>
    <p:sldId id="268" r:id="rId58"/>
    <p:sldId id="898" r:id="rId59"/>
    <p:sldId id="296" r:id="rId60"/>
    <p:sldId id="297" r:id="rId61"/>
    <p:sldId id="298" r:id="rId62"/>
    <p:sldId id="909" r:id="rId63"/>
    <p:sldId id="299" r:id="rId64"/>
    <p:sldId id="300" r:id="rId65"/>
    <p:sldId id="301" r:id="rId66"/>
    <p:sldId id="899" r:id="rId67"/>
    <p:sldId id="316" r:id="rId68"/>
    <p:sldId id="900" r:id="rId69"/>
    <p:sldId id="905" r:id="rId70"/>
    <p:sldId id="302" r:id="rId71"/>
    <p:sldId id="303" r:id="rId72"/>
    <p:sldId id="901" r:id="rId73"/>
    <p:sldId id="304" r:id="rId74"/>
    <p:sldId id="902" r:id="rId75"/>
    <p:sldId id="317"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13E"/>
    <a:srgbClr val="A89493"/>
    <a:srgbClr val="A81841"/>
    <a:srgbClr val="932D59"/>
    <a:srgbClr val="F0F0F0"/>
    <a:srgbClr val="4A391F"/>
    <a:srgbClr val="73B549"/>
    <a:srgbClr val="8A4842"/>
    <a:srgbClr val="9C504B"/>
    <a:srgbClr val="BC5E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03"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A077B-2082-4738-B876-3420D0BFB877}"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2459A-61CF-4693-AF28-82E0F3FB8C8F}" type="slidenum">
              <a:rPr lang="en-US" smtClean="0"/>
              <a:t>‹#›</a:t>
            </a:fld>
            <a:endParaRPr lang="en-US"/>
          </a:p>
        </p:txBody>
      </p:sp>
    </p:spTree>
    <p:extLst>
      <p:ext uri="{BB962C8B-B14F-4D97-AF65-F5344CB8AC3E}">
        <p14:creationId xmlns:p14="http://schemas.microsoft.com/office/powerpoint/2010/main" val="20297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fld id="{8AA2459A-61CF-4693-AF28-82E0F3FB8C8F}" type="slidenum">
              <a:rPr lang="en-US" smtClean="0"/>
              <a:t>1</a:t>
            </a:fld>
            <a:endParaRPr lang="en-US"/>
          </a:p>
        </p:txBody>
      </p:sp>
    </p:spTree>
    <p:extLst>
      <p:ext uri="{BB962C8B-B14F-4D97-AF65-F5344CB8AC3E}">
        <p14:creationId xmlns:p14="http://schemas.microsoft.com/office/powerpoint/2010/main" val="130624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2459A-61CF-4693-AF28-82E0F3FB8C8F}" type="slidenum">
              <a:rPr lang="en-US" smtClean="0"/>
              <a:t>58</a:t>
            </a:fld>
            <a:endParaRPr lang="en-US"/>
          </a:p>
        </p:txBody>
      </p:sp>
    </p:spTree>
    <p:extLst>
      <p:ext uri="{BB962C8B-B14F-4D97-AF65-F5344CB8AC3E}">
        <p14:creationId xmlns:p14="http://schemas.microsoft.com/office/powerpoint/2010/main" val="340570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2459A-61CF-4693-AF28-82E0F3FB8C8F}" type="slidenum">
              <a:rPr lang="en-US" smtClean="0"/>
              <a:t>59</a:t>
            </a:fld>
            <a:endParaRPr lang="en-US"/>
          </a:p>
        </p:txBody>
      </p:sp>
    </p:spTree>
    <p:extLst>
      <p:ext uri="{BB962C8B-B14F-4D97-AF65-F5344CB8AC3E}">
        <p14:creationId xmlns:p14="http://schemas.microsoft.com/office/powerpoint/2010/main" val="118218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2459A-61CF-4693-AF28-82E0F3FB8C8F}" type="slidenum">
              <a:rPr lang="en-US" smtClean="0"/>
              <a:t>60</a:t>
            </a:fld>
            <a:endParaRPr lang="en-US"/>
          </a:p>
        </p:txBody>
      </p:sp>
    </p:spTree>
    <p:extLst>
      <p:ext uri="{BB962C8B-B14F-4D97-AF65-F5344CB8AC3E}">
        <p14:creationId xmlns:p14="http://schemas.microsoft.com/office/powerpoint/2010/main" val="395467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527B16A-5E7C-5232-8632-C0498EFC66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F7134C-DE40-D294-FE36-09037A2D45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6EC0DB-13C0-163B-DA33-2E335D45D51B}"/>
              </a:ext>
            </a:extLst>
          </p:cNvPr>
          <p:cNvSpPr>
            <a:spLocks noGrp="1" noChangeArrowheads="1"/>
          </p:cNvSpPr>
          <p:nvPr>
            <p:ph type="sldNum" sz="quarter" idx="12"/>
          </p:nvPr>
        </p:nvSpPr>
        <p:spPr>
          <a:ln/>
        </p:spPr>
        <p:txBody>
          <a:bodyPr/>
          <a:lstStyle>
            <a:lvl1pPr>
              <a:defRPr/>
            </a:lvl1pPr>
          </a:lstStyle>
          <a:p>
            <a:fld id="{74EC6569-7B2E-4D56-B5BE-93DB85ECD152}" type="slidenum">
              <a:rPr lang="en-US" altLang="en-US"/>
              <a:pPr/>
              <a:t>‹#›</a:t>
            </a:fld>
            <a:endParaRPr lang="en-US" altLang="en-US"/>
          </a:p>
        </p:txBody>
      </p:sp>
    </p:spTree>
    <p:extLst>
      <p:ext uri="{BB962C8B-B14F-4D97-AF65-F5344CB8AC3E}">
        <p14:creationId xmlns:p14="http://schemas.microsoft.com/office/powerpoint/2010/main" val="227951268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D352B0-48A9-84F2-BA86-26D569F778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95FF93-DC70-EC46-DC6C-08A487137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C38439-8F6F-7C87-4795-D23F480095A9}"/>
              </a:ext>
            </a:extLst>
          </p:cNvPr>
          <p:cNvSpPr>
            <a:spLocks noGrp="1" noChangeArrowheads="1"/>
          </p:cNvSpPr>
          <p:nvPr>
            <p:ph type="sldNum" sz="quarter" idx="12"/>
          </p:nvPr>
        </p:nvSpPr>
        <p:spPr>
          <a:ln/>
        </p:spPr>
        <p:txBody>
          <a:bodyPr/>
          <a:lstStyle>
            <a:lvl1pPr>
              <a:defRPr/>
            </a:lvl1pPr>
          </a:lstStyle>
          <a:p>
            <a:fld id="{068D944A-1332-4F65-BC26-A706D2E30D08}" type="slidenum">
              <a:rPr lang="en-US" altLang="en-US"/>
              <a:pPr/>
              <a:t>‹#›</a:t>
            </a:fld>
            <a:endParaRPr lang="en-US" altLang="en-US"/>
          </a:p>
        </p:txBody>
      </p:sp>
    </p:spTree>
    <p:extLst>
      <p:ext uri="{BB962C8B-B14F-4D97-AF65-F5344CB8AC3E}">
        <p14:creationId xmlns:p14="http://schemas.microsoft.com/office/powerpoint/2010/main" val="3419089992"/>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1EC421D-0D4D-E3FA-3F8C-8C33E7A56B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F78DB93-8B7C-7EB6-3CE1-5E2E0B0911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220AA53E-3469-ABE4-18A5-B9FCF130F0B5}"/>
              </a:ext>
            </a:extLst>
          </p:cNvPr>
          <p:cNvSpPr>
            <a:spLocks noGrp="1" noChangeArrowheads="1"/>
          </p:cNvSpPr>
          <p:nvPr>
            <p:ph type="sldNum" sz="quarter" idx="12"/>
          </p:nvPr>
        </p:nvSpPr>
        <p:spPr>
          <a:ln/>
        </p:spPr>
        <p:txBody>
          <a:bodyPr/>
          <a:lstStyle>
            <a:lvl1pPr>
              <a:defRPr/>
            </a:lvl1pPr>
          </a:lstStyle>
          <a:p>
            <a:fld id="{DAC4150F-A2FD-4879-A3D9-C0DA07A50E09}" type="slidenum">
              <a:rPr lang="en-US" altLang="en-US"/>
              <a:pPr/>
              <a:t>‹#›</a:t>
            </a:fld>
            <a:endParaRPr lang="en-US" altLang="en-US"/>
          </a:p>
        </p:txBody>
      </p:sp>
    </p:spTree>
    <p:extLst>
      <p:ext uri="{BB962C8B-B14F-4D97-AF65-F5344CB8AC3E}">
        <p14:creationId xmlns:p14="http://schemas.microsoft.com/office/powerpoint/2010/main" val="1909108889"/>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98D6EC4-594E-CD30-B728-6CDDFC614C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28C414B1-9593-6252-7D05-4A0261A8E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C64EC98-6EEB-1EA1-2E8B-EC6E701DFF58}"/>
              </a:ext>
            </a:extLst>
          </p:cNvPr>
          <p:cNvSpPr>
            <a:spLocks noGrp="1" noChangeArrowheads="1"/>
          </p:cNvSpPr>
          <p:nvPr>
            <p:ph type="sldNum" sz="quarter" idx="12"/>
          </p:nvPr>
        </p:nvSpPr>
        <p:spPr>
          <a:ln/>
        </p:spPr>
        <p:txBody>
          <a:bodyPr/>
          <a:lstStyle>
            <a:lvl1pPr>
              <a:defRPr/>
            </a:lvl1pPr>
          </a:lstStyle>
          <a:p>
            <a:fld id="{5FCF8EFE-CAA7-4BFC-84FF-B3E087011294}" type="slidenum">
              <a:rPr lang="en-US" altLang="en-US"/>
              <a:pPr/>
              <a:t>‹#›</a:t>
            </a:fld>
            <a:endParaRPr lang="en-US" altLang="en-US"/>
          </a:p>
        </p:txBody>
      </p:sp>
    </p:spTree>
    <p:extLst>
      <p:ext uri="{BB962C8B-B14F-4D97-AF65-F5344CB8AC3E}">
        <p14:creationId xmlns:p14="http://schemas.microsoft.com/office/powerpoint/2010/main" val="1300901013"/>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9B631-4AD9-4D79-B568-0CC1872B100C}" type="datetimeFigureOut">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3A6E4-77FC-47D1-951D-B3DA0A2C6289}"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49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69123C-8C71-E015-5A47-F9796BC074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22E5FF-B3FE-6BC5-D6B6-83535016E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3E040A-D8C3-AD22-1B77-7F0AA7704226}"/>
              </a:ext>
            </a:extLst>
          </p:cNvPr>
          <p:cNvSpPr>
            <a:spLocks noGrp="1" noChangeArrowheads="1"/>
          </p:cNvSpPr>
          <p:nvPr>
            <p:ph type="sldNum" sz="quarter" idx="12"/>
          </p:nvPr>
        </p:nvSpPr>
        <p:spPr>
          <a:ln/>
        </p:spPr>
        <p:txBody>
          <a:bodyPr/>
          <a:lstStyle>
            <a:lvl1pPr>
              <a:defRPr/>
            </a:lvl1pPr>
          </a:lstStyle>
          <a:p>
            <a:fld id="{53C86766-483D-4777-B313-D196877D68DD}" type="slidenum">
              <a:rPr lang="en-US" altLang="en-US"/>
              <a:pPr/>
              <a:t>‹#›</a:t>
            </a:fld>
            <a:endParaRPr lang="en-US" altLang="en-US"/>
          </a:p>
        </p:txBody>
      </p:sp>
    </p:spTree>
    <p:extLst>
      <p:ext uri="{BB962C8B-B14F-4D97-AF65-F5344CB8AC3E}">
        <p14:creationId xmlns:p14="http://schemas.microsoft.com/office/powerpoint/2010/main" val="317329665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877653-9256-11D4-5C99-DAFECC6361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4AAC943-14AA-C721-B900-65D99B580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F1CFC0-9B6E-0701-84D6-8BC995DB73D1}"/>
              </a:ext>
            </a:extLst>
          </p:cNvPr>
          <p:cNvSpPr>
            <a:spLocks noGrp="1" noChangeArrowheads="1"/>
          </p:cNvSpPr>
          <p:nvPr>
            <p:ph type="sldNum" sz="quarter" idx="12"/>
          </p:nvPr>
        </p:nvSpPr>
        <p:spPr>
          <a:ln/>
        </p:spPr>
        <p:txBody>
          <a:bodyPr/>
          <a:lstStyle>
            <a:lvl1pPr>
              <a:defRPr/>
            </a:lvl1pPr>
          </a:lstStyle>
          <a:p>
            <a:fld id="{476AD1F7-6D36-455B-A0BA-0EABCF3A7FE7}" type="slidenum">
              <a:rPr lang="en-US" altLang="en-US"/>
              <a:pPr/>
              <a:t>‹#›</a:t>
            </a:fld>
            <a:endParaRPr lang="en-US" altLang="en-US"/>
          </a:p>
        </p:txBody>
      </p:sp>
    </p:spTree>
    <p:extLst>
      <p:ext uri="{BB962C8B-B14F-4D97-AF65-F5344CB8AC3E}">
        <p14:creationId xmlns:p14="http://schemas.microsoft.com/office/powerpoint/2010/main" val="400057862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40776B5-C1BB-9E7E-E685-C90080AE4F39}"/>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CC6A10CB-05B2-6293-9511-81BD4B70973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4" name="Freeform 4">
              <a:extLst>
                <a:ext uri="{FF2B5EF4-FFF2-40B4-BE49-F238E27FC236}">
                  <a16:creationId xmlns:a16="http://schemas.microsoft.com/office/drawing/2014/main" id="{A86A46DF-83D7-24F1-9FC8-8B3AC9D68B5B}"/>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5" name="Freeform 5">
              <a:extLst>
                <a:ext uri="{FF2B5EF4-FFF2-40B4-BE49-F238E27FC236}">
                  <a16:creationId xmlns:a16="http://schemas.microsoft.com/office/drawing/2014/main" id="{431E65DD-ED6A-6E6F-528B-EA95D0EA2FD1}"/>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6" name="Freeform 6">
              <a:extLst>
                <a:ext uri="{FF2B5EF4-FFF2-40B4-BE49-F238E27FC236}">
                  <a16:creationId xmlns:a16="http://schemas.microsoft.com/office/drawing/2014/main" id="{2FD96B02-C5CF-B3E7-E092-FA9EFB8CA8DD}"/>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a:extLst>
                <a:ext uri="{FF2B5EF4-FFF2-40B4-BE49-F238E27FC236}">
                  <a16:creationId xmlns:a16="http://schemas.microsoft.com/office/drawing/2014/main" id="{7DF31842-963F-0723-D98E-EF5B60E2263E}"/>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8">
              <a:extLst>
                <a:ext uri="{FF2B5EF4-FFF2-40B4-BE49-F238E27FC236}">
                  <a16:creationId xmlns:a16="http://schemas.microsoft.com/office/drawing/2014/main" id="{C248C817-A9C4-1BA4-458D-5C5A824D345C}"/>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C34CC05A-AE24-E80A-5B4C-9FA727FC4975}"/>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A75FE617-4E31-62B4-8C14-4D778DFB0EF7}"/>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11" name="Freeform 11">
              <a:extLst>
                <a:ext uri="{FF2B5EF4-FFF2-40B4-BE49-F238E27FC236}">
                  <a16:creationId xmlns:a16="http://schemas.microsoft.com/office/drawing/2014/main" id="{5C0BE763-6350-BDB2-08DF-073A2A8FED76}"/>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D618D941-8303-B05A-317B-648AEA2DD565}"/>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13" name="Freeform 13">
              <a:extLst>
                <a:ext uri="{FF2B5EF4-FFF2-40B4-BE49-F238E27FC236}">
                  <a16:creationId xmlns:a16="http://schemas.microsoft.com/office/drawing/2014/main" id="{A2DA2B53-6288-188A-2555-0ECCA56FD61E}"/>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C24F5F7-D521-ADD0-0625-39A0D7F67449}"/>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5" name="Freeform 15">
              <a:extLst>
                <a:ext uri="{FF2B5EF4-FFF2-40B4-BE49-F238E27FC236}">
                  <a16:creationId xmlns:a16="http://schemas.microsoft.com/office/drawing/2014/main" id="{F2D26144-5E79-FD32-BD43-A574FCDE5E4F}"/>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a:extLst>
                <a:ext uri="{FF2B5EF4-FFF2-40B4-BE49-F238E27FC236}">
                  <a16:creationId xmlns:a16="http://schemas.microsoft.com/office/drawing/2014/main" id="{3A1BFB8D-ED59-8E69-D4FE-6372EE992496}"/>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17" name="Freeform 17">
              <a:extLst>
                <a:ext uri="{FF2B5EF4-FFF2-40B4-BE49-F238E27FC236}">
                  <a16:creationId xmlns:a16="http://schemas.microsoft.com/office/drawing/2014/main" id="{06E86D65-4F0C-1835-82DA-C04BB0AD145B}"/>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8" name="Freeform 18">
              <a:extLst>
                <a:ext uri="{FF2B5EF4-FFF2-40B4-BE49-F238E27FC236}">
                  <a16:creationId xmlns:a16="http://schemas.microsoft.com/office/drawing/2014/main" id="{3A42D7C9-A963-28E6-9311-883925ABB562}"/>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19" name="Freeform 19">
              <a:extLst>
                <a:ext uri="{FF2B5EF4-FFF2-40B4-BE49-F238E27FC236}">
                  <a16:creationId xmlns:a16="http://schemas.microsoft.com/office/drawing/2014/main" id="{D309D621-C223-97C7-3913-733A715B78D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45FC6D05-A66D-91D5-2352-A31A3998D218}"/>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21" name="Freeform 21">
              <a:extLst>
                <a:ext uri="{FF2B5EF4-FFF2-40B4-BE49-F238E27FC236}">
                  <a16:creationId xmlns:a16="http://schemas.microsoft.com/office/drawing/2014/main" id="{1F7A3D33-A159-5A24-4A79-0E0F1818C0B6}"/>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08633E9E-071C-D50B-FA31-D2830F5918DB}"/>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23" name="Freeform 23">
              <a:extLst>
                <a:ext uri="{FF2B5EF4-FFF2-40B4-BE49-F238E27FC236}">
                  <a16:creationId xmlns:a16="http://schemas.microsoft.com/office/drawing/2014/main" id="{9F182820-0798-6942-6D6A-0DBF7EDE954B}"/>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24" name="Freeform 24">
              <a:extLst>
                <a:ext uri="{FF2B5EF4-FFF2-40B4-BE49-F238E27FC236}">
                  <a16:creationId xmlns:a16="http://schemas.microsoft.com/office/drawing/2014/main" id="{D0D8A2F6-9110-0807-98D3-6E32D8ED407B}"/>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25" name="Freeform 25">
              <a:extLst>
                <a:ext uri="{FF2B5EF4-FFF2-40B4-BE49-F238E27FC236}">
                  <a16:creationId xmlns:a16="http://schemas.microsoft.com/office/drawing/2014/main" id="{7F7EEA90-A06D-3C38-BCF4-84FA273455C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52345B0F-FC4F-F681-41C5-372E1D114982}"/>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27" name="Freeform 27">
              <a:extLst>
                <a:ext uri="{FF2B5EF4-FFF2-40B4-BE49-F238E27FC236}">
                  <a16:creationId xmlns:a16="http://schemas.microsoft.com/office/drawing/2014/main" id="{1B8EA687-EFB6-ACEE-9CC5-6754DF520852}"/>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28" name="Freeform 28">
              <a:extLst>
                <a:ext uri="{FF2B5EF4-FFF2-40B4-BE49-F238E27FC236}">
                  <a16:creationId xmlns:a16="http://schemas.microsoft.com/office/drawing/2014/main" id="{B0FCF07A-05D5-9600-8569-274D7520D85C}"/>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1F3C7DD8-8469-673C-04BA-4FF4AB84BB0B}"/>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0" name="Freeform 30">
              <a:extLst>
                <a:ext uri="{FF2B5EF4-FFF2-40B4-BE49-F238E27FC236}">
                  <a16:creationId xmlns:a16="http://schemas.microsoft.com/office/drawing/2014/main" id="{60DD2D65-DE5B-FE82-2992-A12784FA017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793419DA-6796-2B65-4B27-F643B53EC056}"/>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2" name="Freeform 32">
              <a:extLst>
                <a:ext uri="{FF2B5EF4-FFF2-40B4-BE49-F238E27FC236}">
                  <a16:creationId xmlns:a16="http://schemas.microsoft.com/office/drawing/2014/main" id="{6937627F-1812-5617-DFF0-5D1A29A20462}"/>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33" name="Freeform 33">
              <a:extLst>
                <a:ext uri="{FF2B5EF4-FFF2-40B4-BE49-F238E27FC236}">
                  <a16:creationId xmlns:a16="http://schemas.microsoft.com/office/drawing/2014/main" id="{B769FC3E-65BE-3615-8AD6-E9205785FEC9}"/>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4" name="Freeform 34">
              <a:extLst>
                <a:ext uri="{FF2B5EF4-FFF2-40B4-BE49-F238E27FC236}">
                  <a16:creationId xmlns:a16="http://schemas.microsoft.com/office/drawing/2014/main" id="{6ADD4B12-DE16-C991-8A19-77F3E0A3D0A2}"/>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5" name="Freeform 35">
              <a:extLst>
                <a:ext uri="{FF2B5EF4-FFF2-40B4-BE49-F238E27FC236}">
                  <a16:creationId xmlns:a16="http://schemas.microsoft.com/office/drawing/2014/main" id="{36C8B1BC-A36D-BF2B-5196-181D520DD584}"/>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36" name="Freeform 36">
              <a:extLst>
                <a:ext uri="{FF2B5EF4-FFF2-40B4-BE49-F238E27FC236}">
                  <a16:creationId xmlns:a16="http://schemas.microsoft.com/office/drawing/2014/main" id="{AABD430F-8434-01C5-3926-2CF648838C2D}"/>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7" name="Freeform 37">
              <a:extLst>
                <a:ext uri="{FF2B5EF4-FFF2-40B4-BE49-F238E27FC236}">
                  <a16:creationId xmlns:a16="http://schemas.microsoft.com/office/drawing/2014/main" id="{BB6F257A-FE18-6205-491C-D8B7460E2EDD}"/>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38" name="Freeform 38">
              <a:extLst>
                <a:ext uri="{FF2B5EF4-FFF2-40B4-BE49-F238E27FC236}">
                  <a16:creationId xmlns:a16="http://schemas.microsoft.com/office/drawing/2014/main" id="{F5B3BCCE-0661-DC5B-AAC7-3945E301C78E}"/>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grpSp>
          <p:nvGrpSpPr>
            <p:cNvPr id="39" name="Group 39">
              <a:extLst>
                <a:ext uri="{FF2B5EF4-FFF2-40B4-BE49-F238E27FC236}">
                  <a16:creationId xmlns:a16="http://schemas.microsoft.com/office/drawing/2014/main" id="{EB1CD131-68F8-D673-A1F1-2036ECED18B1}"/>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189206BC-F41B-1F59-BA97-AC21D6AE1788}"/>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41" name="Freeform 41">
                <a:extLst>
                  <a:ext uri="{FF2B5EF4-FFF2-40B4-BE49-F238E27FC236}">
                    <a16:creationId xmlns:a16="http://schemas.microsoft.com/office/drawing/2014/main" id="{05BAF858-DB52-E3B8-22F9-57A6DA3FB219}"/>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latin typeface="Arial" charset="0"/>
                </a:endParaRPr>
              </a:p>
            </p:txBody>
          </p:sp>
        </p:grpSp>
      </p:grpSp>
      <p:sp>
        <p:nvSpPr>
          <p:cNvPr id="13418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341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 name="Rectangle 44">
            <a:extLst>
              <a:ext uri="{FF2B5EF4-FFF2-40B4-BE49-F238E27FC236}">
                <a16:creationId xmlns:a16="http://schemas.microsoft.com/office/drawing/2014/main" id="{56ABF8D0-EEC3-2485-A74F-F724F679FFE0}"/>
              </a:ext>
            </a:extLst>
          </p:cNvPr>
          <p:cNvSpPr>
            <a:spLocks noGrp="1" noChangeArrowheads="1"/>
          </p:cNvSpPr>
          <p:nvPr>
            <p:ph type="dt" sz="quarter" idx="10"/>
          </p:nvPr>
        </p:nvSpPr>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C80A593F-B9E5-B189-E5E7-2877F1B18FC9}"/>
              </a:ext>
            </a:extLst>
          </p:cNvPr>
          <p:cNvSpPr>
            <a:spLocks noGrp="1" noChangeArrowheads="1"/>
          </p:cNvSpPr>
          <p:nvPr>
            <p:ph type="ftr" sz="quarter" idx="11"/>
          </p:nvPr>
        </p:nvSpPr>
        <p:spPr/>
        <p:txBody>
          <a:bodyPr/>
          <a:lstStyle>
            <a:lvl1pPr>
              <a:defRPr/>
            </a:lvl1pPr>
          </a:lstStyle>
          <a:p>
            <a:pPr>
              <a:defRPr/>
            </a:pPr>
            <a:endParaRPr lang="en-US"/>
          </a:p>
        </p:txBody>
      </p:sp>
      <p:sp>
        <p:nvSpPr>
          <p:cNvPr id="44" name="Rectangle 46">
            <a:extLst>
              <a:ext uri="{FF2B5EF4-FFF2-40B4-BE49-F238E27FC236}">
                <a16:creationId xmlns:a16="http://schemas.microsoft.com/office/drawing/2014/main" id="{20DE5727-D7E2-632E-5271-D23C4B5A25D2}"/>
              </a:ext>
            </a:extLst>
          </p:cNvPr>
          <p:cNvSpPr>
            <a:spLocks noGrp="1" noChangeArrowheads="1"/>
          </p:cNvSpPr>
          <p:nvPr>
            <p:ph type="sldNum" sz="quarter" idx="12"/>
          </p:nvPr>
        </p:nvSpPr>
        <p:spPr/>
        <p:txBody>
          <a:bodyPr/>
          <a:lstStyle>
            <a:lvl1pPr>
              <a:defRPr/>
            </a:lvl1pPr>
          </a:lstStyle>
          <a:p>
            <a:fld id="{305CB6B4-0AAE-43DA-A9C8-C59F3CE2B9D8}" type="slidenum">
              <a:rPr lang="en-US" altLang="en-US"/>
              <a:pPr/>
              <a:t>‹#›</a:t>
            </a:fld>
            <a:endParaRPr lang="en-US" altLang="en-US"/>
          </a:p>
        </p:txBody>
      </p:sp>
    </p:spTree>
    <p:extLst>
      <p:ext uri="{BB962C8B-B14F-4D97-AF65-F5344CB8AC3E}">
        <p14:creationId xmlns:p14="http://schemas.microsoft.com/office/powerpoint/2010/main" val="412823964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EBB0CBE-31AA-426C-5C96-763160519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0EEBB50-9100-2711-7C37-C56BF9812E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EA148E8-5F93-33F7-9BE0-F02801335966}"/>
              </a:ext>
            </a:extLst>
          </p:cNvPr>
          <p:cNvSpPr>
            <a:spLocks noGrp="1" noChangeArrowheads="1"/>
          </p:cNvSpPr>
          <p:nvPr>
            <p:ph type="sldNum" sz="quarter" idx="12"/>
          </p:nvPr>
        </p:nvSpPr>
        <p:spPr>
          <a:ln/>
        </p:spPr>
        <p:txBody>
          <a:bodyPr/>
          <a:lstStyle>
            <a:lvl1pPr>
              <a:defRPr/>
            </a:lvl1pPr>
          </a:lstStyle>
          <a:p>
            <a:fld id="{A7FBAD53-D569-4B04-A9C2-0D56C4945FDF}" type="slidenum">
              <a:rPr lang="en-US" altLang="en-US"/>
              <a:pPr/>
              <a:t>‹#›</a:t>
            </a:fld>
            <a:endParaRPr lang="en-US" altLang="en-US"/>
          </a:p>
        </p:txBody>
      </p:sp>
    </p:spTree>
    <p:extLst>
      <p:ext uri="{BB962C8B-B14F-4D97-AF65-F5344CB8AC3E}">
        <p14:creationId xmlns:p14="http://schemas.microsoft.com/office/powerpoint/2010/main" val="391089684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514B8C7B-97ED-8ED2-7BCA-BD76223C5C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32A3BDA-38C8-98B2-8C50-D188F11E5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AC44B67-A6AA-1935-152E-331C361B5B77}"/>
              </a:ext>
            </a:extLst>
          </p:cNvPr>
          <p:cNvSpPr>
            <a:spLocks noGrp="1" noChangeArrowheads="1"/>
          </p:cNvSpPr>
          <p:nvPr>
            <p:ph type="sldNum" sz="quarter" idx="12"/>
          </p:nvPr>
        </p:nvSpPr>
        <p:spPr>
          <a:ln/>
        </p:spPr>
        <p:txBody>
          <a:bodyPr/>
          <a:lstStyle>
            <a:lvl1pPr>
              <a:defRPr/>
            </a:lvl1pPr>
          </a:lstStyle>
          <a:p>
            <a:fld id="{3C476F6A-F9D0-4BB8-A307-D159C951C0E9}" type="slidenum">
              <a:rPr lang="en-US" altLang="en-US"/>
              <a:pPr/>
              <a:t>‹#›</a:t>
            </a:fld>
            <a:endParaRPr lang="en-US" altLang="en-US"/>
          </a:p>
        </p:txBody>
      </p:sp>
    </p:spTree>
    <p:extLst>
      <p:ext uri="{BB962C8B-B14F-4D97-AF65-F5344CB8AC3E}">
        <p14:creationId xmlns:p14="http://schemas.microsoft.com/office/powerpoint/2010/main" val="84558206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DED0A02A-9D1E-CBCB-F140-0599D8A011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7F133CB-9446-ADB1-E326-EBBB7AF779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4C90D7A-ED1F-ABE9-BE0F-B6FD5E926679}"/>
              </a:ext>
            </a:extLst>
          </p:cNvPr>
          <p:cNvSpPr>
            <a:spLocks noGrp="1" noChangeArrowheads="1"/>
          </p:cNvSpPr>
          <p:nvPr>
            <p:ph type="sldNum" sz="quarter" idx="12"/>
          </p:nvPr>
        </p:nvSpPr>
        <p:spPr>
          <a:ln/>
        </p:spPr>
        <p:txBody>
          <a:bodyPr/>
          <a:lstStyle>
            <a:lvl1pPr>
              <a:defRPr/>
            </a:lvl1pPr>
          </a:lstStyle>
          <a:p>
            <a:fld id="{09E9BF0C-633F-499B-9BF1-D562C8ECCE75}" type="slidenum">
              <a:rPr lang="en-US" altLang="en-US"/>
              <a:pPr/>
              <a:t>‹#›</a:t>
            </a:fld>
            <a:endParaRPr lang="en-US" altLang="en-US"/>
          </a:p>
        </p:txBody>
      </p:sp>
    </p:spTree>
    <p:extLst>
      <p:ext uri="{BB962C8B-B14F-4D97-AF65-F5344CB8AC3E}">
        <p14:creationId xmlns:p14="http://schemas.microsoft.com/office/powerpoint/2010/main" val="48052076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9881766E-E5BA-4E29-3004-99461A9136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8E78076D-7082-DB11-DB0D-D4915713B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DF410992-3074-64F3-BFD1-FA8B0DA7E5C9}"/>
              </a:ext>
            </a:extLst>
          </p:cNvPr>
          <p:cNvSpPr>
            <a:spLocks noGrp="1" noChangeArrowheads="1"/>
          </p:cNvSpPr>
          <p:nvPr>
            <p:ph type="sldNum" sz="quarter" idx="12"/>
          </p:nvPr>
        </p:nvSpPr>
        <p:spPr>
          <a:ln/>
        </p:spPr>
        <p:txBody>
          <a:bodyPr/>
          <a:lstStyle>
            <a:lvl1pPr>
              <a:defRPr/>
            </a:lvl1pPr>
          </a:lstStyle>
          <a:p>
            <a:fld id="{DA4CF613-824B-4F8D-8E36-C06963DDB6C1}" type="slidenum">
              <a:rPr lang="en-US" altLang="en-US"/>
              <a:pPr/>
              <a:t>‹#›</a:t>
            </a:fld>
            <a:endParaRPr lang="en-US" altLang="en-US"/>
          </a:p>
        </p:txBody>
      </p:sp>
    </p:spTree>
    <p:extLst>
      <p:ext uri="{BB962C8B-B14F-4D97-AF65-F5344CB8AC3E}">
        <p14:creationId xmlns:p14="http://schemas.microsoft.com/office/powerpoint/2010/main" val="313882622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67E370C8-B230-0120-5580-7F5928A2FA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EA3EE1A4-7FA4-9B42-CFCB-76FB1B68E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2D0A236C-3E12-84CB-89DD-BDA94B044019}"/>
              </a:ext>
            </a:extLst>
          </p:cNvPr>
          <p:cNvSpPr>
            <a:spLocks noGrp="1" noChangeArrowheads="1"/>
          </p:cNvSpPr>
          <p:nvPr>
            <p:ph type="sldNum" sz="quarter" idx="12"/>
          </p:nvPr>
        </p:nvSpPr>
        <p:spPr>
          <a:ln/>
        </p:spPr>
        <p:txBody>
          <a:bodyPr/>
          <a:lstStyle>
            <a:lvl1pPr>
              <a:defRPr/>
            </a:lvl1pPr>
          </a:lstStyle>
          <a:p>
            <a:fld id="{F32C7E6B-DADA-4C51-B34B-3EB0C43ACBE6}" type="slidenum">
              <a:rPr lang="en-US" altLang="en-US"/>
              <a:pPr/>
              <a:t>‹#›</a:t>
            </a:fld>
            <a:endParaRPr lang="en-US" altLang="en-US"/>
          </a:p>
        </p:txBody>
      </p:sp>
    </p:spTree>
    <p:extLst>
      <p:ext uri="{BB962C8B-B14F-4D97-AF65-F5344CB8AC3E}">
        <p14:creationId xmlns:p14="http://schemas.microsoft.com/office/powerpoint/2010/main" val="134698626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43ABAA0-F25F-3A6B-369A-7EBB3B807D0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1EBA9D65-F2D2-2E29-50F9-6CAEB334C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4100A209-4957-0FAD-1539-2635D5B0498C}"/>
              </a:ext>
            </a:extLst>
          </p:cNvPr>
          <p:cNvSpPr>
            <a:spLocks noGrp="1" noChangeArrowheads="1"/>
          </p:cNvSpPr>
          <p:nvPr>
            <p:ph type="sldNum" sz="quarter" idx="12"/>
          </p:nvPr>
        </p:nvSpPr>
        <p:spPr>
          <a:ln/>
        </p:spPr>
        <p:txBody>
          <a:bodyPr/>
          <a:lstStyle>
            <a:lvl1pPr>
              <a:defRPr/>
            </a:lvl1pPr>
          </a:lstStyle>
          <a:p>
            <a:fld id="{3EB02133-0C9D-4F40-95AD-791C184D4957}" type="slidenum">
              <a:rPr lang="en-US" altLang="en-US"/>
              <a:pPr/>
              <a:t>‹#›</a:t>
            </a:fld>
            <a:endParaRPr lang="en-US" altLang="en-US"/>
          </a:p>
        </p:txBody>
      </p:sp>
    </p:spTree>
    <p:extLst>
      <p:ext uri="{BB962C8B-B14F-4D97-AF65-F5344CB8AC3E}">
        <p14:creationId xmlns:p14="http://schemas.microsoft.com/office/powerpoint/2010/main" val="379212818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B7716A-B48B-41AD-F8E3-CDB61E5957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A30C25-7F9B-7FA9-EFE1-D268939E24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A811B5-973E-94FD-7B68-855624C93CE7}"/>
              </a:ext>
            </a:extLst>
          </p:cNvPr>
          <p:cNvSpPr>
            <a:spLocks noGrp="1" noChangeArrowheads="1"/>
          </p:cNvSpPr>
          <p:nvPr>
            <p:ph type="sldNum" sz="quarter" idx="12"/>
          </p:nvPr>
        </p:nvSpPr>
        <p:spPr>
          <a:ln/>
        </p:spPr>
        <p:txBody>
          <a:bodyPr/>
          <a:lstStyle>
            <a:lvl1pPr>
              <a:defRPr/>
            </a:lvl1pPr>
          </a:lstStyle>
          <a:p>
            <a:fld id="{CE5C9131-49ED-4E7F-943F-DEBE765497D3}" type="slidenum">
              <a:rPr lang="en-US" altLang="en-US"/>
              <a:pPr/>
              <a:t>‹#›</a:t>
            </a:fld>
            <a:endParaRPr lang="en-US" altLang="en-US"/>
          </a:p>
        </p:txBody>
      </p:sp>
    </p:spTree>
    <p:extLst>
      <p:ext uri="{BB962C8B-B14F-4D97-AF65-F5344CB8AC3E}">
        <p14:creationId xmlns:p14="http://schemas.microsoft.com/office/powerpoint/2010/main" val="2575882608"/>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4934E842-E731-6694-74CA-93F153447A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42DA5778-9FDC-8BC4-7E5E-CD47B1C43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A5619A7F-03B7-B419-B422-6B1D7F46F80B}"/>
              </a:ext>
            </a:extLst>
          </p:cNvPr>
          <p:cNvSpPr>
            <a:spLocks noGrp="1" noChangeArrowheads="1"/>
          </p:cNvSpPr>
          <p:nvPr>
            <p:ph type="sldNum" sz="quarter" idx="12"/>
          </p:nvPr>
        </p:nvSpPr>
        <p:spPr>
          <a:ln/>
        </p:spPr>
        <p:txBody>
          <a:bodyPr/>
          <a:lstStyle>
            <a:lvl1pPr>
              <a:defRPr/>
            </a:lvl1pPr>
          </a:lstStyle>
          <a:p>
            <a:fld id="{7BBE8B93-7CB9-4BB1-B139-E0D19FEFA14B}" type="slidenum">
              <a:rPr lang="en-US" altLang="en-US"/>
              <a:pPr/>
              <a:t>‹#›</a:t>
            </a:fld>
            <a:endParaRPr lang="en-US" altLang="en-US"/>
          </a:p>
        </p:txBody>
      </p:sp>
    </p:spTree>
    <p:extLst>
      <p:ext uri="{BB962C8B-B14F-4D97-AF65-F5344CB8AC3E}">
        <p14:creationId xmlns:p14="http://schemas.microsoft.com/office/powerpoint/2010/main" val="91169494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ED23610D-81BA-C726-8CCE-CA191F3654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59D4505F-B88B-BD8A-BC5F-8744D032D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1BB2F3BF-B0BA-7D77-D8C7-2A41716E9957}"/>
              </a:ext>
            </a:extLst>
          </p:cNvPr>
          <p:cNvSpPr>
            <a:spLocks noGrp="1" noChangeArrowheads="1"/>
          </p:cNvSpPr>
          <p:nvPr>
            <p:ph type="sldNum" sz="quarter" idx="12"/>
          </p:nvPr>
        </p:nvSpPr>
        <p:spPr>
          <a:ln/>
        </p:spPr>
        <p:txBody>
          <a:bodyPr/>
          <a:lstStyle>
            <a:lvl1pPr>
              <a:defRPr/>
            </a:lvl1pPr>
          </a:lstStyle>
          <a:p>
            <a:fld id="{9E7FFC28-0D4F-42E0-A8AF-1CCCC5085AB6}" type="slidenum">
              <a:rPr lang="en-US" altLang="en-US"/>
              <a:pPr/>
              <a:t>‹#›</a:t>
            </a:fld>
            <a:endParaRPr lang="en-US" altLang="en-US"/>
          </a:p>
        </p:txBody>
      </p:sp>
    </p:spTree>
    <p:extLst>
      <p:ext uri="{BB962C8B-B14F-4D97-AF65-F5344CB8AC3E}">
        <p14:creationId xmlns:p14="http://schemas.microsoft.com/office/powerpoint/2010/main" val="4259014195"/>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E0A8557-3F75-E8EA-3D91-A77EB4FBE3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88CC209-502C-7EF8-289C-DE28967BA9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EE8CC47B-86BB-7EC1-6114-E77F3F7176AB}"/>
              </a:ext>
            </a:extLst>
          </p:cNvPr>
          <p:cNvSpPr>
            <a:spLocks noGrp="1" noChangeArrowheads="1"/>
          </p:cNvSpPr>
          <p:nvPr>
            <p:ph type="sldNum" sz="quarter" idx="12"/>
          </p:nvPr>
        </p:nvSpPr>
        <p:spPr>
          <a:ln/>
        </p:spPr>
        <p:txBody>
          <a:bodyPr/>
          <a:lstStyle>
            <a:lvl1pPr>
              <a:defRPr/>
            </a:lvl1pPr>
          </a:lstStyle>
          <a:p>
            <a:fld id="{9702C52F-8264-4325-98E9-6BDBF5C2A3F3}" type="slidenum">
              <a:rPr lang="en-US" altLang="en-US"/>
              <a:pPr/>
              <a:t>‹#›</a:t>
            </a:fld>
            <a:endParaRPr lang="en-US" altLang="en-US"/>
          </a:p>
        </p:txBody>
      </p:sp>
    </p:spTree>
    <p:extLst>
      <p:ext uri="{BB962C8B-B14F-4D97-AF65-F5344CB8AC3E}">
        <p14:creationId xmlns:p14="http://schemas.microsoft.com/office/powerpoint/2010/main" val="117438197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C6F62DA0-0DFF-5F52-BB3C-CFE0612045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5F13C68-46EC-579F-8F99-32BE70568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B4B26E0-67F6-AA3B-45E0-8FE2207EA58E}"/>
              </a:ext>
            </a:extLst>
          </p:cNvPr>
          <p:cNvSpPr>
            <a:spLocks noGrp="1" noChangeArrowheads="1"/>
          </p:cNvSpPr>
          <p:nvPr>
            <p:ph type="sldNum" sz="quarter" idx="12"/>
          </p:nvPr>
        </p:nvSpPr>
        <p:spPr>
          <a:ln/>
        </p:spPr>
        <p:txBody>
          <a:bodyPr/>
          <a:lstStyle>
            <a:lvl1pPr>
              <a:defRPr/>
            </a:lvl1pPr>
          </a:lstStyle>
          <a:p>
            <a:fld id="{6FAD784B-8BE2-48A3-8C97-9469053965EC}" type="slidenum">
              <a:rPr lang="en-US" altLang="en-US"/>
              <a:pPr/>
              <a:t>‹#›</a:t>
            </a:fld>
            <a:endParaRPr lang="en-US" altLang="en-US"/>
          </a:p>
        </p:txBody>
      </p:sp>
    </p:spTree>
    <p:extLst>
      <p:ext uri="{BB962C8B-B14F-4D97-AF65-F5344CB8AC3E}">
        <p14:creationId xmlns:p14="http://schemas.microsoft.com/office/powerpoint/2010/main" val="207998779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F0D250E-C206-EF7E-6841-7A2FEAB12DCC}"/>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2CCD21D9-9085-3CD2-737B-7035E12A593B}"/>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8A184D2D-AAF1-7EB2-7415-AAB161093E3A}"/>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300DFA89-7683-4ABE-6E1A-76EA85D2E227}"/>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4F866E7D-E4FB-0DEE-8857-DCB5D78915BD}"/>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a:latin typeface="Arial" charset="0"/>
              </a:endParaRPr>
            </a:p>
          </p:txBody>
        </p:sp>
        <p:sp>
          <p:nvSpPr>
            <p:cNvPr id="7" name="Freeform 7">
              <a:extLst>
                <a:ext uri="{FF2B5EF4-FFF2-40B4-BE49-F238E27FC236}">
                  <a16:creationId xmlns:a16="http://schemas.microsoft.com/office/drawing/2014/main" id="{FB5EFDB0-CDC1-7994-AEC3-E9C90F26523C}"/>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D9936D6A-9877-CC3E-1857-696DABC11A45}"/>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BDA0CAAB-D4B7-0380-1238-5120430E2914}"/>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AB0A667D-F22A-8AA6-0144-E0193B581491}"/>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E435F929-44F9-3421-25AF-692D34DE4F0B}"/>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31582DF6-D3B5-A813-7335-57AF77C41CD0}"/>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78CDF08E-354A-94F1-FB79-45B7B6BAC2E4}"/>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21180A96-CF02-6575-30D0-FBC6DB2DFC4A}"/>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A024ABB5-055F-28CA-B7A5-6571A5FB246F}"/>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C3F7D680-6105-8C44-3BC4-776928ACD115}"/>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E72EF734-0163-98F2-AF61-779363D249D2}"/>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7C5827A2-5C22-6A98-7F65-B5FE6A5DA0F7}"/>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2E91941D-F174-F4A5-5154-6A405BE00FAC}"/>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56A071BA-F722-405A-6028-D5E868F9B8EB}"/>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38DB93BE-BC05-B5F4-1F43-95D4262E393E}"/>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4A21964E-225A-07FD-C8FF-AFBC55C1F414}"/>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3CE1C003-98EA-F086-8B2A-5DDB24E908E7}"/>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C9FB42E6-4CD8-BF40-1186-650E95DA924A}"/>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C9C89721-D531-9B50-E257-0B5545FAFA67}"/>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B4BFD39E-2881-0BFF-18D9-9F5D8AD22B0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1D6338D7-6488-C8A7-04ED-76E220FB5FF3}"/>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1911A509-60BC-AF36-F9D9-8AD90981646C}"/>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DED7B742-AAC5-7079-5A40-A73185C6525F}"/>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234CD05E-36C6-1901-3798-11F3FDB2F1CB}"/>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01E8DC42-F8DB-553A-DCFF-A3654B8654EB}"/>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F001AB13-4F96-4902-9904-6B262E527C5E}"/>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A8872AAC-7A16-F2E5-1918-6FDA3480E588}"/>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2CD7B4F8-1EB0-0507-A4F6-07F81085D6BA}"/>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9E85B14A-32D5-3772-03FC-4B967A1CC94D}"/>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7C09EEDC-9797-0C72-84B6-5CC7731538A3}"/>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1486D6C3-5C28-E055-CCC6-464C4FAFAA3A}"/>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E1338242-49D9-6715-C371-9FF880E6C081}"/>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3CD2A10B-50B2-E0C9-DBB5-57724A68C834}"/>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86A50141-BD1B-2F19-0A51-950181576A38}"/>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032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4033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21B06FC2-1586-405F-3E80-666B1A9FA559}"/>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592E531B-77AE-EADF-75B3-8E9714F404A9}"/>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39FADBAF-24EB-779B-4140-4385452B8934}"/>
              </a:ext>
            </a:extLst>
          </p:cNvPr>
          <p:cNvSpPr>
            <a:spLocks noGrp="1" noChangeArrowheads="1"/>
          </p:cNvSpPr>
          <p:nvPr>
            <p:ph type="sldNum" sz="quarter" idx="12"/>
          </p:nvPr>
        </p:nvSpPr>
        <p:spPr>
          <a:xfrm>
            <a:off x="6553200" y="6245225"/>
            <a:ext cx="2133600" cy="476250"/>
          </a:xfrm>
        </p:spPr>
        <p:txBody>
          <a:bodyPr/>
          <a:lstStyle>
            <a:lvl1pPr>
              <a:defRPr/>
            </a:lvl1pPr>
          </a:lstStyle>
          <a:p>
            <a:fld id="{EFB720EA-0BB3-4ED7-9BAA-AEDB96F8C218}" type="slidenum">
              <a:rPr lang="en-US" altLang="en-US"/>
              <a:pPr/>
              <a:t>‹#›</a:t>
            </a:fld>
            <a:endParaRPr lang="en-US" altLang="en-US"/>
          </a:p>
        </p:txBody>
      </p:sp>
    </p:spTree>
    <p:extLst>
      <p:ext uri="{BB962C8B-B14F-4D97-AF65-F5344CB8AC3E}">
        <p14:creationId xmlns:p14="http://schemas.microsoft.com/office/powerpoint/2010/main" val="178085265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CE18B353-0220-0A76-165B-BE62DF087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60719884-302C-504B-6EC6-CBF7FCEBF1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52915453-0528-51C0-2FA2-D38D19929518}"/>
              </a:ext>
            </a:extLst>
          </p:cNvPr>
          <p:cNvSpPr>
            <a:spLocks noGrp="1" noChangeArrowheads="1"/>
          </p:cNvSpPr>
          <p:nvPr>
            <p:ph type="sldNum" sz="quarter" idx="12"/>
          </p:nvPr>
        </p:nvSpPr>
        <p:spPr>
          <a:ln/>
        </p:spPr>
        <p:txBody>
          <a:bodyPr/>
          <a:lstStyle>
            <a:lvl1pPr>
              <a:defRPr/>
            </a:lvl1pPr>
          </a:lstStyle>
          <a:p>
            <a:fld id="{7A04D162-195B-441E-8FD2-A98FB7AB40D7}" type="slidenum">
              <a:rPr lang="en-US" altLang="en-US"/>
              <a:pPr/>
              <a:t>‹#›</a:t>
            </a:fld>
            <a:endParaRPr lang="en-US" altLang="en-US"/>
          </a:p>
        </p:txBody>
      </p:sp>
    </p:spTree>
    <p:extLst>
      <p:ext uri="{BB962C8B-B14F-4D97-AF65-F5344CB8AC3E}">
        <p14:creationId xmlns:p14="http://schemas.microsoft.com/office/powerpoint/2010/main" val="3758279350"/>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50BC46EE-F1F3-1495-BF42-5B4FA4C060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706B5471-DB2D-5384-1A48-A9A9E5536F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C1D3135-CB45-A203-EAEE-08BCCE67A3C4}"/>
              </a:ext>
            </a:extLst>
          </p:cNvPr>
          <p:cNvSpPr>
            <a:spLocks noGrp="1" noChangeArrowheads="1"/>
          </p:cNvSpPr>
          <p:nvPr>
            <p:ph type="sldNum" sz="quarter" idx="12"/>
          </p:nvPr>
        </p:nvSpPr>
        <p:spPr>
          <a:ln/>
        </p:spPr>
        <p:txBody>
          <a:bodyPr/>
          <a:lstStyle>
            <a:lvl1pPr>
              <a:defRPr/>
            </a:lvl1pPr>
          </a:lstStyle>
          <a:p>
            <a:fld id="{A134CBAD-C39E-470E-B5C2-7636269393BA}" type="slidenum">
              <a:rPr lang="en-US" altLang="en-US"/>
              <a:pPr/>
              <a:t>‹#›</a:t>
            </a:fld>
            <a:endParaRPr lang="en-US" altLang="en-US"/>
          </a:p>
        </p:txBody>
      </p:sp>
    </p:spTree>
    <p:extLst>
      <p:ext uri="{BB962C8B-B14F-4D97-AF65-F5344CB8AC3E}">
        <p14:creationId xmlns:p14="http://schemas.microsoft.com/office/powerpoint/2010/main" val="106820609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15E12779-FAAA-2D0A-F8E3-9EF3C1AA00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3FE11CB3-5726-2D9C-44DD-87A3FA6AB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D00E6523-FAAC-3CCD-23A9-07C196E226DF}"/>
              </a:ext>
            </a:extLst>
          </p:cNvPr>
          <p:cNvSpPr>
            <a:spLocks noGrp="1" noChangeArrowheads="1"/>
          </p:cNvSpPr>
          <p:nvPr>
            <p:ph type="sldNum" sz="quarter" idx="12"/>
          </p:nvPr>
        </p:nvSpPr>
        <p:spPr>
          <a:ln/>
        </p:spPr>
        <p:txBody>
          <a:bodyPr/>
          <a:lstStyle>
            <a:lvl1pPr>
              <a:defRPr/>
            </a:lvl1pPr>
          </a:lstStyle>
          <a:p>
            <a:fld id="{56091374-202A-4259-9631-0BA9B16C5241}" type="slidenum">
              <a:rPr lang="en-US" altLang="en-US"/>
              <a:pPr/>
              <a:t>‹#›</a:t>
            </a:fld>
            <a:endParaRPr lang="en-US" altLang="en-US"/>
          </a:p>
        </p:txBody>
      </p:sp>
    </p:spTree>
    <p:extLst>
      <p:ext uri="{BB962C8B-B14F-4D97-AF65-F5344CB8AC3E}">
        <p14:creationId xmlns:p14="http://schemas.microsoft.com/office/powerpoint/2010/main" val="141055564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DAA73F9E-2A97-C3E3-F58E-D799826665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FD8EFECA-B5B3-556F-46F5-C9B1073A14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186C864A-D3D2-5C87-0B49-ACB52990676F}"/>
              </a:ext>
            </a:extLst>
          </p:cNvPr>
          <p:cNvSpPr>
            <a:spLocks noGrp="1" noChangeArrowheads="1"/>
          </p:cNvSpPr>
          <p:nvPr>
            <p:ph type="sldNum" sz="quarter" idx="12"/>
          </p:nvPr>
        </p:nvSpPr>
        <p:spPr>
          <a:ln/>
        </p:spPr>
        <p:txBody>
          <a:bodyPr/>
          <a:lstStyle>
            <a:lvl1pPr>
              <a:defRPr/>
            </a:lvl1pPr>
          </a:lstStyle>
          <a:p>
            <a:fld id="{A24922EC-BBD2-46DA-A4EA-2020928AD471}" type="slidenum">
              <a:rPr lang="en-US" altLang="en-US"/>
              <a:pPr/>
              <a:t>‹#›</a:t>
            </a:fld>
            <a:endParaRPr lang="en-US" altLang="en-US"/>
          </a:p>
        </p:txBody>
      </p:sp>
    </p:spTree>
    <p:extLst>
      <p:ext uri="{BB962C8B-B14F-4D97-AF65-F5344CB8AC3E}">
        <p14:creationId xmlns:p14="http://schemas.microsoft.com/office/powerpoint/2010/main" val="376161780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5CE1586A-420B-C500-945C-B50B6F4757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D81220BD-9CFD-1094-3BE4-389790224E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96086D5-56D4-ACFF-4194-B14CF9030E77}"/>
              </a:ext>
            </a:extLst>
          </p:cNvPr>
          <p:cNvSpPr>
            <a:spLocks noGrp="1" noChangeArrowheads="1"/>
          </p:cNvSpPr>
          <p:nvPr>
            <p:ph type="sldNum" sz="quarter" idx="12"/>
          </p:nvPr>
        </p:nvSpPr>
        <p:spPr>
          <a:ln/>
        </p:spPr>
        <p:txBody>
          <a:bodyPr/>
          <a:lstStyle>
            <a:lvl1pPr>
              <a:defRPr/>
            </a:lvl1pPr>
          </a:lstStyle>
          <a:p>
            <a:fld id="{8A298F52-D98E-4464-9D95-A1B4E7CAF85F}" type="slidenum">
              <a:rPr lang="en-US" altLang="en-US"/>
              <a:pPr/>
              <a:t>‹#›</a:t>
            </a:fld>
            <a:endParaRPr lang="en-US" altLang="en-US"/>
          </a:p>
        </p:txBody>
      </p:sp>
    </p:spTree>
    <p:extLst>
      <p:ext uri="{BB962C8B-B14F-4D97-AF65-F5344CB8AC3E}">
        <p14:creationId xmlns:p14="http://schemas.microsoft.com/office/powerpoint/2010/main" val="279142913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62B516-76C5-36AC-E83D-C15E686458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C0F2F6-9F4D-56B6-D0FE-9B7A24D911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98EDCF-7FC2-0137-1D2D-C2729E358AE2}"/>
              </a:ext>
            </a:extLst>
          </p:cNvPr>
          <p:cNvSpPr>
            <a:spLocks noGrp="1" noChangeArrowheads="1"/>
          </p:cNvSpPr>
          <p:nvPr>
            <p:ph type="sldNum" sz="quarter" idx="12"/>
          </p:nvPr>
        </p:nvSpPr>
        <p:spPr>
          <a:ln/>
        </p:spPr>
        <p:txBody>
          <a:bodyPr/>
          <a:lstStyle>
            <a:lvl1pPr>
              <a:defRPr/>
            </a:lvl1pPr>
          </a:lstStyle>
          <a:p>
            <a:fld id="{F83F5F45-E000-47C5-8363-0A142D75E04A}" type="slidenum">
              <a:rPr lang="en-US" altLang="en-US"/>
              <a:pPr/>
              <a:t>‹#›</a:t>
            </a:fld>
            <a:endParaRPr lang="en-US" altLang="en-US"/>
          </a:p>
        </p:txBody>
      </p:sp>
    </p:spTree>
    <p:extLst>
      <p:ext uri="{BB962C8B-B14F-4D97-AF65-F5344CB8AC3E}">
        <p14:creationId xmlns:p14="http://schemas.microsoft.com/office/powerpoint/2010/main" val="905915218"/>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0CA741EA-EADD-AFA7-A03A-8283674E46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4233704E-52A7-E86D-BB25-9100718D9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7B97DD8A-5C1A-C2E0-93FC-E688F1ADE522}"/>
              </a:ext>
            </a:extLst>
          </p:cNvPr>
          <p:cNvSpPr>
            <a:spLocks noGrp="1" noChangeArrowheads="1"/>
          </p:cNvSpPr>
          <p:nvPr>
            <p:ph type="sldNum" sz="quarter" idx="12"/>
          </p:nvPr>
        </p:nvSpPr>
        <p:spPr>
          <a:ln/>
        </p:spPr>
        <p:txBody>
          <a:bodyPr/>
          <a:lstStyle>
            <a:lvl1pPr>
              <a:defRPr/>
            </a:lvl1pPr>
          </a:lstStyle>
          <a:p>
            <a:fld id="{29FB0F76-D739-4A41-98CF-38A8507DC114}" type="slidenum">
              <a:rPr lang="en-US" altLang="en-US"/>
              <a:pPr/>
              <a:t>‹#›</a:t>
            </a:fld>
            <a:endParaRPr lang="en-US" altLang="en-US"/>
          </a:p>
        </p:txBody>
      </p:sp>
    </p:spTree>
    <p:extLst>
      <p:ext uri="{BB962C8B-B14F-4D97-AF65-F5344CB8AC3E}">
        <p14:creationId xmlns:p14="http://schemas.microsoft.com/office/powerpoint/2010/main" val="317398442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4B6FE4CD-811C-1992-4055-BB22112FCA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06C28A9E-8591-CA7D-43E3-56B21F64D2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AF2EC969-FF0E-9FAB-30A9-1BEEFC859ECD}"/>
              </a:ext>
            </a:extLst>
          </p:cNvPr>
          <p:cNvSpPr>
            <a:spLocks noGrp="1" noChangeArrowheads="1"/>
          </p:cNvSpPr>
          <p:nvPr>
            <p:ph type="sldNum" sz="quarter" idx="12"/>
          </p:nvPr>
        </p:nvSpPr>
        <p:spPr>
          <a:ln/>
        </p:spPr>
        <p:txBody>
          <a:bodyPr/>
          <a:lstStyle>
            <a:lvl1pPr>
              <a:defRPr/>
            </a:lvl1pPr>
          </a:lstStyle>
          <a:p>
            <a:fld id="{0A1628C3-1578-4814-ADE6-1344CAB589DB}" type="slidenum">
              <a:rPr lang="en-US" altLang="en-US"/>
              <a:pPr/>
              <a:t>‹#›</a:t>
            </a:fld>
            <a:endParaRPr lang="en-US" altLang="en-US"/>
          </a:p>
        </p:txBody>
      </p:sp>
    </p:spTree>
    <p:extLst>
      <p:ext uri="{BB962C8B-B14F-4D97-AF65-F5344CB8AC3E}">
        <p14:creationId xmlns:p14="http://schemas.microsoft.com/office/powerpoint/2010/main" val="569918317"/>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C9B691CC-B5C8-0D61-E8BF-A9C4E3D4B9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4F45633E-57B4-3023-1D5D-CDD574A689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C1299C3B-D9CD-1D11-1D2E-02441C20462D}"/>
              </a:ext>
            </a:extLst>
          </p:cNvPr>
          <p:cNvSpPr>
            <a:spLocks noGrp="1" noChangeArrowheads="1"/>
          </p:cNvSpPr>
          <p:nvPr>
            <p:ph type="sldNum" sz="quarter" idx="12"/>
          </p:nvPr>
        </p:nvSpPr>
        <p:spPr>
          <a:ln/>
        </p:spPr>
        <p:txBody>
          <a:bodyPr/>
          <a:lstStyle>
            <a:lvl1pPr>
              <a:defRPr/>
            </a:lvl1pPr>
          </a:lstStyle>
          <a:p>
            <a:fld id="{4769AC17-6CE1-4184-8E94-9E1E494E9632}" type="slidenum">
              <a:rPr lang="en-US" altLang="en-US"/>
              <a:pPr/>
              <a:t>‹#›</a:t>
            </a:fld>
            <a:endParaRPr lang="en-US" altLang="en-US"/>
          </a:p>
        </p:txBody>
      </p:sp>
    </p:spTree>
    <p:extLst>
      <p:ext uri="{BB962C8B-B14F-4D97-AF65-F5344CB8AC3E}">
        <p14:creationId xmlns:p14="http://schemas.microsoft.com/office/powerpoint/2010/main" val="99884090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1AB13054-39AC-11D8-D593-D94112AE0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C9C3D441-F1AB-EF81-9BC3-D9338AAE0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4780862-B430-874E-D01C-5DDEA4A023D3}"/>
              </a:ext>
            </a:extLst>
          </p:cNvPr>
          <p:cNvSpPr>
            <a:spLocks noGrp="1" noChangeArrowheads="1"/>
          </p:cNvSpPr>
          <p:nvPr>
            <p:ph type="sldNum" sz="quarter" idx="12"/>
          </p:nvPr>
        </p:nvSpPr>
        <p:spPr>
          <a:ln/>
        </p:spPr>
        <p:txBody>
          <a:bodyPr/>
          <a:lstStyle>
            <a:lvl1pPr>
              <a:defRPr/>
            </a:lvl1pPr>
          </a:lstStyle>
          <a:p>
            <a:fld id="{324ED9AB-8AEE-46E6-B43F-71111571B081}" type="slidenum">
              <a:rPr lang="en-US" altLang="en-US"/>
              <a:pPr/>
              <a:t>‹#›</a:t>
            </a:fld>
            <a:endParaRPr lang="en-US" altLang="en-US"/>
          </a:p>
        </p:txBody>
      </p:sp>
    </p:spTree>
    <p:extLst>
      <p:ext uri="{BB962C8B-B14F-4D97-AF65-F5344CB8AC3E}">
        <p14:creationId xmlns:p14="http://schemas.microsoft.com/office/powerpoint/2010/main" val="67829141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CB1C2E1F-E97A-FFCA-76BB-67339A71CC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A453E550-96CF-3CB6-AFB9-21FA85341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D902C19-B335-820B-22C2-B0B2D340EB5F}"/>
              </a:ext>
            </a:extLst>
          </p:cNvPr>
          <p:cNvSpPr>
            <a:spLocks noGrp="1" noChangeArrowheads="1"/>
          </p:cNvSpPr>
          <p:nvPr>
            <p:ph type="sldNum" sz="quarter" idx="12"/>
          </p:nvPr>
        </p:nvSpPr>
        <p:spPr>
          <a:ln/>
        </p:spPr>
        <p:txBody>
          <a:bodyPr/>
          <a:lstStyle>
            <a:lvl1pPr>
              <a:defRPr/>
            </a:lvl1pPr>
          </a:lstStyle>
          <a:p>
            <a:fld id="{A0685091-6101-44EF-856E-AA137A46F78F}" type="slidenum">
              <a:rPr lang="en-US" altLang="en-US"/>
              <a:pPr/>
              <a:t>‹#›</a:t>
            </a:fld>
            <a:endParaRPr lang="en-US" altLang="en-US"/>
          </a:p>
        </p:txBody>
      </p:sp>
    </p:spTree>
    <p:extLst>
      <p:ext uri="{BB962C8B-B14F-4D97-AF65-F5344CB8AC3E}">
        <p14:creationId xmlns:p14="http://schemas.microsoft.com/office/powerpoint/2010/main" val="58364412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664E7E0-DAA3-465E-B24D-FD278C979771}"/>
              </a:ext>
            </a:extLst>
          </p:cNvPr>
          <p:cNvGrpSpPr>
            <a:grpSpLocks/>
          </p:cNvGrpSpPr>
          <p:nvPr/>
        </p:nvGrpSpPr>
        <p:grpSpPr bwMode="auto">
          <a:xfrm>
            <a:off x="-498475" y="1311275"/>
            <a:ext cx="10429875" cy="5908675"/>
            <a:chOff x="-313" y="824"/>
            <a:chExt cx="6570" cy="3722"/>
          </a:xfrm>
        </p:grpSpPr>
        <p:sp>
          <p:nvSpPr>
            <p:cNvPr id="3" name="Rectangle 3">
              <a:extLst>
                <a:ext uri="{FF2B5EF4-FFF2-40B4-BE49-F238E27FC236}">
                  <a16:creationId xmlns:a16="http://schemas.microsoft.com/office/drawing/2014/main" id="{0D41DE3A-7035-04EF-1D7F-B44F21D63534}"/>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4" name="Rectangle 4">
              <a:extLst>
                <a:ext uri="{FF2B5EF4-FFF2-40B4-BE49-F238E27FC236}">
                  <a16:creationId xmlns:a16="http://schemas.microsoft.com/office/drawing/2014/main" id="{59EA72D8-90AB-B582-EB9E-59D671703C28}"/>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5" name="Rectangle 5">
              <a:extLst>
                <a:ext uri="{FF2B5EF4-FFF2-40B4-BE49-F238E27FC236}">
                  <a16:creationId xmlns:a16="http://schemas.microsoft.com/office/drawing/2014/main" id="{9D03795A-C27B-F347-2BAD-AC9B92F6ECF7}"/>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6" name="Rectangle 6">
              <a:extLst>
                <a:ext uri="{FF2B5EF4-FFF2-40B4-BE49-F238E27FC236}">
                  <a16:creationId xmlns:a16="http://schemas.microsoft.com/office/drawing/2014/main" id="{5662559E-D4A6-417D-D51D-03137F966609}"/>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7" name="Rectangle 7">
              <a:extLst>
                <a:ext uri="{FF2B5EF4-FFF2-40B4-BE49-F238E27FC236}">
                  <a16:creationId xmlns:a16="http://schemas.microsoft.com/office/drawing/2014/main" id="{E33D8FC6-EAA7-E630-86A7-B50DFC9A564F}"/>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8" name="Rectangle 8">
              <a:extLst>
                <a:ext uri="{FF2B5EF4-FFF2-40B4-BE49-F238E27FC236}">
                  <a16:creationId xmlns:a16="http://schemas.microsoft.com/office/drawing/2014/main" id="{21E0B96C-A195-81C3-662C-9B128CCADD63}"/>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9" name="Rectangle 9">
              <a:extLst>
                <a:ext uri="{FF2B5EF4-FFF2-40B4-BE49-F238E27FC236}">
                  <a16:creationId xmlns:a16="http://schemas.microsoft.com/office/drawing/2014/main" id="{812DF134-3779-AF49-C545-E136817E1522}"/>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 name="Rectangle 10">
              <a:extLst>
                <a:ext uri="{FF2B5EF4-FFF2-40B4-BE49-F238E27FC236}">
                  <a16:creationId xmlns:a16="http://schemas.microsoft.com/office/drawing/2014/main" id="{74B0042D-13B1-EB4D-D1D0-B539E0B0B94E}"/>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1" name="Rectangle 11">
              <a:extLst>
                <a:ext uri="{FF2B5EF4-FFF2-40B4-BE49-F238E27FC236}">
                  <a16:creationId xmlns:a16="http://schemas.microsoft.com/office/drawing/2014/main" id="{E08B12C0-1DD5-08BB-5C9C-4E3A9E2A2989}"/>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2" name="Rectangle 12">
              <a:extLst>
                <a:ext uri="{FF2B5EF4-FFF2-40B4-BE49-F238E27FC236}">
                  <a16:creationId xmlns:a16="http://schemas.microsoft.com/office/drawing/2014/main" id="{F2B12D85-009C-BD7A-D0AE-3312A4E2B046}"/>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3" name="Rectangle 13">
              <a:extLst>
                <a:ext uri="{FF2B5EF4-FFF2-40B4-BE49-F238E27FC236}">
                  <a16:creationId xmlns:a16="http://schemas.microsoft.com/office/drawing/2014/main" id="{6BEF9738-4F07-6E37-48D7-DD61B06CDD4B}"/>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4" name="Rectangle 14">
              <a:extLst>
                <a:ext uri="{FF2B5EF4-FFF2-40B4-BE49-F238E27FC236}">
                  <a16:creationId xmlns:a16="http://schemas.microsoft.com/office/drawing/2014/main" id="{21584B06-9887-E7F8-2F56-3EFE2BBD315C}"/>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5" name="Rectangle 15">
              <a:extLst>
                <a:ext uri="{FF2B5EF4-FFF2-40B4-BE49-F238E27FC236}">
                  <a16:creationId xmlns:a16="http://schemas.microsoft.com/office/drawing/2014/main" id="{62C1E623-2E34-40B4-048F-45DE598D451B}"/>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6" name="Rectangle 16">
              <a:extLst>
                <a:ext uri="{FF2B5EF4-FFF2-40B4-BE49-F238E27FC236}">
                  <a16:creationId xmlns:a16="http://schemas.microsoft.com/office/drawing/2014/main" id="{041A592C-603B-5855-0632-1D7A07A1C5A3}"/>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7" name="Rectangle 17">
              <a:extLst>
                <a:ext uri="{FF2B5EF4-FFF2-40B4-BE49-F238E27FC236}">
                  <a16:creationId xmlns:a16="http://schemas.microsoft.com/office/drawing/2014/main" id="{006DA709-E361-6D23-CE82-313C90B955D7}"/>
                </a:ext>
              </a:extLst>
            </p:cNvPr>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8" name="Rectangle 18">
              <a:extLst>
                <a:ext uri="{FF2B5EF4-FFF2-40B4-BE49-F238E27FC236}">
                  <a16:creationId xmlns:a16="http://schemas.microsoft.com/office/drawing/2014/main" id="{29F3BD02-BA3B-0897-17BB-2D96EE4F4E71}"/>
                </a:ext>
              </a:extLst>
            </p:cNvPr>
            <p:cNvSpPr>
              <a:spLocks noChangeArrowheads="1"/>
            </p:cNvSpPr>
            <p:nvPr userDrawn="1"/>
          </p:nvSpPr>
          <p:spPr bwMode="hidden">
            <a:xfrm rot="39991575" flipH="1" flipV="1">
              <a:off x="5373"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9" name="Rectangle 19">
              <a:extLst>
                <a:ext uri="{FF2B5EF4-FFF2-40B4-BE49-F238E27FC236}">
                  <a16:creationId xmlns:a16="http://schemas.microsoft.com/office/drawing/2014/main" id="{0BC19D4A-C7CD-73E8-F3F6-B49988117D42}"/>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0" name="Rectangle 20">
              <a:extLst>
                <a:ext uri="{FF2B5EF4-FFF2-40B4-BE49-F238E27FC236}">
                  <a16:creationId xmlns:a16="http://schemas.microsoft.com/office/drawing/2014/main" id="{38468312-2266-182A-FADE-E70137B4F334}"/>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1" name="Rectangle 21">
              <a:extLst>
                <a:ext uri="{FF2B5EF4-FFF2-40B4-BE49-F238E27FC236}">
                  <a16:creationId xmlns:a16="http://schemas.microsoft.com/office/drawing/2014/main" id="{0D8454E2-E734-80E3-8AF4-7FD761A45FBC}"/>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2" name="Rectangle 22">
              <a:extLst>
                <a:ext uri="{FF2B5EF4-FFF2-40B4-BE49-F238E27FC236}">
                  <a16:creationId xmlns:a16="http://schemas.microsoft.com/office/drawing/2014/main" id="{793B4942-4D94-5A5E-6A3E-5F3EDC456347}"/>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3" name="Rectangle 23">
              <a:extLst>
                <a:ext uri="{FF2B5EF4-FFF2-40B4-BE49-F238E27FC236}">
                  <a16:creationId xmlns:a16="http://schemas.microsoft.com/office/drawing/2014/main" id="{1CA9A65D-7FA8-2B83-5765-A83D607EDD72}"/>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4" name="Rectangle 24">
              <a:extLst>
                <a:ext uri="{FF2B5EF4-FFF2-40B4-BE49-F238E27FC236}">
                  <a16:creationId xmlns:a16="http://schemas.microsoft.com/office/drawing/2014/main" id="{ACB774F8-2E95-8A3A-0391-0CA961395861}"/>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ndParaRPr>
            </a:p>
          </p:txBody>
        </p:sp>
        <p:sp>
          <p:nvSpPr>
            <p:cNvPr id="25" name="Rectangle 25">
              <a:extLst>
                <a:ext uri="{FF2B5EF4-FFF2-40B4-BE49-F238E27FC236}">
                  <a16:creationId xmlns:a16="http://schemas.microsoft.com/office/drawing/2014/main" id="{A0DD18F3-47E2-FEA1-8DBC-76178220FD6D}"/>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26" name="Rectangle 26">
              <a:extLst>
                <a:ext uri="{FF2B5EF4-FFF2-40B4-BE49-F238E27FC236}">
                  <a16:creationId xmlns:a16="http://schemas.microsoft.com/office/drawing/2014/main" id="{099392E3-83B6-A45B-6B5E-1D248559E9F2}"/>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7" name="Rectangle 27">
              <a:extLst>
                <a:ext uri="{FF2B5EF4-FFF2-40B4-BE49-F238E27FC236}">
                  <a16:creationId xmlns:a16="http://schemas.microsoft.com/office/drawing/2014/main" id="{07892EDC-33F7-E2CB-DFFB-0B45BD38D828}"/>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8" name="Rectangle 28">
              <a:extLst>
                <a:ext uri="{FF2B5EF4-FFF2-40B4-BE49-F238E27FC236}">
                  <a16:creationId xmlns:a16="http://schemas.microsoft.com/office/drawing/2014/main" id="{4FDEDB15-D28C-5D76-4E0A-7ED3E467B27B}"/>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9" name="Rectangle 29">
              <a:extLst>
                <a:ext uri="{FF2B5EF4-FFF2-40B4-BE49-F238E27FC236}">
                  <a16:creationId xmlns:a16="http://schemas.microsoft.com/office/drawing/2014/main" id="{C3588C0D-B89C-E098-92D0-F91D980197E9}"/>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0" name="Rectangle 30">
              <a:extLst>
                <a:ext uri="{FF2B5EF4-FFF2-40B4-BE49-F238E27FC236}">
                  <a16:creationId xmlns:a16="http://schemas.microsoft.com/office/drawing/2014/main" id="{53CB42AD-E82C-F2E0-D18F-7094DAAA8026}"/>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1" name="Rectangle 31">
              <a:extLst>
                <a:ext uri="{FF2B5EF4-FFF2-40B4-BE49-F238E27FC236}">
                  <a16:creationId xmlns:a16="http://schemas.microsoft.com/office/drawing/2014/main" id="{F1ED8616-6EA9-51D7-3F04-7840F8B4CA8F}"/>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2" name="Rectangle 32">
              <a:extLst>
                <a:ext uri="{FF2B5EF4-FFF2-40B4-BE49-F238E27FC236}">
                  <a16:creationId xmlns:a16="http://schemas.microsoft.com/office/drawing/2014/main" id="{D8EE80D1-B661-6EF4-65C7-4EA73D19B062}"/>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3" name="Rectangle 33">
              <a:extLst>
                <a:ext uri="{FF2B5EF4-FFF2-40B4-BE49-F238E27FC236}">
                  <a16:creationId xmlns:a16="http://schemas.microsoft.com/office/drawing/2014/main" id="{1217A2E1-A403-5DCC-70E6-809B142DD289}"/>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4" name="Rectangle 34">
              <a:extLst>
                <a:ext uri="{FF2B5EF4-FFF2-40B4-BE49-F238E27FC236}">
                  <a16:creationId xmlns:a16="http://schemas.microsoft.com/office/drawing/2014/main" id="{021138AF-14B1-3637-75B8-D1E3F990018D}"/>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5" name="Oval 35">
              <a:extLst>
                <a:ext uri="{FF2B5EF4-FFF2-40B4-BE49-F238E27FC236}">
                  <a16:creationId xmlns:a16="http://schemas.microsoft.com/office/drawing/2014/main" id="{FFE7AA03-6C80-FEDA-6C4C-ED1A8ABA56A0}"/>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6" name="Oval 36">
              <a:extLst>
                <a:ext uri="{FF2B5EF4-FFF2-40B4-BE49-F238E27FC236}">
                  <a16:creationId xmlns:a16="http://schemas.microsoft.com/office/drawing/2014/main" id="{1077CD6B-13B4-D8EB-4264-3A3F6D5A53CE}"/>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7" name="Oval 37">
              <a:extLst>
                <a:ext uri="{FF2B5EF4-FFF2-40B4-BE49-F238E27FC236}">
                  <a16:creationId xmlns:a16="http://schemas.microsoft.com/office/drawing/2014/main" id="{219AD4F9-7D0E-DD34-38EA-B964C50E4885}"/>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8" name="Oval 38">
              <a:extLst>
                <a:ext uri="{FF2B5EF4-FFF2-40B4-BE49-F238E27FC236}">
                  <a16:creationId xmlns:a16="http://schemas.microsoft.com/office/drawing/2014/main" id="{A32056A3-12F9-03C1-6FAA-FC574D289E1A}"/>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9" name="Oval 39">
              <a:extLst>
                <a:ext uri="{FF2B5EF4-FFF2-40B4-BE49-F238E27FC236}">
                  <a16:creationId xmlns:a16="http://schemas.microsoft.com/office/drawing/2014/main" id="{B1CE16F9-0265-4743-E0F4-6E0545ED6951}"/>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0" name="Oval 40">
              <a:extLst>
                <a:ext uri="{FF2B5EF4-FFF2-40B4-BE49-F238E27FC236}">
                  <a16:creationId xmlns:a16="http://schemas.microsoft.com/office/drawing/2014/main" id="{669DE14A-30DB-384F-9D6F-7130176E0A50}"/>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1" name="Oval 41">
              <a:extLst>
                <a:ext uri="{FF2B5EF4-FFF2-40B4-BE49-F238E27FC236}">
                  <a16:creationId xmlns:a16="http://schemas.microsoft.com/office/drawing/2014/main" id="{347D2E4C-F075-558C-2115-E4191A6F8BD1}"/>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2" name="Oval 42">
              <a:extLst>
                <a:ext uri="{FF2B5EF4-FFF2-40B4-BE49-F238E27FC236}">
                  <a16:creationId xmlns:a16="http://schemas.microsoft.com/office/drawing/2014/main" id="{17893EAE-B0AA-5D80-2993-EA11A12AC436}"/>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3" name="Oval 43">
              <a:extLst>
                <a:ext uri="{FF2B5EF4-FFF2-40B4-BE49-F238E27FC236}">
                  <a16:creationId xmlns:a16="http://schemas.microsoft.com/office/drawing/2014/main" id="{A115A2AE-F41B-3018-8169-F406A267BD20}"/>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4" name="Oval 44">
              <a:extLst>
                <a:ext uri="{FF2B5EF4-FFF2-40B4-BE49-F238E27FC236}">
                  <a16:creationId xmlns:a16="http://schemas.microsoft.com/office/drawing/2014/main" id="{D9FEC8A6-8B83-B311-C1FC-A279D2BBC14D}"/>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5" name="Oval 45">
              <a:extLst>
                <a:ext uri="{FF2B5EF4-FFF2-40B4-BE49-F238E27FC236}">
                  <a16:creationId xmlns:a16="http://schemas.microsoft.com/office/drawing/2014/main" id="{60B6C473-D4C5-6865-1187-48BFE4FF497B}"/>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6" name="Oval 46">
              <a:extLst>
                <a:ext uri="{FF2B5EF4-FFF2-40B4-BE49-F238E27FC236}">
                  <a16:creationId xmlns:a16="http://schemas.microsoft.com/office/drawing/2014/main" id="{E8FAFF7C-250B-8B99-EB53-F8B2C77920FB}"/>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7" name="Oval 47">
              <a:extLst>
                <a:ext uri="{FF2B5EF4-FFF2-40B4-BE49-F238E27FC236}">
                  <a16:creationId xmlns:a16="http://schemas.microsoft.com/office/drawing/2014/main" id="{F4040229-862C-1415-A6BA-0F32472113DF}"/>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8" name="Oval 48">
              <a:extLst>
                <a:ext uri="{FF2B5EF4-FFF2-40B4-BE49-F238E27FC236}">
                  <a16:creationId xmlns:a16="http://schemas.microsoft.com/office/drawing/2014/main" id="{F9704F3D-47AE-4B78-27C3-60443B1CCF79}"/>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9" name="Oval 49">
              <a:extLst>
                <a:ext uri="{FF2B5EF4-FFF2-40B4-BE49-F238E27FC236}">
                  <a16:creationId xmlns:a16="http://schemas.microsoft.com/office/drawing/2014/main" id="{666118BA-96C9-6E1A-3348-F2E34992AEB7}"/>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0" name="Oval 50">
              <a:extLst>
                <a:ext uri="{FF2B5EF4-FFF2-40B4-BE49-F238E27FC236}">
                  <a16:creationId xmlns:a16="http://schemas.microsoft.com/office/drawing/2014/main" id="{74150D15-259E-F30C-BB2D-4A645B8B6904}"/>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1" name="Oval 51">
              <a:extLst>
                <a:ext uri="{FF2B5EF4-FFF2-40B4-BE49-F238E27FC236}">
                  <a16:creationId xmlns:a16="http://schemas.microsoft.com/office/drawing/2014/main" id="{AA65866C-AB11-943E-6705-C99E05E5DE5C}"/>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2" name="Oval 52">
              <a:extLst>
                <a:ext uri="{FF2B5EF4-FFF2-40B4-BE49-F238E27FC236}">
                  <a16:creationId xmlns:a16="http://schemas.microsoft.com/office/drawing/2014/main" id="{29F6B2AD-82AA-4CD6-595C-09DA72B407B2}"/>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3" name="Oval 53">
              <a:extLst>
                <a:ext uri="{FF2B5EF4-FFF2-40B4-BE49-F238E27FC236}">
                  <a16:creationId xmlns:a16="http://schemas.microsoft.com/office/drawing/2014/main" id="{9AE68657-18DF-4EE1-52C8-D3803ED2C63C}"/>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4" name="Oval 54">
              <a:extLst>
                <a:ext uri="{FF2B5EF4-FFF2-40B4-BE49-F238E27FC236}">
                  <a16:creationId xmlns:a16="http://schemas.microsoft.com/office/drawing/2014/main" id="{49A0C4D7-46DF-7B0B-A394-27EA55C5AB91}"/>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5" name="Oval 55">
              <a:extLst>
                <a:ext uri="{FF2B5EF4-FFF2-40B4-BE49-F238E27FC236}">
                  <a16:creationId xmlns:a16="http://schemas.microsoft.com/office/drawing/2014/main" id="{96E4087F-4A43-D3D2-31CF-C8F7BB81B63E}"/>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6" name="Oval 56">
              <a:extLst>
                <a:ext uri="{FF2B5EF4-FFF2-40B4-BE49-F238E27FC236}">
                  <a16:creationId xmlns:a16="http://schemas.microsoft.com/office/drawing/2014/main" id="{4A85F0CB-DB3E-CC5D-7081-72EAC461183F}"/>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7" name="Oval 57">
              <a:extLst>
                <a:ext uri="{FF2B5EF4-FFF2-40B4-BE49-F238E27FC236}">
                  <a16:creationId xmlns:a16="http://schemas.microsoft.com/office/drawing/2014/main" id="{D6BA4CDC-2D49-83BA-9125-4EA2EE3E056F}"/>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8" name="Oval 58">
              <a:extLst>
                <a:ext uri="{FF2B5EF4-FFF2-40B4-BE49-F238E27FC236}">
                  <a16:creationId xmlns:a16="http://schemas.microsoft.com/office/drawing/2014/main" id="{80BA91D3-6A21-A4AF-F8CC-9E64D891C9F4}"/>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9" name="Oval 59">
              <a:extLst>
                <a:ext uri="{FF2B5EF4-FFF2-40B4-BE49-F238E27FC236}">
                  <a16:creationId xmlns:a16="http://schemas.microsoft.com/office/drawing/2014/main" id="{F8308EB4-FCBF-4999-3BEF-CFF4A3D7485F}"/>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0" name="Oval 60">
              <a:extLst>
                <a:ext uri="{FF2B5EF4-FFF2-40B4-BE49-F238E27FC236}">
                  <a16:creationId xmlns:a16="http://schemas.microsoft.com/office/drawing/2014/main" id="{CC0BBF29-B2CC-60FF-52E9-2DBDB8EA77B0}"/>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1" name="Oval 61">
              <a:extLst>
                <a:ext uri="{FF2B5EF4-FFF2-40B4-BE49-F238E27FC236}">
                  <a16:creationId xmlns:a16="http://schemas.microsoft.com/office/drawing/2014/main" id="{0CD7CA9F-7ED0-648B-8536-B2D4D9E82BA7}"/>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2" name="Oval 62">
              <a:extLst>
                <a:ext uri="{FF2B5EF4-FFF2-40B4-BE49-F238E27FC236}">
                  <a16:creationId xmlns:a16="http://schemas.microsoft.com/office/drawing/2014/main" id="{A9BF869B-06C5-2835-7755-E22779EADA31}"/>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3" name="Oval 63">
              <a:extLst>
                <a:ext uri="{FF2B5EF4-FFF2-40B4-BE49-F238E27FC236}">
                  <a16:creationId xmlns:a16="http://schemas.microsoft.com/office/drawing/2014/main" id="{1CCC95D1-9BF3-FF77-CA1B-D23F6907CB2D}"/>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6" name="Oval 64">
              <a:extLst>
                <a:ext uri="{FF2B5EF4-FFF2-40B4-BE49-F238E27FC236}">
                  <a16:creationId xmlns:a16="http://schemas.microsoft.com/office/drawing/2014/main" id="{202B4501-D60E-333E-C403-5C420D9B1458}"/>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7" name="Oval 65">
              <a:extLst>
                <a:ext uri="{FF2B5EF4-FFF2-40B4-BE49-F238E27FC236}">
                  <a16:creationId xmlns:a16="http://schemas.microsoft.com/office/drawing/2014/main" id="{B5E1DC8E-7079-AFBD-BBBF-EA7884549493}"/>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8" name="Oval 66">
              <a:extLst>
                <a:ext uri="{FF2B5EF4-FFF2-40B4-BE49-F238E27FC236}">
                  <a16:creationId xmlns:a16="http://schemas.microsoft.com/office/drawing/2014/main" id="{8EBAD81A-036B-EEB0-A016-00B3A9E6A577}"/>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9" name="Oval 67">
              <a:extLst>
                <a:ext uri="{FF2B5EF4-FFF2-40B4-BE49-F238E27FC236}">
                  <a16:creationId xmlns:a16="http://schemas.microsoft.com/office/drawing/2014/main" id="{495ABE4D-91EF-A41D-CA2A-91A9A7E435FB}"/>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0" name="Oval 68">
              <a:extLst>
                <a:ext uri="{FF2B5EF4-FFF2-40B4-BE49-F238E27FC236}">
                  <a16:creationId xmlns:a16="http://schemas.microsoft.com/office/drawing/2014/main" id="{DE89C01F-1D64-ABCB-8E3C-C8A59B3223B6}"/>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1" name="Oval 69">
              <a:extLst>
                <a:ext uri="{FF2B5EF4-FFF2-40B4-BE49-F238E27FC236}">
                  <a16:creationId xmlns:a16="http://schemas.microsoft.com/office/drawing/2014/main" id="{873C7E04-B0EE-CA8D-A71C-95C8CFF70948}"/>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2" name="Oval 70">
              <a:extLst>
                <a:ext uri="{FF2B5EF4-FFF2-40B4-BE49-F238E27FC236}">
                  <a16:creationId xmlns:a16="http://schemas.microsoft.com/office/drawing/2014/main" id="{CC98339C-E630-DE5A-7876-9943AECEF7AB}"/>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3" name="Oval 71">
              <a:extLst>
                <a:ext uri="{FF2B5EF4-FFF2-40B4-BE49-F238E27FC236}">
                  <a16:creationId xmlns:a16="http://schemas.microsoft.com/office/drawing/2014/main" id="{64E5D7FE-99AF-9F3C-B1E0-58BCA269A012}"/>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4" name="Oval 72">
              <a:extLst>
                <a:ext uri="{FF2B5EF4-FFF2-40B4-BE49-F238E27FC236}">
                  <a16:creationId xmlns:a16="http://schemas.microsoft.com/office/drawing/2014/main" id="{3FFAEF36-D1C6-508C-F82E-816D212B4DC4}"/>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5" name="Oval 73">
              <a:extLst>
                <a:ext uri="{FF2B5EF4-FFF2-40B4-BE49-F238E27FC236}">
                  <a16:creationId xmlns:a16="http://schemas.microsoft.com/office/drawing/2014/main" id="{BF3EEA5F-8693-41BB-C898-97F8C6F72067}"/>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6" name="Oval 74">
              <a:extLst>
                <a:ext uri="{FF2B5EF4-FFF2-40B4-BE49-F238E27FC236}">
                  <a16:creationId xmlns:a16="http://schemas.microsoft.com/office/drawing/2014/main" id="{FDA895A5-BF76-2729-FC97-C9E58C785AF7}"/>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7" name="Oval 75">
              <a:extLst>
                <a:ext uri="{FF2B5EF4-FFF2-40B4-BE49-F238E27FC236}">
                  <a16:creationId xmlns:a16="http://schemas.microsoft.com/office/drawing/2014/main" id="{BDD692CD-6EE9-01F6-5B45-33FAAC53957C}"/>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8" name="Oval 76">
              <a:extLst>
                <a:ext uri="{FF2B5EF4-FFF2-40B4-BE49-F238E27FC236}">
                  <a16:creationId xmlns:a16="http://schemas.microsoft.com/office/drawing/2014/main" id="{37DA898C-85D7-6EBA-E52F-4061C32679F7}"/>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9" name="Oval 77">
              <a:extLst>
                <a:ext uri="{FF2B5EF4-FFF2-40B4-BE49-F238E27FC236}">
                  <a16:creationId xmlns:a16="http://schemas.microsoft.com/office/drawing/2014/main" id="{E353BB89-5DB3-501A-7177-7AD05B868427}"/>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0" name="Oval 78">
              <a:extLst>
                <a:ext uri="{FF2B5EF4-FFF2-40B4-BE49-F238E27FC236}">
                  <a16:creationId xmlns:a16="http://schemas.microsoft.com/office/drawing/2014/main" id="{F1321081-9E55-4D11-7917-688C4F8E3839}"/>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1" name="Oval 79">
              <a:extLst>
                <a:ext uri="{FF2B5EF4-FFF2-40B4-BE49-F238E27FC236}">
                  <a16:creationId xmlns:a16="http://schemas.microsoft.com/office/drawing/2014/main" id="{704748B8-E00E-63D6-1D68-3D75149024F5}"/>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2" name="Oval 80">
              <a:extLst>
                <a:ext uri="{FF2B5EF4-FFF2-40B4-BE49-F238E27FC236}">
                  <a16:creationId xmlns:a16="http://schemas.microsoft.com/office/drawing/2014/main" id="{6A0BA060-4778-DCEB-B8CA-1790FCD8CDD9}"/>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3" name="Oval 81">
              <a:extLst>
                <a:ext uri="{FF2B5EF4-FFF2-40B4-BE49-F238E27FC236}">
                  <a16:creationId xmlns:a16="http://schemas.microsoft.com/office/drawing/2014/main" id="{D1CEA73E-B790-8E44-A3D7-36796A739D53}"/>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4" name="Oval 82">
              <a:extLst>
                <a:ext uri="{FF2B5EF4-FFF2-40B4-BE49-F238E27FC236}">
                  <a16:creationId xmlns:a16="http://schemas.microsoft.com/office/drawing/2014/main" id="{853C477B-F002-C234-28FC-EA8199C21C24}"/>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5" name="Oval 83">
              <a:extLst>
                <a:ext uri="{FF2B5EF4-FFF2-40B4-BE49-F238E27FC236}">
                  <a16:creationId xmlns:a16="http://schemas.microsoft.com/office/drawing/2014/main" id="{44A7BF66-7B8E-46A1-6530-06CF0D45A6FC}"/>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6" name="Oval 84">
              <a:extLst>
                <a:ext uri="{FF2B5EF4-FFF2-40B4-BE49-F238E27FC236}">
                  <a16:creationId xmlns:a16="http://schemas.microsoft.com/office/drawing/2014/main" id="{8D03DF4C-A3D1-8A17-7641-132CC1E0FF71}"/>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7" name="Oval 85">
              <a:extLst>
                <a:ext uri="{FF2B5EF4-FFF2-40B4-BE49-F238E27FC236}">
                  <a16:creationId xmlns:a16="http://schemas.microsoft.com/office/drawing/2014/main" id="{ABC49D48-9F49-DB3E-0B24-0846B61BCA81}"/>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8" name="Oval 86">
              <a:extLst>
                <a:ext uri="{FF2B5EF4-FFF2-40B4-BE49-F238E27FC236}">
                  <a16:creationId xmlns:a16="http://schemas.microsoft.com/office/drawing/2014/main" id="{F851B650-C6A0-0387-4C8B-499BBEA4D584}"/>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9" name="Oval 87">
              <a:extLst>
                <a:ext uri="{FF2B5EF4-FFF2-40B4-BE49-F238E27FC236}">
                  <a16:creationId xmlns:a16="http://schemas.microsoft.com/office/drawing/2014/main" id="{29EBC1FD-79BC-2ACB-05F2-2AEE70FC9F26}"/>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0" name="Oval 88">
              <a:extLst>
                <a:ext uri="{FF2B5EF4-FFF2-40B4-BE49-F238E27FC236}">
                  <a16:creationId xmlns:a16="http://schemas.microsoft.com/office/drawing/2014/main" id="{39BB6044-8008-2D6E-08A1-C93A87DADD1A}"/>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1" name="Oval 89">
              <a:extLst>
                <a:ext uri="{FF2B5EF4-FFF2-40B4-BE49-F238E27FC236}">
                  <a16:creationId xmlns:a16="http://schemas.microsoft.com/office/drawing/2014/main" id="{AD316535-347F-744B-8F8C-BF2D9AF85208}"/>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4" name="Oval 90">
              <a:extLst>
                <a:ext uri="{FF2B5EF4-FFF2-40B4-BE49-F238E27FC236}">
                  <a16:creationId xmlns:a16="http://schemas.microsoft.com/office/drawing/2014/main" id="{44DD1F4B-A52C-B09A-E762-969CB16AEB76}"/>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5" name="Oval 91">
              <a:extLst>
                <a:ext uri="{FF2B5EF4-FFF2-40B4-BE49-F238E27FC236}">
                  <a16:creationId xmlns:a16="http://schemas.microsoft.com/office/drawing/2014/main" id="{5A13A072-07B8-D845-9CD6-AD59BC88152E}"/>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6" name="Oval 92">
              <a:extLst>
                <a:ext uri="{FF2B5EF4-FFF2-40B4-BE49-F238E27FC236}">
                  <a16:creationId xmlns:a16="http://schemas.microsoft.com/office/drawing/2014/main" id="{CFD1FA82-444A-94D6-3E88-1667FCD7A24D}"/>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7" name="Oval 93">
              <a:extLst>
                <a:ext uri="{FF2B5EF4-FFF2-40B4-BE49-F238E27FC236}">
                  <a16:creationId xmlns:a16="http://schemas.microsoft.com/office/drawing/2014/main" id="{54CB4D97-7BB1-A09E-C7F3-239A13CC38E2}"/>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8" name="Oval 94">
              <a:extLst>
                <a:ext uri="{FF2B5EF4-FFF2-40B4-BE49-F238E27FC236}">
                  <a16:creationId xmlns:a16="http://schemas.microsoft.com/office/drawing/2014/main" id="{57216099-CD63-AC23-BA33-003BF891EDEF}"/>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9" name="Oval 95">
              <a:extLst>
                <a:ext uri="{FF2B5EF4-FFF2-40B4-BE49-F238E27FC236}">
                  <a16:creationId xmlns:a16="http://schemas.microsoft.com/office/drawing/2014/main" id="{E3C09CC4-322F-D26C-A0AD-F8CD50A08334}"/>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0" name="Oval 96">
              <a:extLst>
                <a:ext uri="{FF2B5EF4-FFF2-40B4-BE49-F238E27FC236}">
                  <a16:creationId xmlns:a16="http://schemas.microsoft.com/office/drawing/2014/main" id="{ADFD6B46-1EB7-E8C8-D80E-2D684ED7A47E}"/>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1" name="Oval 97">
              <a:extLst>
                <a:ext uri="{FF2B5EF4-FFF2-40B4-BE49-F238E27FC236}">
                  <a16:creationId xmlns:a16="http://schemas.microsoft.com/office/drawing/2014/main" id="{843243D4-675D-E7D9-C8AA-3F1DFCC2CD31}"/>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2" name="Oval 98">
              <a:extLst>
                <a:ext uri="{FF2B5EF4-FFF2-40B4-BE49-F238E27FC236}">
                  <a16:creationId xmlns:a16="http://schemas.microsoft.com/office/drawing/2014/main" id="{413679B7-3268-BDD0-4D3F-D84FE20EEE54}"/>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3" name="Oval 99">
              <a:extLst>
                <a:ext uri="{FF2B5EF4-FFF2-40B4-BE49-F238E27FC236}">
                  <a16:creationId xmlns:a16="http://schemas.microsoft.com/office/drawing/2014/main" id="{464F0183-A646-1758-59A1-0CC93D755C47}"/>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4" name="Oval 100">
              <a:extLst>
                <a:ext uri="{FF2B5EF4-FFF2-40B4-BE49-F238E27FC236}">
                  <a16:creationId xmlns:a16="http://schemas.microsoft.com/office/drawing/2014/main" id="{700E42D6-0FAD-4066-9640-18F25F5916D2}"/>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5" name="Oval 101">
              <a:extLst>
                <a:ext uri="{FF2B5EF4-FFF2-40B4-BE49-F238E27FC236}">
                  <a16:creationId xmlns:a16="http://schemas.microsoft.com/office/drawing/2014/main" id="{49485903-F2AC-FF2A-FA6A-4912525361B2}"/>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6" name="Oval 102">
              <a:extLst>
                <a:ext uri="{FF2B5EF4-FFF2-40B4-BE49-F238E27FC236}">
                  <a16:creationId xmlns:a16="http://schemas.microsoft.com/office/drawing/2014/main" id="{27B7804A-14FF-12AD-67B5-B1FB00C8F1EE}"/>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7" name="Oval 103">
              <a:extLst>
                <a:ext uri="{FF2B5EF4-FFF2-40B4-BE49-F238E27FC236}">
                  <a16:creationId xmlns:a16="http://schemas.microsoft.com/office/drawing/2014/main" id="{DA105356-6663-EC0A-9C1D-4F969D3F93F7}"/>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8" name="Oval 104">
              <a:extLst>
                <a:ext uri="{FF2B5EF4-FFF2-40B4-BE49-F238E27FC236}">
                  <a16:creationId xmlns:a16="http://schemas.microsoft.com/office/drawing/2014/main" id="{26D76201-B68B-39F1-80BC-1AA771E65D9D}"/>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59" name="Oval 105">
              <a:extLst>
                <a:ext uri="{FF2B5EF4-FFF2-40B4-BE49-F238E27FC236}">
                  <a16:creationId xmlns:a16="http://schemas.microsoft.com/office/drawing/2014/main" id="{B37FBCCB-B528-5FFE-5A83-E9953534CFDE}"/>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0" name="Oval 106">
              <a:extLst>
                <a:ext uri="{FF2B5EF4-FFF2-40B4-BE49-F238E27FC236}">
                  <a16:creationId xmlns:a16="http://schemas.microsoft.com/office/drawing/2014/main" id="{A33B6646-A454-0B28-2184-98E94BFD5E2D}"/>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1" name="Oval 107">
              <a:extLst>
                <a:ext uri="{FF2B5EF4-FFF2-40B4-BE49-F238E27FC236}">
                  <a16:creationId xmlns:a16="http://schemas.microsoft.com/office/drawing/2014/main" id="{F432B32E-4465-7C85-A5A8-0B644550E5B2}"/>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2" name="Oval 108">
              <a:extLst>
                <a:ext uri="{FF2B5EF4-FFF2-40B4-BE49-F238E27FC236}">
                  <a16:creationId xmlns:a16="http://schemas.microsoft.com/office/drawing/2014/main" id="{FC6533D0-0F01-3D2C-E607-59F796F03DF6}"/>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3" name="Oval 109">
              <a:extLst>
                <a:ext uri="{FF2B5EF4-FFF2-40B4-BE49-F238E27FC236}">
                  <a16:creationId xmlns:a16="http://schemas.microsoft.com/office/drawing/2014/main" id="{B59B2C67-3ADC-4D22-87A7-66A29CDDABED}"/>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4" name="Oval 110">
              <a:extLst>
                <a:ext uri="{FF2B5EF4-FFF2-40B4-BE49-F238E27FC236}">
                  <a16:creationId xmlns:a16="http://schemas.microsoft.com/office/drawing/2014/main" id="{046C5AB8-F214-88D9-C8AE-6B368A98203D}"/>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5" name="Oval 111">
              <a:extLst>
                <a:ext uri="{FF2B5EF4-FFF2-40B4-BE49-F238E27FC236}">
                  <a16:creationId xmlns:a16="http://schemas.microsoft.com/office/drawing/2014/main" id="{2BA51E81-AA32-0C0D-45B7-04C5A9779CC0}"/>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6" name="Oval 112">
              <a:extLst>
                <a:ext uri="{FF2B5EF4-FFF2-40B4-BE49-F238E27FC236}">
                  <a16:creationId xmlns:a16="http://schemas.microsoft.com/office/drawing/2014/main" id="{BA1820B8-F6EC-CB7F-36F0-A4C366E2EC14}"/>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7" name="Oval 113">
              <a:extLst>
                <a:ext uri="{FF2B5EF4-FFF2-40B4-BE49-F238E27FC236}">
                  <a16:creationId xmlns:a16="http://schemas.microsoft.com/office/drawing/2014/main" id="{004B70C9-1DEA-A4D7-D5F9-5DE7F0F8C6C2}"/>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8" name="Oval 114">
              <a:extLst>
                <a:ext uri="{FF2B5EF4-FFF2-40B4-BE49-F238E27FC236}">
                  <a16:creationId xmlns:a16="http://schemas.microsoft.com/office/drawing/2014/main" id="{9B47253F-64B3-EEC0-4017-2206E3993AA9}"/>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69" name="Oval 115">
              <a:extLst>
                <a:ext uri="{FF2B5EF4-FFF2-40B4-BE49-F238E27FC236}">
                  <a16:creationId xmlns:a16="http://schemas.microsoft.com/office/drawing/2014/main" id="{58381442-8DB3-1AC2-E143-39C6936F8753}"/>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0" name="Oval 116">
              <a:extLst>
                <a:ext uri="{FF2B5EF4-FFF2-40B4-BE49-F238E27FC236}">
                  <a16:creationId xmlns:a16="http://schemas.microsoft.com/office/drawing/2014/main" id="{43E300EB-5E1C-368E-31C2-18F14D35B43C}"/>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1" name="Oval 117">
              <a:extLst>
                <a:ext uri="{FF2B5EF4-FFF2-40B4-BE49-F238E27FC236}">
                  <a16:creationId xmlns:a16="http://schemas.microsoft.com/office/drawing/2014/main" id="{00001EBA-9D81-39FC-1947-ABDB07FAB73E}"/>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2" name="Oval 118">
              <a:extLst>
                <a:ext uri="{FF2B5EF4-FFF2-40B4-BE49-F238E27FC236}">
                  <a16:creationId xmlns:a16="http://schemas.microsoft.com/office/drawing/2014/main" id="{7C7C6EFD-6962-33D6-0713-593E52CC4109}"/>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3" name="Oval 119">
              <a:extLst>
                <a:ext uri="{FF2B5EF4-FFF2-40B4-BE49-F238E27FC236}">
                  <a16:creationId xmlns:a16="http://schemas.microsoft.com/office/drawing/2014/main" id="{B5CFD3D2-7AB7-4E1D-3E13-01C778FC366E}"/>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4" name="Oval 120">
              <a:extLst>
                <a:ext uri="{FF2B5EF4-FFF2-40B4-BE49-F238E27FC236}">
                  <a16:creationId xmlns:a16="http://schemas.microsoft.com/office/drawing/2014/main" id="{EB1B02AB-0E04-4D94-C9AD-9BB4A5344030}"/>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5" name="Oval 121">
              <a:extLst>
                <a:ext uri="{FF2B5EF4-FFF2-40B4-BE49-F238E27FC236}">
                  <a16:creationId xmlns:a16="http://schemas.microsoft.com/office/drawing/2014/main" id="{6BCE1BFD-5812-7B14-54C1-487F1419D450}"/>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6" name="Oval 122">
              <a:extLst>
                <a:ext uri="{FF2B5EF4-FFF2-40B4-BE49-F238E27FC236}">
                  <a16:creationId xmlns:a16="http://schemas.microsoft.com/office/drawing/2014/main" id="{D1DB913F-945D-9AD5-E1F0-834430EAA9F7}"/>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7" name="Oval 123">
              <a:extLst>
                <a:ext uri="{FF2B5EF4-FFF2-40B4-BE49-F238E27FC236}">
                  <a16:creationId xmlns:a16="http://schemas.microsoft.com/office/drawing/2014/main" id="{07C3AF3B-5A61-F92F-83C2-D86D619A2D98}"/>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8" name="Oval 124">
              <a:extLst>
                <a:ext uri="{FF2B5EF4-FFF2-40B4-BE49-F238E27FC236}">
                  <a16:creationId xmlns:a16="http://schemas.microsoft.com/office/drawing/2014/main" id="{69F2EF55-722A-B6C9-9FFE-468D15411593}"/>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79" name="Oval 125">
              <a:extLst>
                <a:ext uri="{FF2B5EF4-FFF2-40B4-BE49-F238E27FC236}">
                  <a16:creationId xmlns:a16="http://schemas.microsoft.com/office/drawing/2014/main" id="{104EE461-C7BE-64B1-FA85-EA7E17F907DF}"/>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0" name="Oval 126">
              <a:extLst>
                <a:ext uri="{FF2B5EF4-FFF2-40B4-BE49-F238E27FC236}">
                  <a16:creationId xmlns:a16="http://schemas.microsoft.com/office/drawing/2014/main" id="{790D0A20-AB4A-0817-D19A-87831AA13735}"/>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1" name="Oval 127">
              <a:extLst>
                <a:ext uri="{FF2B5EF4-FFF2-40B4-BE49-F238E27FC236}">
                  <a16:creationId xmlns:a16="http://schemas.microsoft.com/office/drawing/2014/main" id="{CB5DEF6D-B44C-AE5A-5F4D-DCDD63542957}"/>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2" name="Oval 128">
              <a:extLst>
                <a:ext uri="{FF2B5EF4-FFF2-40B4-BE49-F238E27FC236}">
                  <a16:creationId xmlns:a16="http://schemas.microsoft.com/office/drawing/2014/main" id="{4B9F8008-3853-5749-25EB-CDC364C7DE85}"/>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3" name="Oval 129">
              <a:extLst>
                <a:ext uri="{FF2B5EF4-FFF2-40B4-BE49-F238E27FC236}">
                  <a16:creationId xmlns:a16="http://schemas.microsoft.com/office/drawing/2014/main" id="{5A928A24-51F9-5D1D-AAD7-70929646958C}"/>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4" name="Oval 130">
              <a:extLst>
                <a:ext uri="{FF2B5EF4-FFF2-40B4-BE49-F238E27FC236}">
                  <a16:creationId xmlns:a16="http://schemas.microsoft.com/office/drawing/2014/main" id="{82DD0F39-B81D-2EFF-E738-56E56DB0A2A2}"/>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5" name="Oval 131">
              <a:extLst>
                <a:ext uri="{FF2B5EF4-FFF2-40B4-BE49-F238E27FC236}">
                  <a16:creationId xmlns:a16="http://schemas.microsoft.com/office/drawing/2014/main" id="{D3BB53A2-FB2D-10F6-B3D0-7F4BFCF721C8}"/>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6" name="Oval 132">
              <a:extLst>
                <a:ext uri="{FF2B5EF4-FFF2-40B4-BE49-F238E27FC236}">
                  <a16:creationId xmlns:a16="http://schemas.microsoft.com/office/drawing/2014/main" id="{9C6A071F-D949-CC1F-A443-50D59E2351CA}"/>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7" name="Oval 133">
              <a:extLst>
                <a:ext uri="{FF2B5EF4-FFF2-40B4-BE49-F238E27FC236}">
                  <a16:creationId xmlns:a16="http://schemas.microsoft.com/office/drawing/2014/main" id="{EFA1E83D-773C-1E53-EC75-9F022C563C7C}"/>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8" name="Oval 134">
              <a:extLst>
                <a:ext uri="{FF2B5EF4-FFF2-40B4-BE49-F238E27FC236}">
                  <a16:creationId xmlns:a16="http://schemas.microsoft.com/office/drawing/2014/main" id="{6340C2BB-49EF-5834-A310-3438D21D7A9F}"/>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89" name="Oval 135">
              <a:extLst>
                <a:ext uri="{FF2B5EF4-FFF2-40B4-BE49-F238E27FC236}">
                  <a16:creationId xmlns:a16="http://schemas.microsoft.com/office/drawing/2014/main" id="{0048F06E-2540-A3E6-72A4-206F4F581620}"/>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0" name="Oval 136">
              <a:extLst>
                <a:ext uri="{FF2B5EF4-FFF2-40B4-BE49-F238E27FC236}">
                  <a16:creationId xmlns:a16="http://schemas.microsoft.com/office/drawing/2014/main" id="{49981A99-E796-DF21-A34B-B59D17BEDC46}"/>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1" name="Oval 137">
              <a:extLst>
                <a:ext uri="{FF2B5EF4-FFF2-40B4-BE49-F238E27FC236}">
                  <a16:creationId xmlns:a16="http://schemas.microsoft.com/office/drawing/2014/main" id="{214DCC02-0659-0411-817B-2251A71200F8}"/>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2" name="Oval 138">
              <a:extLst>
                <a:ext uri="{FF2B5EF4-FFF2-40B4-BE49-F238E27FC236}">
                  <a16:creationId xmlns:a16="http://schemas.microsoft.com/office/drawing/2014/main" id="{826D7E75-3065-CADC-3D58-19A77A302985}"/>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3" name="Oval 139">
              <a:extLst>
                <a:ext uri="{FF2B5EF4-FFF2-40B4-BE49-F238E27FC236}">
                  <a16:creationId xmlns:a16="http://schemas.microsoft.com/office/drawing/2014/main" id="{0236DF24-75BB-D9BC-F369-B7B4CF18CC0F}"/>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4" name="Oval 140">
              <a:extLst>
                <a:ext uri="{FF2B5EF4-FFF2-40B4-BE49-F238E27FC236}">
                  <a16:creationId xmlns:a16="http://schemas.microsoft.com/office/drawing/2014/main" id="{510141F2-9A4F-0480-FB3D-1913EA050B86}"/>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5" name="Oval 141">
              <a:extLst>
                <a:ext uri="{FF2B5EF4-FFF2-40B4-BE49-F238E27FC236}">
                  <a16:creationId xmlns:a16="http://schemas.microsoft.com/office/drawing/2014/main" id="{29AAE64D-1751-9DA2-F273-5BCFF8E2EB09}"/>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6" name="Oval 142">
              <a:extLst>
                <a:ext uri="{FF2B5EF4-FFF2-40B4-BE49-F238E27FC236}">
                  <a16:creationId xmlns:a16="http://schemas.microsoft.com/office/drawing/2014/main" id="{D60D7EE3-0429-BC05-68AF-CCA7203ED39C}"/>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7" name="Oval 143">
              <a:extLst>
                <a:ext uri="{FF2B5EF4-FFF2-40B4-BE49-F238E27FC236}">
                  <a16:creationId xmlns:a16="http://schemas.microsoft.com/office/drawing/2014/main" id="{3D063A6F-A2ED-42E9-DE5A-9DA5B51A2FFE}"/>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8" name="Oval 144">
              <a:extLst>
                <a:ext uri="{FF2B5EF4-FFF2-40B4-BE49-F238E27FC236}">
                  <a16:creationId xmlns:a16="http://schemas.microsoft.com/office/drawing/2014/main" id="{2F1A1D73-60EE-8845-DCFA-DF1A4E5B20A0}"/>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99" name="Oval 145">
              <a:extLst>
                <a:ext uri="{FF2B5EF4-FFF2-40B4-BE49-F238E27FC236}">
                  <a16:creationId xmlns:a16="http://schemas.microsoft.com/office/drawing/2014/main" id="{995FABB0-835B-CBC1-F949-4D161387FFE8}"/>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0" name="Oval 146">
              <a:extLst>
                <a:ext uri="{FF2B5EF4-FFF2-40B4-BE49-F238E27FC236}">
                  <a16:creationId xmlns:a16="http://schemas.microsoft.com/office/drawing/2014/main" id="{F9394C3D-65EE-483F-6890-B83EC2B9BE16}"/>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1" name="Oval 147">
              <a:extLst>
                <a:ext uri="{FF2B5EF4-FFF2-40B4-BE49-F238E27FC236}">
                  <a16:creationId xmlns:a16="http://schemas.microsoft.com/office/drawing/2014/main" id="{F63ADAED-3B08-1A9F-1290-AD157C5F9CD6}"/>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2" name="Oval 148">
              <a:extLst>
                <a:ext uri="{FF2B5EF4-FFF2-40B4-BE49-F238E27FC236}">
                  <a16:creationId xmlns:a16="http://schemas.microsoft.com/office/drawing/2014/main" id="{D3559F3F-6638-4575-1398-FF93682A2D69}"/>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3" name="Oval 149">
              <a:extLst>
                <a:ext uri="{FF2B5EF4-FFF2-40B4-BE49-F238E27FC236}">
                  <a16:creationId xmlns:a16="http://schemas.microsoft.com/office/drawing/2014/main" id="{EE673DCA-5F6C-5FD8-B8AA-B47DCA2FB3FE}"/>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4" name="Oval 150">
              <a:extLst>
                <a:ext uri="{FF2B5EF4-FFF2-40B4-BE49-F238E27FC236}">
                  <a16:creationId xmlns:a16="http://schemas.microsoft.com/office/drawing/2014/main" id="{B272DB69-E9D6-6641-4E69-0A1C399D15DF}"/>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5" name="Oval 151">
              <a:extLst>
                <a:ext uri="{FF2B5EF4-FFF2-40B4-BE49-F238E27FC236}">
                  <a16:creationId xmlns:a16="http://schemas.microsoft.com/office/drawing/2014/main" id="{A29B3D89-8361-AA68-007B-93B5D0B029ED}"/>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6" name="Oval 152">
              <a:extLst>
                <a:ext uri="{FF2B5EF4-FFF2-40B4-BE49-F238E27FC236}">
                  <a16:creationId xmlns:a16="http://schemas.microsoft.com/office/drawing/2014/main" id="{A08B87FF-B5E1-9A4C-131D-E4CC4D25D2D9}"/>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7" name="Oval 153">
              <a:extLst>
                <a:ext uri="{FF2B5EF4-FFF2-40B4-BE49-F238E27FC236}">
                  <a16:creationId xmlns:a16="http://schemas.microsoft.com/office/drawing/2014/main" id="{D4505DDA-36B3-6997-F03D-D2D0307831B4}"/>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8" name="Oval 154">
              <a:extLst>
                <a:ext uri="{FF2B5EF4-FFF2-40B4-BE49-F238E27FC236}">
                  <a16:creationId xmlns:a16="http://schemas.microsoft.com/office/drawing/2014/main" id="{9091ABC6-F8A0-C345-0310-B823417BA222}"/>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09" name="Oval 155">
              <a:extLst>
                <a:ext uri="{FF2B5EF4-FFF2-40B4-BE49-F238E27FC236}">
                  <a16:creationId xmlns:a16="http://schemas.microsoft.com/office/drawing/2014/main" id="{896B7470-4D04-7676-FA28-59B4ACAE7B8B}"/>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0" name="Oval 156">
              <a:extLst>
                <a:ext uri="{FF2B5EF4-FFF2-40B4-BE49-F238E27FC236}">
                  <a16:creationId xmlns:a16="http://schemas.microsoft.com/office/drawing/2014/main" id="{CD305E61-9B06-6178-752A-8C2632F206B9}"/>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1" name="Oval 157">
              <a:extLst>
                <a:ext uri="{FF2B5EF4-FFF2-40B4-BE49-F238E27FC236}">
                  <a16:creationId xmlns:a16="http://schemas.microsoft.com/office/drawing/2014/main" id="{79B4E2B5-F6A9-BAB2-BA01-4B3553F96FAD}"/>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2" name="Oval 158">
              <a:extLst>
                <a:ext uri="{FF2B5EF4-FFF2-40B4-BE49-F238E27FC236}">
                  <a16:creationId xmlns:a16="http://schemas.microsoft.com/office/drawing/2014/main" id="{F21ACFEF-A742-ACB9-703C-D6D5ADADF1DD}"/>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3" name="Oval 159">
              <a:extLst>
                <a:ext uri="{FF2B5EF4-FFF2-40B4-BE49-F238E27FC236}">
                  <a16:creationId xmlns:a16="http://schemas.microsoft.com/office/drawing/2014/main" id="{CE5EC2BE-878F-D132-C861-CC7E2519DB4E}"/>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4" name="Oval 160">
              <a:extLst>
                <a:ext uri="{FF2B5EF4-FFF2-40B4-BE49-F238E27FC236}">
                  <a16:creationId xmlns:a16="http://schemas.microsoft.com/office/drawing/2014/main" id="{80B049B5-B75E-C9B7-4CCE-2AAC05ECC033}"/>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5" name="Oval 161">
              <a:extLst>
                <a:ext uri="{FF2B5EF4-FFF2-40B4-BE49-F238E27FC236}">
                  <a16:creationId xmlns:a16="http://schemas.microsoft.com/office/drawing/2014/main" id="{5D0AEB0A-F78D-0B5B-FD68-F657846414FB}"/>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6" name="Oval 162">
              <a:extLst>
                <a:ext uri="{FF2B5EF4-FFF2-40B4-BE49-F238E27FC236}">
                  <a16:creationId xmlns:a16="http://schemas.microsoft.com/office/drawing/2014/main" id="{43031F25-6A75-69EB-1B69-E50D2596E69D}"/>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7" name="Oval 163">
              <a:extLst>
                <a:ext uri="{FF2B5EF4-FFF2-40B4-BE49-F238E27FC236}">
                  <a16:creationId xmlns:a16="http://schemas.microsoft.com/office/drawing/2014/main" id="{6FA42F6B-598E-877F-C7CD-D4517D82C140}"/>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8" name="Oval 164">
              <a:extLst>
                <a:ext uri="{FF2B5EF4-FFF2-40B4-BE49-F238E27FC236}">
                  <a16:creationId xmlns:a16="http://schemas.microsoft.com/office/drawing/2014/main" id="{78B693E3-59DF-F1BA-21C2-796CF517D640}"/>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19" name="Oval 165">
              <a:extLst>
                <a:ext uri="{FF2B5EF4-FFF2-40B4-BE49-F238E27FC236}">
                  <a16:creationId xmlns:a16="http://schemas.microsoft.com/office/drawing/2014/main" id="{4DC4CC6A-4E49-CF7D-4FC9-BC74C2227A93}"/>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0" name="Oval 166">
              <a:extLst>
                <a:ext uri="{FF2B5EF4-FFF2-40B4-BE49-F238E27FC236}">
                  <a16:creationId xmlns:a16="http://schemas.microsoft.com/office/drawing/2014/main" id="{BC47A724-2F54-E697-D180-F68FB41C2179}"/>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1" name="Oval 167">
              <a:extLst>
                <a:ext uri="{FF2B5EF4-FFF2-40B4-BE49-F238E27FC236}">
                  <a16:creationId xmlns:a16="http://schemas.microsoft.com/office/drawing/2014/main" id="{3BA6742B-D3B8-8018-8F24-D88F95D1E3D3}"/>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2" name="Oval 168">
              <a:extLst>
                <a:ext uri="{FF2B5EF4-FFF2-40B4-BE49-F238E27FC236}">
                  <a16:creationId xmlns:a16="http://schemas.microsoft.com/office/drawing/2014/main" id="{F29CF974-D130-B7AC-1616-6D50220413A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3" name="Oval 169">
              <a:extLst>
                <a:ext uri="{FF2B5EF4-FFF2-40B4-BE49-F238E27FC236}">
                  <a16:creationId xmlns:a16="http://schemas.microsoft.com/office/drawing/2014/main" id="{AEA18F94-8524-957A-5464-582AB3D7900F}"/>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4" name="Oval 170">
              <a:extLst>
                <a:ext uri="{FF2B5EF4-FFF2-40B4-BE49-F238E27FC236}">
                  <a16:creationId xmlns:a16="http://schemas.microsoft.com/office/drawing/2014/main" id="{C38B8E0D-3C0C-2E9D-CEAA-64F066FEBBC0}"/>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5" name="Oval 171">
              <a:extLst>
                <a:ext uri="{FF2B5EF4-FFF2-40B4-BE49-F238E27FC236}">
                  <a16:creationId xmlns:a16="http://schemas.microsoft.com/office/drawing/2014/main" id="{6A227B0B-1326-F080-A326-FDEB6B2E748D}"/>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6" name="Oval 172">
              <a:extLst>
                <a:ext uri="{FF2B5EF4-FFF2-40B4-BE49-F238E27FC236}">
                  <a16:creationId xmlns:a16="http://schemas.microsoft.com/office/drawing/2014/main" id="{CCC91815-7DE2-1994-FDE6-8E4E30B711F3}"/>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7" name="Oval 173">
              <a:extLst>
                <a:ext uri="{FF2B5EF4-FFF2-40B4-BE49-F238E27FC236}">
                  <a16:creationId xmlns:a16="http://schemas.microsoft.com/office/drawing/2014/main" id="{FFABAD1C-F568-1815-C594-66812138C8FE}"/>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8" name="Oval 174">
              <a:extLst>
                <a:ext uri="{FF2B5EF4-FFF2-40B4-BE49-F238E27FC236}">
                  <a16:creationId xmlns:a16="http://schemas.microsoft.com/office/drawing/2014/main" id="{494672C2-F572-0078-4EB7-4CEC09742B35}"/>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29" name="Oval 175">
              <a:extLst>
                <a:ext uri="{FF2B5EF4-FFF2-40B4-BE49-F238E27FC236}">
                  <a16:creationId xmlns:a16="http://schemas.microsoft.com/office/drawing/2014/main" id="{4154371C-72EB-4CA4-D294-8B6FE770AC2C}"/>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0" name="Oval 176">
              <a:extLst>
                <a:ext uri="{FF2B5EF4-FFF2-40B4-BE49-F238E27FC236}">
                  <a16:creationId xmlns:a16="http://schemas.microsoft.com/office/drawing/2014/main" id="{3E0E603B-E0FC-237D-B038-3E8EDFA7B458}"/>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1" name="Oval 177">
              <a:extLst>
                <a:ext uri="{FF2B5EF4-FFF2-40B4-BE49-F238E27FC236}">
                  <a16:creationId xmlns:a16="http://schemas.microsoft.com/office/drawing/2014/main" id="{50BBC8AD-FBEE-A115-E28E-BCA66E965D12}"/>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2" name="Oval 178">
              <a:extLst>
                <a:ext uri="{FF2B5EF4-FFF2-40B4-BE49-F238E27FC236}">
                  <a16:creationId xmlns:a16="http://schemas.microsoft.com/office/drawing/2014/main" id="{A8A4E9C2-61B3-CC63-C2D6-8BCB8C3F11F8}"/>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3" name="Oval 179">
              <a:extLst>
                <a:ext uri="{FF2B5EF4-FFF2-40B4-BE49-F238E27FC236}">
                  <a16:creationId xmlns:a16="http://schemas.microsoft.com/office/drawing/2014/main" id="{F3CA50B2-39D1-6193-6C39-8F65B6699F68}"/>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4" name="Oval 180">
              <a:extLst>
                <a:ext uri="{FF2B5EF4-FFF2-40B4-BE49-F238E27FC236}">
                  <a16:creationId xmlns:a16="http://schemas.microsoft.com/office/drawing/2014/main" id="{C2FECC41-ACB8-77DE-0D70-A77E9AD350FB}"/>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5" name="Oval 181">
              <a:extLst>
                <a:ext uri="{FF2B5EF4-FFF2-40B4-BE49-F238E27FC236}">
                  <a16:creationId xmlns:a16="http://schemas.microsoft.com/office/drawing/2014/main" id="{84FCD1B2-5D75-C366-C739-372D68AF0850}"/>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6" name="Oval 182">
              <a:extLst>
                <a:ext uri="{FF2B5EF4-FFF2-40B4-BE49-F238E27FC236}">
                  <a16:creationId xmlns:a16="http://schemas.microsoft.com/office/drawing/2014/main" id="{27C7BC91-776B-4B97-5BB3-ED6BFEE03A70}"/>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7" name="Oval 183">
              <a:extLst>
                <a:ext uri="{FF2B5EF4-FFF2-40B4-BE49-F238E27FC236}">
                  <a16:creationId xmlns:a16="http://schemas.microsoft.com/office/drawing/2014/main" id="{851DAA07-A1C9-3AB7-A12A-3E9FF3B77615}"/>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8" name="Oval 184">
              <a:extLst>
                <a:ext uri="{FF2B5EF4-FFF2-40B4-BE49-F238E27FC236}">
                  <a16:creationId xmlns:a16="http://schemas.microsoft.com/office/drawing/2014/main" id="{1727A796-306B-1010-0C5A-2E603F6E948F}"/>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39" name="Oval 185">
              <a:extLst>
                <a:ext uri="{FF2B5EF4-FFF2-40B4-BE49-F238E27FC236}">
                  <a16:creationId xmlns:a16="http://schemas.microsoft.com/office/drawing/2014/main" id="{96DB48F4-810C-F7A3-9061-7CB63E6CB93C}"/>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0" name="Oval 186">
              <a:extLst>
                <a:ext uri="{FF2B5EF4-FFF2-40B4-BE49-F238E27FC236}">
                  <a16:creationId xmlns:a16="http://schemas.microsoft.com/office/drawing/2014/main" id="{26BC60FF-BE79-2BC8-BCA3-08D82EEAEBDE}"/>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1" name="Oval 187">
              <a:extLst>
                <a:ext uri="{FF2B5EF4-FFF2-40B4-BE49-F238E27FC236}">
                  <a16:creationId xmlns:a16="http://schemas.microsoft.com/office/drawing/2014/main" id="{7F88237C-FFA7-4270-21CD-2737788E2CC1}"/>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2" name="Oval 188">
              <a:extLst>
                <a:ext uri="{FF2B5EF4-FFF2-40B4-BE49-F238E27FC236}">
                  <a16:creationId xmlns:a16="http://schemas.microsoft.com/office/drawing/2014/main" id="{A0C83D06-D801-957F-293E-E58341C22CD4}"/>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3" name="Oval 189">
              <a:extLst>
                <a:ext uri="{FF2B5EF4-FFF2-40B4-BE49-F238E27FC236}">
                  <a16:creationId xmlns:a16="http://schemas.microsoft.com/office/drawing/2014/main" id="{8DD7F41B-C816-661C-9F70-22F7B21045EB}"/>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4" name="Oval 190">
              <a:extLst>
                <a:ext uri="{FF2B5EF4-FFF2-40B4-BE49-F238E27FC236}">
                  <a16:creationId xmlns:a16="http://schemas.microsoft.com/office/drawing/2014/main" id="{38801D70-C28C-B6EE-911D-DBAF7C23E880}"/>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5" name="Oval 191">
              <a:extLst>
                <a:ext uri="{FF2B5EF4-FFF2-40B4-BE49-F238E27FC236}">
                  <a16:creationId xmlns:a16="http://schemas.microsoft.com/office/drawing/2014/main" id="{8C305D97-B22D-0868-F093-9DDEC49175FB}"/>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6" name="Oval 192">
              <a:extLst>
                <a:ext uri="{FF2B5EF4-FFF2-40B4-BE49-F238E27FC236}">
                  <a16:creationId xmlns:a16="http://schemas.microsoft.com/office/drawing/2014/main" id="{62FEEB76-75C6-B9B7-5B9B-87F0F008C8D7}"/>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7" name="Oval 193">
              <a:extLst>
                <a:ext uri="{FF2B5EF4-FFF2-40B4-BE49-F238E27FC236}">
                  <a16:creationId xmlns:a16="http://schemas.microsoft.com/office/drawing/2014/main" id="{B555BAA4-13ED-BA14-EE5B-C9F771A3FB4E}"/>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8" name="Oval 194">
              <a:extLst>
                <a:ext uri="{FF2B5EF4-FFF2-40B4-BE49-F238E27FC236}">
                  <a16:creationId xmlns:a16="http://schemas.microsoft.com/office/drawing/2014/main" id="{40DC4486-1317-F9AF-E2E8-3795977CE9E8}"/>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49" name="Oval 195">
              <a:extLst>
                <a:ext uri="{FF2B5EF4-FFF2-40B4-BE49-F238E27FC236}">
                  <a16:creationId xmlns:a16="http://schemas.microsoft.com/office/drawing/2014/main" id="{8CF26F00-496C-69A6-8A6C-5B7070131B2C}"/>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0" name="Oval 196">
              <a:extLst>
                <a:ext uri="{FF2B5EF4-FFF2-40B4-BE49-F238E27FC236}">
                  <a16:creationId xmlns:a16="http://schemas.microsoft.com/office/drawing/2014/main" id="{7FBECC76-9188-336A-8FF3-DA465FCC0F66}"/>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1" name="Oval 197">
              <a:extLst>
                <a:ext uri="{FF2B5EF4-FFF2-40B4-BE49-F238E27FC236}">
                  <a16:creationId xmlns:a16="http://schemas.microsoft.com/office/drawing/2014/main" id="{4A706EA8-8446-2CF8-A2B6-74BC3EB6EFA0}"/>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2" name="Oval 198">
              <a:extLst>
                <a:ext uri="{FF2B5EF4-FFF2-40B4-BE49-F238E27FC236}">
                  <a16:creationId xmlns:a16="http://schemas.microsoft.com/office/drawing/2014/main" id="{F0AB2A8E-B395-2AD4-5AF5-6F15A24C0B31}"/>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3" name="Oval 199">
              <a:extLst>
                <a:ext uri="{FF2B5EF4-FFF2-40B4-BE49-F238E27FC236}">
                  <a16:creationId xmlns:a16="http://schemas.microsoft.com/office/drawing/2014/main" id="{1BF3502A-DDF0-64F0-9C59-F7E6C9CDA0AF}"/>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4" name="Oval 200">
              <a:extLst>
                <a:ext uri="{FF2B5EF4-FFF2-40B4-BE49-F238E27FC236}">
                  <a16:creationId xmlns:a16="http://schemas.microsoft.com/office/drawing/2014/main" id="{AE24D719-C05A-45B3-1995-BA59A992C0AA}"/>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5" name="Oval 201">
              <a:extLst>
                <a:ext uri="{FF2B5EF4-FFF2-40B4-BE49-F238E27FC236}">
                  <a16:creationId xmlns:a16="http://schemas.microsoft.com/office/drawing/2014/main" id="{F5DBB825-BD3D-DE8E-8A0E-397339798307}"/>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6" name="Oval 202">
              <a:extLst>
                <a:ext uri="{FF2B5EF4-FFF2-40B4-BE49-F238E27FC236}">
                  <a16:creationId xmlns:a16="http://schemas.microsoft.com/office/drawing/2014/main" id="{A82A2836-764E-FE65-B5D9-8F0DFF9029E7}"/>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7" name="Oval 203">
              <a:extLst>
                <a:ext uri="{FF2B5EF4-FFF2-40B4-BE49-F238E27FC236}">
                  <a16:creationId xmlns:a16="http://schemas.microsoft.com/office/drawing/2014/main" id="{670FA6D7-F06A-2B06-21F7-56983A56AFFB}"/>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8" name="Oval 204">
              <a:extLst>
                <a:ext uri="{FF2B5EF4-FFF2-40B4-BE49-F238E27FC236}">
                  <a16:creationId xmlns:a16="http://schemas.microsoft.com/office/drawing/2014/main" id="{06C93543-B495-5D66-4292-E5186A73D5C5}"/>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59" name="Oval 205">
              <a:extLst>
                <a:ext uri="{FF2B5EF4-FFF2-40B4-BE49-F238E27FC236}">
                  <a16:creationId xmlns:a16="http://schemas.microsoft.com/office/drawing/2014/main" id="{D502F9C6-F959-ABC7-0321-B194008D4355}"/>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0" name="Oval 206">
              <a:extLst>
                <a:ext uri="{FF2B5EF4-FFF2-40B4-BE49-F238E27FC236}">
                  <a16:creationId xmlns:a16="http://schemas.microsoft.com/office/drawing/2014/main" id="{ECD225E2-A2BC-1142-0BE5-5F18F5F691AC}"/>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1" name="Oval 207">
              <a:extLst>
                <a:ext uri="{FF2B5EF4-FFF2-40B4-BE49-F238E27FC236}">
                  <a16:creationId xmlns:a16="http://schemas.microsoft.com/office/drawing/2014/main" id="{53EAF66A-714E-2FAC-4F89-99010BFD5299}"/>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2" name="Oval 208">
              <a:extLst>
                <a:ext uri="{FF2B5EF4-FFF2-40B4-BE49-F238E27FC236}">
                  <a16:creationId xmlns:a16="http://schemas.microsoft.com/office/drawing/2014/main" id="{8DC16FE5-60A4-EAE7-5BB8-F033C79DAFB2}"/>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3" name="Oval 209">
              <a:extLst>
                <a:ext uri="{FF2B5EF4-FFF2-40B4-BE49-F238E27FC236}">
                  <a16:creationId xmlns:a16="http://schemas.microsoft.com/office/drawing/2014/main" id="{00B42F87-C8CB-BC15-4A97-22898FD36D9B}"/>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4" name="Oval 210">
              <a:extLst>
                <a:ext uri="{FF2B5EF4-FFF2-40B4-BE49-F238E27FC236}">
                  <a16:creationId xmlns:a16="http://schemas.microsoft.com/office/drawing/2014/main" id="{4A169970-2738-E0A7-1DEB-5DB7419439E8}"/>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5" name="Oval 211">
              <a:extLst>
                <a:ext uri="{FF2B5EF4-FFF2-40B4-BE49-F238E27FC236}">
                  <a16:creationId xmlns:a16="http://schemas.microsoft.com/office/drawing/2014/main" id="{F5E120F2-BF64-C8FE-D5F5-740585E3CADB}"/>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6" name="Oval 212">
              <a:extLst>
                <a:ext uri="{FF2B5EF4-FFF2-40B4-BE49-F238E27FC236}">
                  <a16:creationId xmlns:a16="http://schemas.microsoft.com/office/drawing/2014/main" id="{5394F224-7CD7-0C86-5F72-EDFFB37C9DE3}"/>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7" name="Oval 213">
              <a:extLst>
                <a:ext uri="{FF2B5EF4-FFF2-40B4-BE49-F238E27FC236}">
                  <a16:creationId xmlns:a16="http://schemas.microsoft.com/office/drawing/2014/main" id="{F28FC7D9-8AA1-75A0-D6A5-8728D405080C}"/>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8" name="Oval 214">
              <a:extLst>
                <a:ext uri="{FF2B5EF4-FFF2-40B4-BE49-F238E27FC236}">
                  <a16:creationId xmlns:a16="http://schemas.microsoft.com/office/drawing/2014/main" id="{09941420-A259-40AF-AE58-5EBFDC550E17}"/>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69" name="Oval 215">
              <a:extLst>
                <a:ext uri="{FF2B5EF4-FFF2-40B4-BE49-F238E27FC236}">
                  <a16:creationId xmlns:a16="http://schemas.microsoft.com/office/drawing/2014/main" id="{2356C712-DF2C-1FC0-3D90-B9888A00EE8F}"/>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70" name="Oval 216">
              <a:extLst>
                <a:ext uri="{FF2B5EF4-FFF2-40B4-BE49-F238E27FC236}">
                  <a16:creationId xmlns:a16="http://schemas.microsoft.com/office/drawing/2014/main" id="{7F9E993F-4778-F260-1272-595DF7B0E1D7}"/>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971" name="Oval 217">
              <a:extLst>
                <a:ext uri="{FF2B5EF4-FFF2-40B4-BE49-F238E27FC236}">
                  <a16:creationId xmlns:a16="http://schemas.microsoft.com/office/drawing/2014/main" id="{D53E73D1-BEA0-180C-41E3-EA26BC2B1E36}"/>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grpSp>
      <p:sp>
        <p:nvSpPr>
          <p:cNvPr id="15484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5484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4972" name="Rectangle 220">
            <a:extLst>
              <a:ext uri="{FF2B5EF4-FFF2-40B4-BE49-F238E27FC236}">
                <a16:creationId xmlns:a16="http://schemas.microsoft.com/office/drawing/2014/main" id="{82E85129-7D41-6B73-9469-0EB4D949E296}"/>
              </a:ext>
            </a:extLst>
          </p:cNvPr>
          <p:cNvSpPr>
            <a:spLocks noGrp="1" noChangeArrowheads="1"/>
          </p:cNvSpPr>
          <p:nvPr>
            <p:ph type="dt" sz="quarter" idx="10"/>
          </p:nvPr>
        </p:nvSpPr>
        <p:spPr/>
        <p:txBody>
          <a:bodyPr/>
          <a:lstStyle>
            <a:lvl1pPr>
              <a:defRPr/>
            </a:lvl1pPr>
          </a:lstStyle>
          <a:p>
            <a:pPr>
              <a:defRPr/>
            </a:pPr>
            <a:endParaRPr lang="en-US"/>
          </a:p>
        </p:txBody>
      </p:sp>
      <p:sp>
        <p:nvSpPr>
          <p:cNvPr id="154973" name="Rectangle 221">
            <a:extLst>
              <a:ext uri="{FF2B5EF4-FFF2-40B4-BE49-F238E27FC236}">
                <a16:creationId xmlns:a16="http://schemas.microsoft.com/office/drawing/2014/main" id="{D610E604-3733-3D73-6D6B-F874EB3C309E}"/>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54974" name="Rectangle 222">
            <a:extLst>
              <a:ext uri="{FF2B5EF4-FFF2-40B4-BE49-F238E27FC236}">
                <a16:creationId xmlns:a16="http://schemas.microsoft.com/office/drawing/2014/main" id="{FE83EF10-92A5-696F-6837-42A441EC622B}"/>
              </a:ext>
            </a:extLst>
          </p:cNvPr>
          <p:cNvSpPr>
            <a:spLocks noGrp="1" noChangeArrowheads="1"/>
          </p:cNvSpPr>
          <p:nvPr>
            <p:ph type="sldNum" sz="quarter" idx="12"/>
          </p:nvPr>
        </p:nvSpPr>
        <p:spPr/>
        <p:txBody>
          <a:bodyPr/>
          <a:lstStyle>
            <a:lvl1pPr>
              <a:defRPr/>
            </a:lvl1pPr>
          </a:lstStyle>
          <a:p>
            <a:fld id="{2C82B9CE-44E9-49D2-B97C-09961E6F5A75}" type="slidenum">
              <a:rPr lang="en-US" altLang="en-US"/>
              <a:pPr/>
              <a:t>‹#›</a:t>
            </a:fld>
            <a:endParaRPr lang="en-US" altLang="en-US"/>
          </a:p>
        </p:txBody>
      </p:sp>
    </p:spTree>
    <p:extLst>
      <p:ext uri="{BB962C8B-B14F-4D97-AF65-F5344CB8AC3E}">
        <p14:creationId xmlns:p14="http://schemas.microsoft.com/office/powerpoint/2010/main" val="294895754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EF7E2BEF-4B18-2DFC-7035-75F014EFCDA1}"/>
              </a:ext>
            </a:extLst>
          </p:cNvPr>
          <p:cNvSpPr>
            <a:spLocks noGrp="1" noChangeArrowheads="1"/>
          </p:cNvSpPr>
          <p:nvPr>
            <p:ph type="sldNum" sz="quarter" idx="10"/>
          </p:nvPr>
        </p:nvSpPr>
        <p:spPr>
          <a:ln/>
        </p:spPr>
        <p:txBody>
          <a:bodyPr/>
          <a:lstStyle>
            <a:lvl1pPr>
              <a:defRPr/>
            </a:lvl1pPr>
          </a:lstStyle>
          <a:p>
            <a:fld id="{D195E637-7B14-4AFA-AA25-775BD078C987}" type="slidenum">
              <a:rPr lang="en-US" altLang="en-US"/>
              <a:pPr/>
              <a:t>‹#›</a:t>
            </a:fld>
            <a:endParaRPr lang="en-US" altLang="en-US"/>
          </a:p>
        </p:txBody>
      </p:sp>
      <p:sp>
        <p:nvSpPr>
          <p:cNvPr id="5" name="Rectangle 219">
            <a:extLst>
              <a:ext uri="{FF2B5EF4-FFF2-40B4-BE49-F238E27FC236}">
                <a16:creationId xmlns:a16="http://schemas.microsoft.com/office/drawing/2014/main" id="{6C7CA996-1D8C-1AAC-0542-27831D1EAA3D}"/>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71652803-9089-4E0A-1A82-9C50E342F97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129666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F3BEF550-22A6-BA86-4808-AF4602B4F1B0}"/>
              </a:ext>
            </a:extLst>
          </p:cNvPr>
          <p:cNvSpPr>
            <a:spLocks noGrp="1" noChangeArrowheads="1"/>
          </p:cNvSpPr>
          <p:nvPr>
            <p:ph type="sldNum" sz="quarter" idx="10"/>
          </p:nvPr>
        </p:nvSpPr>
        <p:spPr>
          <a:ln/>
        </p:spPr>
        <p:txBody>
          <a:bodyPr/>
          <a:lstStyle>
            <a:lvl1pPr>
              <a:defRPr/>
            </a:lvl1pPr>
          </a:lstStyle>
          <a:p>
            <a:fld id="{677AECB2-1522-477D-86F7-4D55D2E872D9}" type="slidenum">
              <a:rPr lang="en-US" altLang="en-US"/>
              <a:pPr/>
              <a:t>‹#›</a:t>
            </a:fld>
            <a:endParaRPr lang="en-US" altLang="en-US"/>
          </a:p>
        </p:txBody>
      </p:sp>
      <p:sp>
        <p:nvSpPr>
          <p:cNvPr id="5" name="Rectangle 219">
            <a:extLst>
              <a:ext uri="{FF2B5EF4-FFF2-40B4-BE49-F238E27FC236}">
                <a16:creationId xmlns:a16="http://schemas.microsoft.com/office/drawing/2014/main" id="{194B8040-2B8D-6D4F-8483-F3CB35299B6F}"/>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42106493-BC7C-F575-CAE9-033756A28DC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063291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752F544D-7FE9-67D9-B717-1D6DE3E14E52}"/>
              </a:ext>
            </a:extLst>
          </p:cNvPr>
          <p:cNvSpPr>
            <a:spLocks noGrp="1" noChangeArrowheads="1"/>
          </p:cNvSpPr>
          <p:nvPr>
            <p:ph type="sldNum" sz="quarter" idx="10"/>
          </p:nvPr>
        </p:nvSpPr>
        <p:spPr>
          <a:ln/>
        </p:spPr>
        <p:txBody>
          <a:bodyPr/>
          <a:lstStyle>
            <a:lvl1pPr>
              <a:defRPr/>
            </a:lvl1pPr>
          </a:lstStyle>
          <a:p>
            <a:fld id="{969B7308-D88C-4E0D-8156-654D81CEC12C}" type="slidenum">
              <a:rPr lang="en-US" altLang="en-US"/>
              <a:pPr/>
              <a:t>‹#›</a:t>
            </a:fld>
            <a:endParaRPr lang="en-US" altLang="en-US"/>
          </a:p>
        </p:txBody>
      </p:sp>
      <p:sp>
        <p:nvSpPr>
          <p:cNvPr id="6" name="Rectangle 219">
            <a:extLst>
              <a:ext uri="{FF2B5EF4-FFF2-40B4-BE49-F238E27FC236}">
                <a16:creationId xmlns:a16="http://schemas.microsoft.com/office/drawing/2014/main" id="{CDE3DD39-BFF1-BA62-77F5-DF06D25ACC15}"/>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49DA0D7B-179C-6B33-3DB3-9D6E123B779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122102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BD7B32AF-C9FC-2A85-0315-73C47B96C462}"/>
              </a:ext>
            </a:extLst>
          </p:cNvPr>
          <p:cNvSpPr>
            <a:spLocks noGrp="1" noChangeArrowheads="1"/>
          </p:cNvSpPr>
          <p:nvPr>
            <p:ph type="sldNum" sz="quarter" idx="10"/>
          </p:nvPr>
        </p:nvSpPr>
        <p:spPr>
          <a:ln/>
        </p:spPr>
        <p:txBody>
          <a:bodyPr/>
          <a:lstStyle>
            <a:lvl1pPr>
              <a:defRPr/>
            </a:lvl1pPr>
          </a:lstStyle>
          <a:p>
            <a:fld id="{A0A45975-FB47-49EE-BB24-47684B9E0116}" type="slidenum">
              <a:rPr lang="en-US" altLang="en-US"/>
              <a:pPr/>
              <a:t>‹#›</a:t>
            </a:fld>
            <a:endParaRPr lang="en-US" altLang="en-US"/>
          </a:p>
        </p:txBody>
      </p:sp>
      <p:sp>
        <p:nvSpPr>
          <p:cNvPr id="8" name="Rectangle 219">
            <a:extLst>
              <a:ext uri="{FF2B5EF4-FFF2-40B4-BE49-F238E27FC236}">
                <a16:creationId xmlns:a16="http://schemas.microsoft.com/office/drawing/2014/main" id="{80141E93-170A-7AB7-B018-1EF97EE75605}"/>
              </a:ext>
            </a:extLst>
          </p:cNvPr>
          <p:cNvSpPr>
            <a:spLocks noGrp="1" noChangeArrowheads="1"/>
          </p:cNvSpPr>
          <p:nvPr>
            <p:ph type="dt" sz="half" idx="11"/>
          </p:nvPr>
        </p:nvSpPr>
        <p:spPr>
          <a:ln/>
        </p:spPr>
        <p:txBody>
          <a:bodyPr/>
          <a:lstStyle>
            <a:lvl1pPr>
              <a:defRPr/>
            </a:lvl1pPr>
          </a:lstStyle>
          <a:p>
            <a:pPr>
              <a:defRPr/>
            </a:pPr>
            <a:endParaRPr lang="en-US"/>
          </a:p>
        </p:txBody>
      </p:sp>
      <p:sp>
        <p:nvSpPr>
          <p:cNvPr id="9" name="Rectangle 220">
            <a:extLst>
              <a:ext uri="{FF2B5EF4-FFF2-40B4-BE49-F238E27FC236}">
                <a16:creationId xmlns:a16="http://schemas.microsoft.com/office/drawing/2014/main" id="{DE2911B3-012D-4FEA-8714-B864449D031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227718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69F0C6-75FD-8B84-8BCD-7CE26FA5E4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3360B8-8C6D-73DC-0587-8504AA07E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1EB059-499D-B5E9-9CEB-7DF20FE77914}"/>
              </a:ext>
            </a:extLst>
          </p:cNvPr>
          <p:cNvSpPr>
            <a:spLocks noGrp="1" noChangeArrowheads="1"/>
          </p:cNvSpPr>
          <p:nvPr>
            <p:ph type="sldNum" sz="quarter" idx="12"/>
          </p:nvPr>
        </p:nvSpPr>
        <p:spPr>
          <a:ln/>
        </p:spPr>
        <p:txBody>
          <a:bodyPr/>
          <a:lstStyle>
            <a:lvl1pPr>
              <a:defRPr/>
            </a:lvl1pPr>
          </a:lstStyle>
          <a:p>
            <a:fld id="{C21D82B7-DE54-4973-9560-E6C37687C635}" type="slidenum">
              <a:rPr lang="en-US" altLang="en-US"/>
              <a:pPr/>
              <a:t>‹#›</a:t>
            </a:fld>
            <a:endParaRPr lang="en-US" altLang="en-US"/>
          </a:p>
        </p:txBody>
      </p:sp>
    </p:spTree>
    <p:extLst>
      <p:ext uri="{BB962C8B-B14F-4D97-AF65-F5344CB8AC3E}">
        <p14:creationId xmlns:p14="http://schemas.microsoft.com/office/powerpoint/2010/main" val="2611570836"/>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03ED1F6E-E86B-B7AE-63BE-86544A7E1EB0}"/>
              </a:ext>
            </a:extLst>
          </p:cNvPr>
          <p:cNvSpPr>
            <a:spLocks noGrp="1" noChangeArrowheads="1"/>
          </p:cNvSpPr>
          <p:nvPr>
            <p:ph type="sldNum" sz="quarter" idx="10"/>
          </p:nvPr>
        </p:nvSpPr>
        <p:spPr>
          <a:ln/>
        </p:spPr>
        <p:txBody>
          <a:bodyPr/>
          <a:lstStyle>
            <a:lvl1pPr>
              <a:defRPr/>
            </a:lvl1pPr>
          </a:lstStyle>
          <a:p>
            <a:fld id="{9A605C5A-BE8E-45A3-9F52-AAEAD599D71E}" type="slidenum">
              <a:rPr lang="en-US" altLang="en-US"/>
              <a:pPr/>
              <a:t>‹#›</a:t>
            </a:fld>
            <a:endParaRPr lang="en-US" altLang="en-US"/>
          </a:p>
        </p:txBody>
      </p:sp>
      <p:sp>
        <p:nvSpPr>
          <p:cNvPr id="4" name="Rectangle 219">
            <a:extLst>
              <a:ext uri="{FF2B5EF4-FFF2-40B4-BE49-F238E27FC236}">
                <a16:creationId xmlns:a16="http://schemas.microsoft.com/office/drawing/2014/main" id="{7D2D9CAB-0FE9-AF6C-5CFE-9B43063F11D4}"/>
              </a:ext>
            </a:extLst>
          </p:cNvPr>
          <p:cNvSpPr>
            <a:spLocks noGrp="1" noChangeArrowheads="1"/>
          </p:cNvSpPr>
          <p:nvPr>
            <p:ph type="dt" sz="half" idx="11"/>
          </p:nvPr>
        </p:nvSpPr>
        <p:spPr>
          <a:ln/>
        </p:spPr>
        <p:txBody>
          <a:bodyPr/>
          <a:lstStyle>
            <a:lvl1pPr>
              <a:defRPr/>
            </a:lvl1pPr>
          </a:lstStyle>
          <a:p>
            <a:pPr>
              <a:defRPr/>
            </a:pPr>
            <a:endParaRPr lang="en-US"/>
          </a:p>
        </p:txBody>
      </p:sp>
      <p:sp>
        <p:nvSpPr>
          <p:cNvPr id="5" name="Rectangle 220">
            <a:extLst>
              <a:ext uri="{FF2B5EF4-FFF2-40B4-BE49-F238E27FC236}">
                <a16:creationId xmlns:a16="http://schemas.microsoft.com/office/drawing/2014/main" id="{93A38DAB-DB13-425A-B2FF-9E192501443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3406140"/>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5BA902AA-8244-B055-6510-953DCD16E2AD}"/>
              </a:ext>
            </a:extLst>
          </p:cNvPr>
          <p:cNvSpPr>
            <a:spLocks noGrp="1" noChangeArrowheads="1"/>
          </p:cNvSpPr>
          <p:nvPr>
            <p:ph type="sldNum" sz="quarter" idx="10"/>
          </p:nvPr>
        </p:nvSpPr>
        <p:spPr>
          <a:ln/>
        </p:spPr>
        <p:txBody>
          <a:bodyPr/>
          <a:lstStyle>
            <a:lvl1pPr>
              <a:defRPr/>
            </a:lvl1pPr>
          </a:lstStyle>
          <a:p>
            <a:fld id="{DCE779CD-F4B7-466A-8CE3-C5CE91D5701E}" type="slidenum">
              <a:rPr lang="en-US" altLang="en-US"/>
              <a:pPr/>
              <a:t>‹#›</a:t>
            </a:fld>
            <a:endParaRPr lang="en-US" altLang="en-US"/>
          </a:p>
        </p:txBody>
      </p:sp>
      <p:sp>
        <p:nvSpPr>
          <p:cNvPr id="3" name="Rectangle 219">
            <a:extLst>
              <a:ext uri="{FF2B5EF4-FFF2-40B4-BE49-F238E27FC236}">
                <a16:creationId xmlns:a16="http://schemas.microsoft.com/office/drawing/2014/main" id="{40FF6837-7619-BD28-0751-C4C62C7E00A8}"/>
              </a:ext>
            </a:extLst>
          </p:cNvPr>
          <p:cNvSpPr>
            <a:spLocks noGrp="1" noChangeArrowheads="1"/>
          </p:cNvSpPr>
          <p:nvPr>
            <p:ph type="dt" sz="half" idx="11"/>
          </p:nvPr>
        </p:nvSpPr>
        <p:spPr>
          <a:ln/>
        </p:spPr>
        <p:txBody>
          <a:bodyPr/>
          <a:lstStyle>
            <a:lvl1pPr>
              <a:defRPr/>
            </a:lvl1pPr>
          </a:lstStyle>
          <a:p>
            <a:pPr>
              <a:defRPr/>
            </a:pPr>
            <a:endParaRPr lang="en-US"/>
          </a:p>
        </p:txBody>
      </p:sp>
      <p:sp>
        <p:nvSpPr>
          <p:cNvPr id="4" name="Rectangle 220">
            <a:extLst>
              <a:ext uri="{FF2B5EF4-FFF2-40B4-BE49-F238E27FC236}">
                <a16:creationId xmlns:a16="http://schemas.microsoft.com/office/drawing/2014/main" id="{E74F059A-7C93-7B2C-9ED7-7DA229C32E3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757058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1890060A-E5A5-832F-0FFE-7D3BD3EF349A}"/>
              </a:ext>
            </a:extLst>
          </p:cNvPr>
          <p:cNvSpPr>
            <a:spLocks noGrp="1" noChangeArrowheads="1"/>
          </p:cNvSpPr>
          <p:nvPr>
            <p:ph type="sldNum" sz="quarter" idx="10"/>
          </p:nvPr>
        </p:nvSpPr>
        <p:spPr>
          <a:ln/>
        </p:spPr>
        <p:txBody>
          <a:bodyPr/>
          <a:lstStyle>
            <a:lvl1pPr>
              <a:defRPr/>
            </a:lvl1pPr>
          </a:lstStyle>
          <a:p>
            <a:fld id="{3CEB8D23-42D6-4F3E-8CCC-574E7319DEB9}" type="slidenum">
              <a:rPr lang="en-US" altLang="en-US"/>
              <a:pPr/>
              <a:t>‹#›</a:t>
            </a:fld>
            <a:endParaRPr lang="en-US" altLang="en-US"/>
          </a:p>
        </p:txBody>
      </p:sp>
      <p:sp>
        <p:nvSpPr>
          <p:cNvPr id="6" name="Rectangle 219">
            <a:extLst>
              <a:ext uri="{FF2B5EF4-FFF2-40B4-BE49-F238E27FC236}">
                <a16:creationId xmlns:a16="http://schemas.microsoft.com/office/drawing/2014/main" id="{790E26E8-146F-FDFF-F084-2F0E27666077}"/>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F4B6157F-D1F0-8CE3-52A5-541DCACB29B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9251623"/>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B02522CF-36F2-3E33-6120-0C150442AC13}"/>
              </a:ext>
            </a:extLst>
          </p:cNvPr>
          <p:cNvSpPr>
            <a:spLocks noGrp="1" noChangeArrowheads="1"/>
          </p:cNvSpPr>
          <p:nvPr>
            <p:ph type="sldNum" sz="quarter" idx="10"/>
          </p:nvPr>
        </p:nvSpPr>
        <p:spPr>
          <a:ln/>
        </p:spPr>
        <p:txBody>
          <a:bodyPr/>
          <a:lstStyle>
            <a:lvl1pPr>
              <a:defRPr/>
            </a:lvl1pPr>
          </a:lstStyle>
          <a:p>
            <a:fld id="{EDCDFEE2-5757-4C74-8F73-74FC5826FC96}" type="slidenum">
              <a:rPr lang="en-US" altLang="en-US"/>
              <a:pPr/>
              <a:t>‹#›</a:t>
            </a:fld>
            <a:endParaRPr lang="en-US" altLang="en-US"/>
          </a:p>
        </p:txBody>
      </p:sp>
      <p:sp>
        <p:nvSpPr>
          <p:cNvPr id="6" name="Rectangle 219">
            <a:extLst>
              <a:ext uri="{FF2B5EF4-FFF2-40B4-BE49-F238E27FC236}">
                <a16:creationId xmlns:a16="http://schemas.microsoft.com/office/drawing/2014/main" id="{94DDF39E-2D17-EC04-2C65-3A2D7CB15674}"/>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F502B499-CDE1-0B56-DDC9-A6156606F5E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649454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8D089A7A-27EB-25D9-D738-0BBE0775DBBE}"/>
              </a:ext>
            </a:extLst>
          </p:cNvPr>
          <p:cNvSpPr>
            <a:spLocks noGrp="1" noChangeArrowheads="1"/>
          </p:cNvSpPr>
          <p:nvPr>
            <p:ph type="sldNum" sz="quarter" idx="10"/>
          </p:nvPr>
        </p:nvSpPr>
        <p:spPr>
          <a:ln/>
        </p:spPr>
        <p:txBody>
          <a:bodyPr/>
          <a:lstStyle>
            <a:lvl1pPr>
              <a:defRPr/>
            </a:lvl1pPr>
          </a:lstStyle>
          <a:p>
            <a:fld id="{C56D6A6E-E4E1-4CC7-A458-E5666F57E752}" type="slidenum">
              <a:rPr lang="en-US" altLang="en-US"/>
              <a:pPr/>
              <a:t>‹#›</a:t>
            </a:fld>
            <a:endParaRPr lang="en-US" altLang="en-US"/>
          </a:p>
        </p:txBody>
      </p:sp>
      <p:sp>
        <p:nvSpPr>
          <p:cNvPr id="5" name="Rectangle 219">
            <a:extLst>
              <a:ext uri="{FF2B5EF4-FFF2-40B4-BE49-F238E27FC236}">
                <a16:creationId xmlns:a16="http://schemas.microsoft.com/office/drawing/2014/main" id="{08198668-9095-8484-213D-3C6626A5BD96}"/>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F3CDE8B4-35AD-CD9B-926C-0C0AF8B5B6A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7264330"/>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E5C09591-DE4F-3FD7-1B61-7E8576B401AC}"/>
              </a:ext>
            </a:extLst>
          </p:cNvPr>
          <p:cNvSpPr>
            <a:spLocks noGrp="1" noChangeArrowheads="1"/>
          </p:cNvSpPr>
          <p:nvPr>
            <p:ph type="sldNum" sz="quarter" idx="10"/>
          </p:nvPr>
        </p:nvSpPr>
        <p:spPr>
          <a:ln/>
        </p:spPr>
        <p:txBody>
          <a:bodyPr/>
          <a:lstStyle>
            <a:lvl1pPr>
              <a:defRPr/>
            </a:lvl1pPr>
          </a:lstStyle>
          <a:p>
            <a:fld id="{EDC23AB7-5160-4D81-AA16-13A3ADBD57D8}" type="slidenum">
              <a:rPr lang="en-US" altLang="en-US"/>
              <a:pPr/>
              <a:t>‹#›</a:t>
            </a:fld>
            <a:endParaRPr lang="en-US" altLang="en-US"/>
          </a:p>
        </p:txBody>
      </p:sp>
      <p:sp>
        <p:nvSpPr>
          <p:cNvPr id="5" name="Rectangle 219">
            <a:extLst>
              <a:ext uri="{FF2B5EF4-FFF2-40B4-BE49-F238E27FC236}">
                <a16:creationId xmlns:a16="http://schemas.microsoft.com/office/drawing/2014/main" id="{0047ECBE-788B-CC74-B973-8A33DA24BCCD}"/>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8C4BD400-5A45-5F06-FF41-27AD7542F73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306136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7698"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5769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 name="Rectangle 4">
            <a:extLst>
              <a:ext uri="{FF2B5EF4-FFF2-40B4-BE49-F238E27FC236}">
                <a16:creationId xmlns:a16="http://schemas.microsoft.com/office/drawing/2014/main" id="{BC7A3ACA-13E0-25CB-CFFD-F46B46AAA1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59F71B-1BA8-9C56-5293-36C20AB56F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9BAD32A-A0BF-DE8C-590D-34D6FCFBDB8C}"/>
              </a:ext>
            </a:extLst>
          </p:cNvPr>
          <p:cNvSpPr>
            <a:spLocks noGrp="1" noChangeArrowheads="1"/>
          </p:cNvSpPr>
          <p:nvPr>
            <p:ph type="sldNum" sz="quarter" idx="12"/>
          </p:nvPr>
        </p:nvSpPr>
        <p:spPr>
          <a:ln/>
        </p:spPr>
        <p:txBody>
          <a:bodyPr/>
          <a:lstStyle>
            <a:lvl1pPr>
              <a:defRPr/>
            </a:lvl1pPr>
          </a:lstStyle>
          <a:p>
            <a:fld id="{BF878CB4-568A-409C-9A79-1F8E93E345D0}" type="slidenum">
              <a:rPr lang="en-US" altLang="en-US"/>
              <a:pPr/>
              <a:t>‹#›</a:t>
            </a:fld>
            <a:endParaRPr lang="en-US" altLang="en-US"/>
          </a:p>
        </p:txBody>
      </p:sp>
    </p:spTree>
    <p:extLst>
      <p:ext uri="{BB962C8B-B14F-4D97-AF65-F5344CB8AC3E}">
        <p14:creationId xmlns:p14="http://schemas.microsoft.com/office/powerpoint/2010/main" val="3937677264"/>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54F454-742C-87C1-5E41-78A305929F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B155A4-1E72-71CD-6090-5E75FFF82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CB3436-283F-423E-9E39-5796B13BAEC1}"/>
              </a:ext>
            </a:extLst>
          </p:cNvPr>
          <p:cNvSpPr>
            <a:spLocks noGrp="1" noChangeArrowheads="1"/>
          </p:cNvSpPr>
          <p:nvPr>
            <p:ph type="sldNum" sz="quarter" idx="12"/>
          </p:nvPr>
        </p:nvSpPr>
        <p:spPr>
          <a:ln/>
        </p:spPr>
        <p:txBody>
          <a:bodyPr/>
          <a:lstStyle>
            <a:lvl1pPr>
              <a:defRPr/>
            </a:lvl1pPr>
          </a:lstStyle>
          <a:p>
            <a:fld id="{9779FBA0-6ADA-4872-B1F8-57908EC40393}" type="slidenum">
              <a:rPr lang="en-US" altLang="en-US"/>
              <a:pPr/>
              <a:t>‹#›</a:t>
            </a:fld>
            <a:endParaRPr lang="en-US" altLang="en-US"/>
          </a:p>
        </p:txBody>
      </p:sp>
    </p:spTree>
    <p:extLst>
      <p:ext uri="{BB962C8B-B14F-4D97-AF65-F5344CB8AC3E}">
        <p14:creationId xmlns:p14="http://schemas.microsoft.com/office/powerpoint/2010/main" val="2456576822"/>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CA0FDC-2D47-1C9E-EE3D-B2E0274FBE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00EC71-16C0-408B-EC62-A5EACAF736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78DA28-9A66-0164-E10D-BE5C5AC0C6AB}"/>
              </a:ext>
            </a:extLst>
          </p:cNvPr>
          <p:cNvSpPr>
            <a:spLocks noGrp="1" noChangeArrowheads="1"/>
          </p:cNvSpPr>
          <p:nvPr>
            <p:ph type="sldNum" sz="quarter" idx="12"/>
          </p:nvPr>
        </p:nvSpPr>
        <p:spPr>
          <a:ln/>
        </p:spPr>
        <p:txBody>
          <a:bodyPr/>
          <a:lstStyle>
            <a:lvl1pPr>
              <a:defRPr/>
            </a:lvl1pPr>
          </a:lstStyle>
          <a:p>
            <a:fld id="{63B97AA6-DD66-429D-9483-17F577156658}" type="slidenum">
              <a:rPr lang="en-US" altLang="en-US"/>
              <a:pPr/>
              <a:t>‹#›</a:t>
            </a:fld>
            <a:endParaRPr lang="en-US" altLang="en-US"/>
          </a:p>
        </p:txBody>
      </p:sp>
    </p:spTree>
    <p:extLst>
      <p:ext uri="{BB962C8B-B14F-4D97-AF65-F5344CB8AC3E}">
        <p14:creationId xmlns:p14="http://schemas.microsoft.com/office/powerpoint/2010/main" val="29684337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52559C-D22F-72D1-8FEB-9E2BF5E5AB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1EE3EE-128A-2F29-7F6E-836F1190EE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4D8F6C-B84F-0B8D-D549-50DAFEA61799}"/>
              </a:ext>
            </a:extLst>
          </p:cNvPr>
          <p:cNvSpPr>
            <a:spLocks noGrp="1" noChangeArrowheads="1"/>
          </p:cNvSpPr>
          <p:nvPr>
            <p:ph type="sldNum" sz="quarter" idx="12"/>
          </p:nvPr>
        </p:nvSpPr>
        <p:spPr>
          <a:ln/>
        </p:spPr>
        <p:txBody>
          <a:bodyPr/>
          <a:lstStyle>
            <a:lvl1pPr>
              <a:defRPr/>
            </a:lvl1pPr>
          </a:lstStyle>
          <a:p>
            <a:fld id="{82A6AA12-81B6-471C-ADD2-F2F36EF20E57}" type="slidenum">
              <a:rPr lang="en-US" altLang="en-US"/>
              <a:pPr/>
              <a:t>‹#›</a:t>
            </a:fld>
            <a:endParaRPr lang="en-US" altLang="en-US"/>
          </a:p>
        </p:txBody>
      </p:sp>
    </p:spTree>
    <p:extLst>
      <p:ext uri="{BB962C8B-B14F-4D97-AF65-F5344CB8AC3E}">
        <p14:creationId xmlns:p14="http://schemas.microsoft.com/office/powerpoint/2010/main" val="417928429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94B7067-F803-0751-B494-8D1649F5D6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7EFF47A-07E7-5BF7-32C5-E3546968B0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5AE07E-4214-B421-4800-F3060A951EFC}"/>
              </a:ext>
            </a:extLst>
          </p:cNvPr>
          <p:cNvSpPr>
            <a:spLocks noGrp="1" noChangeArrowheads="1"/>
          </p:cNvSpPr>
          <p:nvPr>
            <p:ph type="sldNum" sz="quarter" idx="12"/>
          </p:nvPr>
        </p:nvSpPr>
        <p:spPr>
          <a:ln/>
        </p:spPr>
        <p:txBody>
          <a:bodyPr/>
          <a:lstStyle>
            <a:lvl1pPr>
              <a:defRPr/>
            </a:lvl1pPr>
          </a:lstStyle>
          <a:p>
            <a:fld id="{5AA1AC59-3E68-49BC-A75B-8CD9BB154AA6}" type="slidenum">
              <a:rPr lang="en-US" altLang="en-US"/>
              <a:pPr/>
              <a:t>‹#›</a:t>
            </a:fld>
            <a:endParaRPr lang="en-US" altLang="en-US"/>
          </a:p>
        </p:txBody>
      </p:sp>
    </p:spTree>
    <p:extLst>
      <p:ext uri="{BB962C8B-B14F-4D97-AF65-F5344CB8AC3E}">
        <p14:creationId xmlns:p14="http://schemas.microsoft.com/office/powerpoint/2010/main" val="2804903346"/>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8D621B-77F2-7715-C9A5-6B7D308C90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CCAA59-952F-CD04-54C9-5E26148965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627F8B3-4783-9AF6-97F0-9DAB961389F0}"/>
              </a:ext>
            </a:extLst>
          </p:cNvPr>
          <p:cNvSpPr>
            <a:spLocks noGrp="1" noChangeArrowheads="1"/>
          </p:cNvSpPr>
          <p:nvPr>
            <p:ph type="sldNum" sz="quarter" idx="12"/>
          </p:nvPr>
        </p:nvSpPr>
        <p:spPr>
          <a:ln/>
        </p:spPr>
        <p:txBody>
          <a:bodyPr/>
          <a:lstStyle>
            <a:lvl1pPr>
              <a:defRPr/>
            </a:lvl1pPr>
          </a:lstStyle>
          <a:p>
            <a:fld id="{C94B19CF-9823-4BAB-BD9C-D6417347854B}" type="slidenum">
              <a:rPr lang="en-US" altLang="en-US"/>
              <a:pPr/>
              <a:t>‹#›</a:t>
            </a:fld>
            <a:endParaRPr lang="en-US" altLang="en-US"/>
          </a:p>
        </p:txBody>
      </p:sp>
    </p:spTree>
    <p:extLst>
      <p:ext uri="{BB962C8B-B14F-4D97-AF65-F5344CB8AC3E}">
        <p14:creationId xmlns:p14="http://schemas.microsoft.com/office/powerpoint/2010/main" val="2067045148"/>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275B6C-2B3C-D5E9-2689-002ABC58FC5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D0362A-3653-76FC-EEBD-8A746F15CA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190489-D8C1-50B5-C8FD-4EF2889F2F4F}"/>
              </a:ext>
            </a:extLst>
          </p:cNvPr>
          <p:cNvSpPr>
            <a:spLocks noGrp="1" noChangeArrowheads="1"/>
          </p:cNvSpPr>
          <p:nvPr>
            <p:ph type="sldNum" sz="quarter" idx="12"/>
          </p:nvPr>
        </p:nvSpPr>
        <p:spPr>
          <a:ln/>
        </p:spPr>
        <p:txBody>
          <a:bodyPr/>
          <a:lstStyle>
            <a:lvl1pPr>
              <a:defRPr/>
            </a:lvl1pPr>
          </a:lstStyle>
          <a:p>
            <a:fld id="{C74D10C0-C59A-43AB-BB51-D6551240C241}" type="slidenum">
              <a:rPr lang="en-US" altLang="en-US"/>
              <a:pPr/>
              <a:t>‹#›</a:t>
            </a:fld>
            <a:endParaRPr lang="en-US" altLang="en-US"/>
          </a:p>
        </p:txBody>
      </p:sp>
    </p:spTree>
    <p:extLst>
      <p:ext uri="{BB962C8B-B14F-4D97-AF65-F5344CB8AC3E}">
        <p14:creationId xmlns:p14="http://schemas.microsoft.com/office/powerpoint/2010/main" val="3781403133"/>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A93498-1830-4A5C-0FF9-7FCBE50858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DFD327F-80A3-783F-DB9F-304F39C1BF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A1E566A-D567-0A11-875A-FE9573E8F390}"/>
              </a:ext>
            </a:extLst>
          </p:cNvPr>
          <p:cNvSpPr>
            <a:spLocks noGrp="1" noChangeArrowheads="1"/>
          </p:cNvSpPr>
          <p:nvPr>
            <p:ph type="sldNum" sz="quarter" idx="12"/>
          </p:nvPr>
        </p:nvSpPr>
        <p:spPr>
          <a:ln/>
        </p:spPr>
        <p:txBody>
          <a:bodyPr/>
          <a:lstStyle>
            <a:lvl1pPr>
              <a:defRPr/>
            </a:lvl1pPr>
          </a:lstStyle>
          <a:p>
            <a:fld id="{520EC4A5-A6EB-412F-BDDC-0F140CCC1452}" type="slidenum">
              <a:rPr lang="en-US" altLang="en-US"/>
              <a:pPr/>
              <a:t>‹#›</a:t>
            </a:fld>
            <a:endParaRPr lang="en-US" altLang="en-US"/>
          </a:p>
        </p:txBody>
      </p:sp>
    </p:spTree>
    <p:extLst>
      <p:ext uri="{BB962C8B-B14F-4D97-AF65-F5344CB8AC3E}">
        <p14:creationId xmlns:p14="http://schemas.microsoft.com/office/powerpoint/2010/main" val="2519590302"/>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F9711B-BFC3-9C77-4F65-F9D1A26D57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6531FB-1A4A-2F71-BEF0-CBC55512AB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00E067-F0A1-8BC6-0240-2E5ACE3D16C3}"/>
              </a:ext>
            </a:extLst>
          </p:cNvPr>
          <p:cNvSpPr>
            <a:spLocks noGrp="1" noChangeArrowheads="1"/>
          </p:cNvSpPr>
          <p:nvPr>
            <p:ph type="sldNum" sz="quarter" idx="12"/>
          </p:nvPr>
        </p:nvSpPr>
        <p:spPr>
          <a:ln/>
        </p:spPr>
        <p:txBody>
          <a:bodyPr/>
          <a:lstStyle>
            <a:lvl1pPr>
              <a:defRPr/>
            </a:lvl1pPr>
          </a:lstStyle>
          <a:p>
            <a:fld id="{4578E950-A762-4845-9301-444B09698871}" type="slidenum">
              <a:rPr lang="en-US" altLang="en-US"/>
              <a:pPr/>
              <a:t>‹#›</a:t>
            </a:fld>
            <a:endParaRPr lang="en-US" altLang="en-US"/>
          </a:p>
        </p:txBody>
      </p:sp>
    </p:spTree>
    <p:extLst>
      <p:ext uri="{BB962C8B-B14F-4D97-AF65-F5344CB8AC3E}">
        <p14:creationId xmlns:p14="http://schemas.microsoft.com/office/powerpoint/2010/main" val="2466235808"/>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B8E90E-7692-F422-1D57-8F3C158315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579993-727C-09C2-CEFA-1C83B81970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562E67-CD58-CBBC-2089-9655937BE9E8}"/>
              </a:ext>
            </a:extLst>
          </p:cNvPr>
          <p:cNvSpPr>
            <a:spLocks noGrp="1" noChangeArrowheads="1"/>
          </p:cNvSpPr>
          <p:nvPr>
            <p:ph type="sldNum" sz="quarter" idx="12"/>
          </p:nvPr>
        </p:nvSpPr>
        <p:spPr>
          <a:ln/>
        </p:spPr>
        <p:txBody>
          <a:bodyPr/>
          <a:lstStyle>
            <a:lvl1pPr>
              <a:defRPr/>
            </a:lvl1pPr>
          </a:lstStyle>
          <a:p>
            <a:fld id="{AAA13990-86A6-4339-9A9B-662E31A10F39}" type="slidenum">
              <a:rPr lang="en-US" altLang="en-US"/>
              <a:pPr/>
              <a:t>‹#›</a:t>
            </a:fld>
            <a:endParaRPr lang="en-US" altLang="en-US"/>
          </a:p>
        </p:txBody>
      </p:sp>
    </p:spTree>
    <p:extLst>
      <p:ext uri="{BB962C8B-B14F-4D97-AF65-F5344CB8AC3E}">
        <p14:creationId xmlns:p14="http://schemas.microsoft.com/office/powerpoint/2010/main" val="465927635"/>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97C108-C9ED-8AF4-7F95-C1AEF5DE94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D7B9B4-4D9F-F68C-5C08-8EFEA9046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48057D-52B5-101E-D288-D75ED04B56A4}"/>
              </a:ext>
            </a:extLst>
          </p:cNvPr>
          <p:cNvSpPr>
            <a:spLocks noGrp="1" noChangeArrowheads="1"/>
          </p:cNvSpPr>
          <p:nvPr>
            <p:ph type="sldNum" sz="quarter" idx="12"/>
          </p:nvPr>
        </p:nvSpPr>
        <p:spPr>
          <a:ln/>
        </p:spPr>
        <p:txBody>
          <a:bodyPr/>
          <a:lstStyle>
            <a:lvl1pPr>
              <a:defRPr/>
            </a:lvl1pPr>
          </a:lstStyle>
          <a:p>
            <a:fld id="{50CBA4E1-7C03-42C6-942B-2785EB456248}" type="slidenum">
              <a:rPr lang="en-US" altLang="en-US"/>
              <a:pPr/>
              <a:t>‹#›</a:t>
            </a:fld>
            <a:endParaRPr lang="en-US" altLang="en-US"/>
          </a:p>
        </p:txBody>
      </p:sp>
    </p:spTree>
    <p:extLst>
      <p:ext uri="{BB962C8B-B14F-4D97-AF65-F5344CB8AC3E}">
        <p14:creationId xmlns:p14="http://schemas.microsoft.com/office/powerpoint/2010/main" val="2141672028"/>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1F6880-6B96-DD1A-F829-920085C1B5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2BD16B-37F4-3FA5-7835-3AD99C046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95814A-0EAE-5F35-2D70-4A625D07A976}"/>
              </a:ext>
            </a:extLst>
          </p:cNvPr>
          <p:cNvSpPr>
            <a:spLocks noGrp="1" noChangeArrowheads="1"/>
          </p:cNvSpPr>
          <p:nvPr>
            <p:ph type="sldNum" sz="quarter" idx="12"/>
          </p:nvPr>
        </p:nvSpPr>
        <p:spPr>
          <a:ln/>
        </p:spPr>
        <p:txBody>
          <a:bodyPr/>
          <a:lstStyle>
            <a:lvl1pPr>
              <a:defRPr/>
            </a:lvl1pPr>
          </a:lstStyle>
          <a:p>
            <a:fld id="{52075C45-FF75-43CA-84BE-35780DAA3D91}" type="slidenum">
              <a:rPr lang="en-US" altLang="en-US"/>
              <a:pPr/>
              <a:t>‹#›</a:t>
            </a:fld>
            <a:endParaRPr lang="en-US" altLang="en-US"/>
          </a:p>
        </p:txBody>
      </p:sp>
    </p:spTree>
    <p:extLst>
      <p:ext uri="{BB962C8B-B14F-4D97-AF65-F5344CB8AC3E}">
        <p14:creationId xmlns:p14="http://schemas.microsoft.com/office/powerpoint/2010/main" val="2854710990"/>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A6A3483-53E2-3DDB-6EC1-56C41FF8B52E}"/>
              </a:ext>
            </a:extLst>
          </p:cNvPr>
          <p:cNvGrpSpPr>
            <a:grpSpLocks/>
          </p:cNvGrpSpPr>
          <p:nvPr/>
        </p:nvGrpSpPr>
        <p:grpSpPr bwMode="auto">
          <a:xfrm>
            <a:off x="-633413" y="798513"/>
            <a:ext cx="7542213" cy="6029325"/>
            <a:chOff x="-384" y="480"/>
            <a:chExt cx="4751" cy="3798"/>
          </a:xfrm>
        </p:grpSpPr>
        <p:grpSp>
          <p:nvGrpSpPr>
            <p:cNvPr id="3" name="Group 3">
              <a:extLst>
                <a:ext uri="{FF2B5EF4-FFF2-40B4-BE49-F238E27FC236}">
                  <a16:creationId xmlns:a16="http://schemas.microsoft.com/office/drawing/2014/main" id="{2C90B018-08F1-24E8-1236-6B5F66C28C00}"/>
                </a:ext>
              </a:extLst>
            </p:cNvPr>
            <p:cNvGrpSpPr>
              <a:grpSpLocks/>
            </p:cNvGrpSpPr>
            <p:nvPr/>
          </p:nvGrpSpPr>
          <p:grpSpPr bwMode="auto">
            <a:xfrm>
              <a:off x="-384" y="480"/>
              <a:ext cx="4751" cy="3798"/>
              <a:chOff x="0" y="522"/>
              <a:chExt cx="4751" cy="3798"/>
            </a:xfrm>
          </p:grpSpPr>
          <p:grpSp>
            <p:nvGrpSpPr>
              <p:cNvPr id="17" name="Group 4">
                <a:extLst>
                  <a:ext uri="{FF2B5EF4-FFF2-40B4-BE49-F238E27FC236}">
                    <a16:creationId xmlns:a16="http://schemas.microsoft.com/office/drawing/2014/main" id="{69ABD5E0-1B55-BA5F-979F-A166CDEC6A5F}"/>
                  </a:ext>
                </a:extLst>
              </p:cNvPr>
              <p:cNvGrpSpPr>
                <a:grpSpLocks/>
              </p:cNvGrpSpPr>
              <p:nvPr userDrawn="1"/>
            </p:nvGrpSpPr>
            <p:grpSpPr bwMode="auto">
              <a:xfrm>
                <a:off x="0" y="522"/>
                <a:ext cx="4751" cy="3794"/>
                <a:chOff x="0" y="522"/>
                <a:chExt cx="4751" cy="3794"/>
              </a:xfrm>
            </p:grpSpPr>
            <p:sp>
              <p:nvSpPr>
                <p:cNvPr id="31" name="Freeform 5">
                  <a:extLst>
                    <a:ext uri="{FF2B5EF4-FFF2-40B4-BE49-F238E27FC236}">
                      <a16:creationId xmlns:a16="http://schemas.microsoft.com/office/drawing/2014/main" id="{92E99D32-7513-C007-4B67-8172628BD923}"/>
                    </a:ext>
                  </a:extLst>
                </p:cNvPr>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 name="Group 6">
                  <a:extLst>
                    <a:ext uri="{FF2B5EF4-FFF2-40B4-BE49-F238E27FC236}">
                      <a16:creationId xmlns:a16="http://schemas.microsoft.com/office/drawing/2014/main" id="{F89848D3-8660-BF56-4293-5EE2FF90261E}"/>
                    </a:ext>
                  </a:extLst>
                </p:cNvPr>
                <p:cNvGrpSpPr>
                  <a:grpSpLocks/>
                </p:cNvGrpSpPr>
                <p:nvPr userDrawn="1"/>
              </p:nvGrpSpPr>
              <p:grpSpPr bwMode="auto">
                <a:xfrm>
                  <a:off x="0" y="522"/>
                  <a:ext cx="4751" cy="3794"/>
                  <a:chOff x="0" y="522"/>
                  <a:chExt cx="4751" cy="3794"/>
                </a:xfrm>
              </p:grpSpPr>
              <p:sp>
                <p:nvSpPr>
                  <p:cNvPr id="33" name="Freeform 7">
                    <a:extLst>
                      <a:ext uri="{FF2B5EF4-FFF2-40B4-BE49-F238E27FC236}">
                        <a16:creationId xmlns:a16="http://schemas.microsoft.com/office/drawing/2014/main" id="{1B186A6B-5E37-01C9-193A-41337619FE07}"/>
                      </a:ext>
                    </a:extLst>
                  </p:cNvPr>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a:extLst>
                      <a:ext uri="{FF2B5EF4-FFF2-40B4-BE49-F238E27FC236}">
                        <a16:creationId xmlns:a16="http://schemas.microsoft.com/office/drawing/2014/main" id="{8A9D1DC7-A3F2-0DD7-DFC0-E8E8A7437F20}"/>
                      </a:ext>
                    </a:extLst>
                  </p:cNvPr>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a:extLst>
                      <a:ext uri="{FF2B5EF4-FFF2-40B4-BE49-F238E27FC236}">
                        <a16:creationId xmlns:a16="http://schemas.microsoft.com/office/drawing/2014/main" id="{F50E8BDE-729C-2FFF-BF77-A424131708E7}"/>
                      </a:ext>
                    </a:extLst>
                  </p:cNvPr>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 name="Group 10">
                    <a:extLst>
                      <a:ext uri="{FF2B5EF4-FFF2-40B4-BE49-F238E27FC236}">
                        <a16:creationId xmlns:a16="http://schemas.microsoft.com/office/drawing/2014/main" id="{652E8A3E-71CD-5A68-4387-9D0CB3067D27}"/>
                      </a:ext>
                    </a:extLst>
                  </p:cNvPr>
                  <p:cNvGrpSpPr>
                    <a:grpSpLocks/>
                  </p:cNvGrpSpPr>
                  <p:nvPr userDrawn="1"/>
                </p:nvGrpSpPr>
                <p:grpSpPr bwMode="auto">
                  <a:xfrm>
                    <a:off x="0" y="522"/>
                    <a:ext cx="4751" cy="3794"/>
                    <a:chOff x="0" y="522"/>
                    <a:chExt cx="4751" cy="3794"/>
                  </a:xfrm>
                </p:grpSpPr>
                <p:sp>
                  <p:nvSpPr>
                    <p:cNvPr id="37" name="Freeform 11">
                      <a:extLst>
                        <a:ext uri="{FF2B5EF4-FFF2-40B4-BE49-F238E27FC236}">
                          <a16:creationId xmlns:a16="http://schemas.microsoft.com/office/drawing/2014/main" id="{BC8A1A8C-8C78-F208-82E4-0733766B96AF}"/>
                        </a:ext>
                      </a:extLst>
                    </p:cNvPr>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 name="Group 166">
                      <a:extLst>
                        <a:ext uri="{FF2B5EF4-FFF2-40B4-BE49-F238E27FC236}">
                          <a16:creationId xmlns:a16="http://schemas.microsoft.com/office/drawing/2014/main" id="{57E43842-FFD8-AC4B-67FE-7BF66EF52A3A}"/>
                        </a:ext>
                      </a:extLst>
                    </p:cNvPr>
                    <p:cNvGrpSpPr>
                      <a:grpSpLocks/>
                    </p:cNvGrpSpPr>
                    <p:nvPr userDrawn="1"/>
                  </p:nvGrpSpPr>
                  <p:grpSpPr bwMode="auto">
                    <a:xfrm>
                      <a:off x="0" y="659"/>
                      <a:ext cx="4751" cy="3657"/>
                      <a:chOff x="0" y="659"/>
                      <a:chExt cx="4751" cy="3657"/>
                    </a:xfrm>
                  </p:grpSpPr>
                  <p:sp>
                    <p:nvSpPr>
                      <p:cNvPr id="39" name="Freeform 13">
                        <a:extLst>
                          <a:ext uri="{FF2B5EF4-FFF2-40B4-BE49-F238E27FC236}">
                            <a16:creationId xmlns:a16="http://schemas.microsoft.com/office/drawing/2014/main" id="{C909E3FD-803B-A78B-2257-06710B29177F}"/>
                          </a:ext>
                        </a:extLst>
                      </p:cNvPr>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 name="Group 14">
                        <a:extLst>
                          <a:ext uri="{FF2B5EF4-FFF2-40B4-BE49-F238E27FC236}">
                            <a16:creationId xmlns:a16="http://schemas.microsoft.com/office/drawing/2014/main" id="{4354F906-B008-9B8E-6477-33A3FB62D1B2}"/>
                          </a:ext>
                        </a:extLst>
                      </p:cNvPr>
                      <p:cNvGrpSpPr>
                        <a:grpSpLocks/>
                      </p:cNvGrpSpPr>
                      <p:nvPr userDrawn="1"/>
                    </p:nvGrpSpPr>
                    <p:grpSpPr bwMode="auto">
                      <a:xfrm>
                        <a:off x="0" y="808"/>
                        <a:ext cx="4751" cy="3508"/>
                        <a:chOff x="-400" y="808"/>
                        <a:chExt cx="4751" cy="3508"/>
                      </a:xfrm>
                    </p:grpSpPr>
                    <p:sp>
                      <p:nvSpPr>
                        <p:cNvPr id="41" name="Line 15">
                          <a:extLst>
                            <a:ext uri="{FF2B5EF4-FFF2-40B4-BE49-F238E27FC236}">
                              <a16:creationId xmlns:a16="http://schemas.microsoft.com/office/drawing/2014/main" id="{3FF50C6D-F997-C349-0C48-1A80E89BE4F3}"/>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6">
                          <a:extLst>
                            <a:ext uri="{FF2B5EF4-FFF2-40B4-BE49-F238E27FC236}">
                              <a16:creationId xmlns:a16="http://schemas.microsoft.com/office/drawing/2014/main" id="{23BF05A9-4BF1-C3E4-BC7D-4EB4890A36DF}"/>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7">
                          <a:extLst>
                            <a:ext uri="{FF2B5EF4-FFF2-40B4-BE49-F238E27FC236}">
                              <a16:creationId xmlns:a16="http://schemas.microsoft.com/office/drawing/2014/main" id="{AEF67C37-1253-B422-A76E-9D9E4920DE4C}"/>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8">
                          <a:extLst>
                            <a:ext uri="{FF2B5EF4-FFF2-40B4-BE49-F238E27FC236}">
                              <a16:creationId xmlns:a16="http://schemas.microsoft.com/office/drawing/2014/main" id="{659D13D2-FE93-A4E1-79C2-D594F96ED223}"/>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9">
                          <a:extLst>
                            <a:ext uri="{FF2B5EF4-FFF2-40B4-BE49-F238E27FC236}">
                              <a16:creationId xmlns:a16="http://schemas.microsoft.com/office/drawing/2014/main" id="{DA52B7F9-62FE-274E-77B6-C04DD6BE6D17}"/>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0">
                          <a:extLst>
                            <a:ext uri="{FF2B5EF4-FFF2-40B4-BE49-F238E27FC236}">
                              <a16:creationId xmlns:a16="http://schemas.microsoft.com/office/drawing/2014/main" id="{908E1BE7-50E3-29BE-6B80-C4AB86F76657}"/>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1">
                          <a:extLst>
                            <a:ext uri="{FF2B5EF4-FFF2-40B4-BE49-F238E27FC236}">
                              <a16:creationId xmlns:a16="http://schemas.microsoft.com/office/drawing/2014/main" id="{C360FE7E-0893-6A1E-E614-85EF46CA65D1}"/>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2">
                          <a:extLst>
                            <a:ext uri="{FF2B5EF4-FFF2-40B4-BE49-F238E27FC236}">
                              <a16:creationId xmlns:a16="http://schemas.microsoft.com/office/drawing/2014/main" id="{07F3054B-191D-0A66-B149-E37B1A07429D}"/>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3">
                          <a:extLst>
                            <a:ext uri="{FF2B5EF4-FFF2-40B4-BE49-F238E27FC236}">
                              <a16:creationId xmlns:a16="http://schemas.microsoft.com/office/drawing/2014/main" id="{9EBA3A86-4FEC-8F3A-CEB2-08EABA400F26}"/>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4">
                          <a:extLst>
                            <a:ext uri="{FF2B5EF4-FFF2-40B4-BE49-F238E27FC236}">
                              <a16:creationId xmlns:a16="http://schemas.microsoft.com/office/drawing/2014/main" id="{F6224E03-BB6A-DB63-D55A-0D2A3E61CD2B}"/>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5">
                          <a:extLst>
                            <a:ext uri="{FF2B5EF4-FFF2-40B4-BE49-F238E27FC236}">
                              <a16:creationId xmlns:a16="http://schemas.microsoft.com/office/drawing/2014/main" id="{A4D8BFD6-A0E8-FD31-0D06-E46AB6FB6EE8}"/>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6">
                          <a:extLst>
                            <a:ext uri="{FF2B5EF4-FFF2-40B4-BE49-F238E27FC236}">
                              <a16:creationId xmlns:a16="http://schemas.microsoft.com/office/drawing/2014/main" id="{D4322F8B-E9C4-A311-C3E1-AD97F250B5EB}"/>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7">
                          <a:extLst>
                            <a:ext uri="{FF2B5EF4-FFF2-40B4-BE49-F238E27FC236}">
                              <a16:creationId xmlns:a16="http://schemas.microsoft.com/office/drawing/2014/main" id="{56E61A2C-E8B8-DC0B-6A81-009292DD5BCE}"/>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8">
                          <a:extLst>
                            <a:ext uri="{FF2B5EF4-FFF2-40B4-BE49-F238E27FC236}">
                              <a16:creationId xmlns:a16="http://schemas.microsoft.com/office/drawing/2014/main" id="{984879EF-9FE8-BBDB-8772-C029578B9BAD}"/>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9">
                          <a:extLst>
                            <a:ext uri="{FF2B5EF4-FFF2-40B4-BE49-F238E27FC236}">
                              <a16:creationId xmlns:a16="http://schemas.microsoft.com/office/drawing/2014/main" id="{492DB64D-C40A-B494-DD27-F44C35DDBC0C}"/>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30">
                          <a:extLst>
                            <a:ext uri="{FF2B5EF4-FFF2-40B4-BE49-F238E27FC236}">
                              <a16:creationId xmlns:a16="http://schemas.microsoft.com/office/drawing/2014/main" id="{CF2BF2CE-EA5C-732D-7BC2-28847630499F}"/>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31">
                          <a:extLst>
                            <a:ext uri="{FF2B5EF4-FFF2-40B4-BE49-F238E27FC236}">
                              <a16:creationId xmlns:a16="http://schemas.microsoft.com/office/drawing/2014/main" id="{C6CD73BF-DF3E-FFE6-564E-8CD6AFD08874}"/>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2">
                          <a:extLst>
                            <a:ext uri="{FF2B5EF4-FFF2-40B4-BE49-F238E27FC236}">
                              <a16:creationId xmlns:a16="http://schemas.microsoft.com/office/drawing/2014/main" id="{B7FF8FC0-F1A6-E11C-3E0A-48DFBB0398EE}"/>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3">
                          <a:extLst>
                            <a:ext uri="{FF2B5EF4-FFF2-40B4-BE49-F238E27FC236}">
                              <a16:creationId xmlns:a16="http://schemas.microsoft.com/office/drawing/2014/main" id="{4E5EE9DC-B05C-76C4-27F1-8852625CE374}"/>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34">
                          <a:extLst>
                            <a:ext uri="{FF2B5EF4-FFF2-40B4-BE49-F238E27FC236}">
                              <a16:creationId xmlns:a16="http://schemas.microsoft.com/office/drawing/2014/main" id="{419224E1-2115-E1E4-9223-D396D3AAB540}"/>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5">
                          <a:extLst>
                            <a:ext uri="{FF2B5EF4-FFF2-40B4-BE49-F238E27FC236}">
                              <a16:creationId xmlns:a16="http://schemas.microsoft.com/office/drawing/2014/main" id="{DDAFA4C2-7D1D-31AB-46C1-3BB9902B414D}"/>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6">
                          <a:extLst>
                            <a:ext uri="{FF2B5EF4-FFF2-40B4-BE49-F238E27FC236}">
                              <a16:creationId xmlns:a16="http://schemas.microsoft.com/office/drawing/2014/main" id="{E0ED22F5-3D9D-1A06-AE2C-F1F4599C6894}"/>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7">
                          <a:extLst>
                            <a:ext uri="{FF2B5EF4-FFF2-40B4-BE49-F238E27FC236}">
                              <a16:creationId xmlns:a16="http://schemas.microsoft.com/office/drawing/2014/main" id="{5036637B-8D27-235F-DEE5-F0CE0AB08D6B}"/>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4" name="Line 38">
                          <a:extLst>
                            <a:ext uri="{FF2B5EF4-FFF2-40B4-BE49-F238E27FC236}">
                              <a16:creationId xmlns:a16="http://schemas.microsoft.com/office/drawing/2014/main" id="{4EA9CA50-C231-1F31-8F99-A7B89A46D8D8}"/>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5" name="Line 39">
                          <a:extLst>
                            <a:ext uri="{FF2B5EF4-FFF2-40B4-BE49-F238E27FC236}">
                              <a16:creationId xmlns:a16="http://schemas.microsoft.com/office/drawing/2014/main" id="{FB5E7020-501D-3456-CD83-33A5B40C9E0C}"/>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6" name="Line 40">
                          <a:extLst>
                            <a:ext uri="{FF2B5EF4-FFF2-40B4-BE49-F238E27FC236}">
                              <a16:creationId xmlns:a16="http://schemas.microsoft.com/office/drawing/2014/main" id="{3007DCE9-4958-9265-7C83-DD497024B2D2}"/>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7" name="Line 41">
                          <a:extLst>
                            <a:ext uri="{FF2B5EF4-FFF2-40B4-BE49-F238E27FC236}">
                              <a16:creationId xmlns:a16="http://schemas.microsoft.com/office/drawing/2014/main" id="{122734A9-C29F-F644-A09D-07E064EBE65B}"/>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8" name="Line 42">
                          <a:extLst>
                            <a:ext uri="{FF2B5EF4-FFF2-40B4-BE49-F238E27FC236}">
                              <a16:creationId xmlns:a16="http://schemas.microsoft.com/office/drawing/2014/main" id="{15241C73-11A6-934C-05D9-2527FB22E353}"/>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9" name="Line 43">
                          <a:extLst>
                            <a:ext uri="{FF2B5EF4-FFF2-40B4-BE49-F238E27FC236}">
                              <a16:creationId xmlns:a16="http://schemas.microsoft.com/office/drawing/2014/main" id="{4F6282EA-EDB4-1314-E3C1-320BA75E551D}"/>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0" name="Line 44">
                          <a:extLst>
                            <a:ext uri="{FF2B5EF4-FFF2-40B4-BE49-F238E27FC236}">
                              <a16:creationId xmlns:a16="http://schemas.microsoft.com/office/drawing/2014/main" id="{BD5EFE87-C632-F84C-AF42-DBDEAFF9E325}"/>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1" name="Line 45">
                          <a:extLst>
                            <a:ext uri="{FF2B5EF4-FFF2-40B4-BE49-F238E27FC236}">
                              <a16:creationId xmlns:a16="http://schemas.microsoft.com/office/drawing/2014/main" id="{5E9D335B-F344-56AF-78F5-F619D077BF0D}"/>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2" name="Line 46">
                          <a:extLst>
                            <a:ext uri="{FF2B5EF4-FFF2-40B4-BE49-F238E27FC236}">
                              <a16:creationId xmlns:a16="http://schemas.microsoft.com/office/drawing/2014/main" id="{B39B8C5C-7FF2-A466-B086-58271AEC3E39}"/>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3" name="Line 47">
                          <a:extLst>
                            <a:ext uri="{FF2B5EF4-FFF2-40B4-BE49-F238E27FC236}">
                              <a16:creationId xmlns:a16="http://schemas.microsoft.com/office/drawing/2014/main" id="{4F15483A-6B0E-BBB2-2977-6D4EDE742EB4}"/>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4" name="Line 48">
                          <a:extLst>
                            <a:ext uri="{FF2B5EF4-FFF2-40B4-BE49-F238E27FC236}">
                              <a16:creationId xmlns:a16="http://schemas.microsoft.com/office/drawing/2014/main" id="{247D49AA-12ED-56A8-3162-0F88BAD28B52}"/>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5" name="Line 49">
                          <a:extLst>
                            <a:ext uri="{FF2B5EF4-FFF2-40B4-BE49-F238E27FC236}">
                              <a16:creationId xmlns:a16="http://schemas.microsoft.com/office/drawing/2014/main" id="{994BDBE2-0E94-833A-6130-37173A1FCEC3}"/>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6" name="Freeform 50">
                          <a:extLst>
                            <a:ext uri="{FF2B5EF4-FFF2-40B4-BE49-F238E27FC236}">
                              <a16:creationId xmlns:a16="http://schemas.microsoft.com/office/drawing/2014/main" id="{034778C0-6706-F448-F8FC-82832D331D93}"/>
                            </a:ext>
                          </a:extLst>
                        </p:cNvPr>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63917" name="Group 51">
                          <a:extLst>
                            <a:ext uri="{FF2B5EF4-FFF2-40B4-BE49-F238E27FC236}">
                              <a16:creationId xmlns:a16="http://schemas.microsoft.com/office/drawing/2014/main" id="{11E21208-292B-3B1D-0C31-E6CAC5A075BE}"/>
                            </a:ext>
                          </a:extLst>
                        </p:cNvPr>
                        <p:cNvGrpSpPr>
                          <a:grpSpLocks/>
                        </p:cNvGrpSpPr>
                        <p:nvPr userDrawn="1"/>
                      </p:nvGrpSpPr>
                      <p:grpSpPr bwMode="auto">
                        <a:xfrm>
                          <a:off x="1" y="1811"/>
                          <a:ext cx="3672" cy="2049"/>
                          <a:chOff x="6" y="1815"/>
                          <a:chExt cx="3672" cy="2049"/>
                        </a:xfrm>
                      </p:grpSpPr>
                      <p:sp>
                        <p:nvSpPr>
                          <p:cNvPr id="163954" name="Oval 52">
                            <a:extLst>
                              <a:ext uri="{FF2B5EF4-FFF2-40B4-BE49-F238E27FC236}">
                                <a16:creationId xmlns:a16="http://schemas.microsoft.com/office/drawing/2014/main" id="{91F4CFB6-D364-9E42-8CB9-D31B3401E94B}"/>
                              </a:ext>
                            </a:extLst>
                          </p:cNvPr>
                          <p:cNvSpPr>
                            <a:spLocks noChangeArrowheads="1"/>
                          </p:cNvSpPr>
                          <p:nvPr userDrawn="1"/>
                        </p:nvSpPr>
                        <p:spPr bwMode="hidden">
                          <a:xfrm rot="-2819839">
                            <a:off x="1545" y="2868"/>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55" name="Oval 53">
                            <a:extLst>
                              <a:ext uri="{FF2B5EF4-FFF2-40B4-BE49-F238E27FC236}">
                                <a16:creationId xmlns:a16="http://schemas.microsoft.com/office/drawing/2014/main" id="{EC692564-FC8D-0E72-0E0B-E3BA4C77599E}"/>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56" name="Oval 54">
                            <a:extLst>
                              <a:ext uri="{FF2B5EF4-FFF2-40B4-BE49-F238E27FC236}">
                                <a16:creationId xmlns:a16="http://schemas.microsoft.com/office/drawing/2014/main" id="{140175CD-1072-14A7-486E-52C34D51D345}"/>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57" name="Oval 55">
                            <a:extLst>
                              <a:ext uri="{FF2B5EF4-FFF2-40B4-BE49-F238E27FC236}">
                                <a16:creationId xmlns:a16="http://schemas.microsoft.com/office/drawing/2014/main" id="{59787E70-5F85-14F1-DA19-3EDC926BCCED}"/>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58" name="Oval 56">
                            <a:extLst>
                              <a:ext uri="{FF2B5EF4-FFF2-40B4-BE49-F238E27FC236}">
                                <a16:creationId xmlns:a16="http://schemas.microsoft.com/office/drawing/2014/main" id="{2288E8BC-0A0D-B022-3CF2-A9CDE32E2891}"/>
                              </a:ext>
                            </a:extLst>
                          </p:cNvPr>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59" name="Oval 57">
                            <a:extLst>
                              <a:ext uri="{FF2B5EF4-FFF2-40B4-BE49-F238E27FC236}">
                                <a16:creationId xmlns:a16="http://schemas.microsoft.com/office/drawing/2014/main" id="{778026E9-D197-28B3-89FF-5AD287A19D28}"/>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0" name="Oval 58">
                            <a:extLst>
                              <a:ext uri="{FF2B5EF4-FFF2-40B4-BE49-F238E27FC236}">
                                <a16:creationId xmlns:a16="http://schemas.microsoft.com/office/drawing/2014/main" id="{F1963E3E-FDA7-985A-B057-1267763FCB54}"/>
                              </a:ext>
                            </a:extLst>
                          </p:cNvPr>
                          <p:cNvSpPr>
                            <a:spLocks noChangeArrowheads="1"/>
                          </p:cNvSpPr>
                          <p:nvPr userDrawn="1"/>
                        </p:nvSpPr>
                        <p:spPr bwMode="hidden">
                          <a:xfrm rot="-2819839">
                            <a:off x="1158" y="1864"/>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1" name="Oval 59">
                            <a:extLst>
                              <a:ext uri="{FF2B5EF4-FFF2-40B4-BE49-F238E27FC236}">
                                <a16:creationId xmlns:a16="http://schemas.microsoft.com/office/drawing/2014/main" id="{22A36A2C-BE43-EDF1-65D7-6AFE6A8E7C90}"/>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2" name="Oval 60">
                            <a:extLst>
                              <a:ext uri="{FF2B5EF4-FFF2-40B4-BE49-F238E27FC236}">
                                <a16:creationId xmlns:a16="http://schemas.microsoft.com/office/drawing/2014/main" id="{7FBAB22A-154D-5CEF-D338-03AAC3CADC0C}"/>
                              </a:ext>
                            </a:extLst>
                          </p:cNvPr>
                          <p:cNvSpPr>
                            <a:spLocks noChangeArrowheads="1"/>
                          </p:cNvSpPr>
                          <p:nvPr userDrawn="1"/>
                        </p:nvSpPr>
                        <p:spPr bwMode="hidden">
                          <a:xfrm rot="-2819839">
                            <a:off x="1000" y="1535"/>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3" name="Oval 61">
                            <a:extLst>
                              <a:ext uri="{FF2B5EF4-FFF2-40B4-BE49-F238E27FC236}">
                                <a16:creationId xmlns:a16="http://schemas.microsoft.com/office/drawing/2014/main" id="{C437B929-3C29-99CB-BBCD-98D6C56F27AD}"/>
                              </a:ext>
                            </a:extLst>
                          </p:cNvPr>
                          <p:cNvSpPr>
                            <a:spLocks noChangeArrowheads="1"/>
                          </p:cNvSpPr>
                          <p:nvPr userDrawn="1"/>
                        </p:nvSpPr>
                        <p:spPr bwMode="hidden">
                          <a:xfrm rot="-2819839">
                            <a:off x="935" y="1356"/>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4" name="Oval 62">
                            <a:extLst>
                              <a:ext uri="{FF2B5EF4-FFF2-40B4-BE49-F238E27FC236}">
                                <a16:creationId xmlns:a16="http://schemas.microsoft.com/office/drawing/2014/main" id="{D2D4C6E6-0D41-E684-4D62-422B66E8A681}"/>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65" name="Oval 63">
                            <a:extLst>
                              <a:ext uri="{FF2B5EF4-FFF2-40B4-BE49-F238E27FC236}">
                                <a16:creationId xmlns:a16="http://schemas.microsoft.com/office/drawing/2014/main" id="{F0F81898-4D2C-7929-36EA-44D6210989D7}"/>
                              </a:ext>
                            </a:extLst>
                          </p:cNvPr>
                          <p:cNvSpPr>
                            <a:spLocks noChangeArrowheads="1"/>
                          </p:cNvSpPr>
                          <p:nvPr userDrawn="1"/>
                        </p:nvSpPr>
                        <p:spPr bwMode="hidden">
                          <a:xfrm rot="-2780025">
                            <a:off x="820" y="1001"/>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63918" name="Line 64">
                          <a:extLst>
                            <a:ext uri="{FF2B5EF4-FFF2-40B4-BE49-F238E27FC236}">
                              <a16:creationId xmlns:a16="http://schemas.microsoft.com/office/drawing/2014/main" id="{A1DB6091-70FD-A2FF-DB2D-44733085B2D2}"/>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9" name="Line 65">
                          <a:extLst>
                            <a:ext uri="{FF2B5EF4-FFF2-40B4-BE49-F238E27FC236}">
                              <a16:creationId xmlns:a16="http://schemas.microsoft.com/office/drawing/2014/main" id="{405DD315-440C-4004-814D-A0ED9FF6F602}"/>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0" name="Line 66">
                          <a:extLst>
                            <a:ext uri="{FF2B5EF4-FFF2-40B4-BE49-F238E27FC236}">
                              <a16:creationId xmlns:a16="http://schemas.microsoft.com/office/drawing/2014/main" id="{E6BFB34B-091E-CCD7-91B5-F13AAD98363C}"/>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1" name="Line 67">
                          <a:extLst>
                            <a:ext uri="{FF2B5EF4-FFF2-40B4-BE49-F238E27FC236}">
                              <a16:creationId xmlns:a16="http://schemas.microsoft.com/office/drawing/2014/main" id="{FA25617C-20C4-0428-4D92-BA97AB91D145}"/>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2" name="Line 68">
                          <a:extLst>
                            <a:ext uri="{FF2B5EF4-FFF2-40B4-BE49-F238E27FC236}">
                              <a16:creationId xmlns:a16="http://schemas.microsoft.com/office/drawing/2014/main" id="{91C34D89-70B1-562A-844B-A7858483C8FC}"/>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3" name="Line 69">
                          <a:extLst>
                            <a:ext uri="{FF2B5EF4-FFF2-40B4-BE49-F238E27FC236}">
                              <a16:creationId xmlns:a16="http://schemas.microsoft.com/office/drawing/2014/main" id="{410F7129-B49A-E0BC-0A30-9109056D4BAB}"/>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4" name="Line 70">
                          <a:extLst>
                            <a:ext uri="{FF2B5EF4-FFF2-40B4-BE49-F238E27FC236}">
                              <a16:creationId xmlns:a16="http://schemas.microsoft.com/office/drawing/2014/main" id="{B5D4146A-79ED-19E3-06B9-74DAD2E21776}"/>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5" name="Line 71">
                          <a:extLst>
                            <a:ext uri="{FF2B5EF4-FFF2-40B4-BE49-F238E27FC236}">
                              <a16:creationId xmlns:a16="http://schemas.microsoft.com/office/drawing/2014/main" id="{62EB05BE-608B-CC45-80D5-13E2D63268CD}"/>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6" name="Line 72">
                          <a:extLst>
                            <a:ext uri="{FF2B5EF4-FFF2-40B4-BE49-F238E27FC236}">
                              <a16:creationId xmlns:a16="http://schemas.microsoft.com/office/drawing/2014/main" id="{D7733598-590B-AFA3-7F9D-B3602C9E9E6A}"/>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7" name="Line 73">
                          <a:extLst>
                            <a:ext uri="{FF2B5EF4-FFF2-40B4-BE49-F238E27FC236}">
                              <a16:creationId xmlns:a16="http://schemas.microsoft.com/office/drawing/2014/main" id="{FCBA88A3-5EFD-DD12-38D5-53F3958F86C1}"/>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8" name="Line 74">
                          <a:extLst>
                            <a:ext uri="{FF2B5EF4-FFF2-40B4-BE49-F238E27FC236}">
                              <a16:creationId xmlns:a16="http://schemas.microsoft.com/office/drawing/2014/main" id="{BC82CDDA-A5C7-3EFA-5F70-3204B2FF3F2D}"/>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9" name="Line 75">
                          <a:extLst>
                            <a:ext uri="{FF2B5EF4-FFF2-40B4-BE49-F238E27FC236}">
                              <a16:creationId xmlns:a16="http://schemas.microsoft.com/office/drawing/2014/main" id="{A1BC01E5-F9F8-47EB-A67A-26873DDBA843}"/>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0" name="Line 76">
                          <a:extLst>
                            <a:ext uri="{FF2B5EF4-FFF2-40B4-BE49-F238E27FC236}">
                              <a16:creationId xmlns:a16="http://schemas.microsoft.com/office/drawing/2014/main" id="{35BF018D-DE9F-1BCE-61F7-A4E2F162A88D}"/>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1" name="Line 77">
                          <a:extLst>
                            <a:ext uri="{FF2B5EF4-FFF2-40B4-BE49-F238E27FC236}">
                              <a16:creationId xmlns:a16="http://schemas.microsoft.com/office/drawing/2014/main" id="{26B3C9B6-1D55-10A8-E6BA-0BD81E8D1A08}"/>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2" name="Line 78">
                          <a:extLst>
                            <a:ext uri="{FF2B5EF4-FFF2-40B4-BE49-F238E27FC236}">
                              <a16:creationId xmlns:a16="http://schemas.microsoft.com/office/drawing/2014/main" id="{FE3C5A94-D4A0-6679-BE93-552A25A0041F}"/>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3" name="Line 79">
                          <a:extLst>
                            <a:ext uri="{FF2B5EF4-FFF2-40B4-BE49-F238E27FC236}">
                              <a16:creationId xmlns:a16="http://schemas.microsoft.com/office/drawing/2014/main" id="{278A76AD-07A8-E245-22C0-B35B26836372}"/>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4" name="Line 80">
                          <a:extLst>
                            <a:ext uri="{FF2B5EF4-FFF2-40B4-BE49-F238E27FC236}">
                              <a16:creationId xmlns:a16="http://schemas.microsoft.com/office/drawing/2014/main" id="{231B0EEC-9727-618C-FA48-6E9737D295E7}"/>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5" name="Line 81">
                          <a:extLst>
                            <a:ext uri="{FF2B5EF4-FFF2-40B4-BE49-F238E27FC236}">
                              <a16:creationId xmlns:a16="http://schemas.microsoft.com/office/drawing/2014/main" id="{9F91917B-1AE5-C0D2-913B-E1C63E5FC023}"/>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6" name="Line 82">
                          <a:extLst>
                            <a:ext uri="{FF2B5EF4-FFF2-40B4-BE49-F238E27FC236}">
                              <a16:creationId xmlns:a16="http://schemas.microsoft.com/office/drawing/2014/main" id="{E24C359C-35F0-F897-D980-71F1B97F7CA4}"/>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7" name="Line 83">
                          <a:extLst>
                            <a:ext uri="{FF2B5EF4-FFF2-40B4-BE49-F238E27FC236}">
                              <a16:creationId xmlns:a16="http://schemas.microsoft.com/office/drawing/2014/main" id="{9F33E083-958E-0227-405C-4FB8A3C19D12}"/>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8" name="Line 84">
                          <a:extLst>
                            <a:ext uri="{FF2B5EF4-FFF2-40B4-BE49-F238E27FC236}">
                              <a16:creationId xmlns:a16="http://schemas.microsoft.com/office/drawing/2014/main" id="{396B03A9-527B-7192-4156-4C8978EDE26F}"/>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9" name="Line 85">
                          <a:extLst>
                            <a:ext uri="{FF2B5EF4-FFF2-40B4-BE49-F238E27FC236}">
                              <a16:creationId xmlns:a16="http://schemas.microsoft.com/office/drawing/2014/main" id="{BF670BAD-2540-C7E1-CB59-99961BB47687}"/>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0" name="Line 86">
                          <a:extLst>
                            <a:ext uri="{FF2B5EF4-FFF2-40B4-BE49-F238E27FC236}">
                              <a16:creationId xmlns:a16="http://schemas.microsoft.com/office/drawing/2014/main" id="{C545633D-25CC-6B78-1419-EB8E7AB9B3C3}"/>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1" name="Line 87">
                          <a:extLst>
                            <a:ext uri="{FF2B5EF4-FFF2-40B4-BE49-F238E27FC236}">
                              <a16:creationId xmlns:a16="http://schemas.microsoft.com/office/drawing/2014/main" id="{9006AACD-B9A1-C48F-411A-2EEC5A2B5934}"/>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2" name="Line 88">
                          <a:extLst>
                            <a:ext uri="{FF2B5EF4-FFF2-40B4-BE49-F238E27FC236}">
                              <a16:creationId xmlns:a16="http://schemas.microsoft.com/office/drawing/2014/main" id="{60E2F08C-E431-FB6F-B690-8C2E9AE02599}"/>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3" name="Line 89">
                          <a:extLst>
                            <a:ext uri="{FF2B5EF4-FFF2-40B4-BE49-F238E27FC236}">
                              <a16:creationId xmlns:a16="http://schemas.microsoft.com/office/drawing/2014/main" id="{900546F7-4EB6-5E53-E400-4B3972F162AB}"/>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4" name="Line 90">
                          <a:extLst>
                            <a:ext uri="{FF2B5EF4-FFF2-40B4-BE49-F238E27FC236}">
                              <a16:creationId xmlns:a16="http://schemas.microsoft.com/office/drawing/2014/main" id="{8DAB9BAF-50F7-4494-E4A5-7AD01EA2F04E}"/>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5" name="Line 91">
                          <a:extLst>
                            <a:ext uri="{FF2B5EF4-FFF2-40B4-BE49-F238E27FC236}">
                              <a16:creationId xmlns:a16="http://schemas.microsoft.com/office/drawing/2014/main" id="{75F5119C-5718-019D-418D-7438CE62B19A}"/>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6" name="Line 92">
                          <a:extLst>
                            <a:ext uri="{FF2B5EF4-FFF2-40B4-BE49-F238E27FC236}">
                              <a16:creationId xmlns:a16="http://schemas.microsoft.com/office/drawing/2014/main" id="{15590588-9C56-3E76-0A71-50DB7919876B}"/>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7" name="Line 93">
                          <a:extLst>
                            <a:ext uri="{FF2B5EF4-FFF2-40B4-BE49-F238E27FC236}">
                              <a16:creationId xmlns:a16="http://schemas.microsoft.com/office/drawing/2014/main" id="{01D2BEF6-F899-6C98-0C78-56332D462713}"/>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8" name="Line 94">
                          <a:extLst>
                            <a:ext uri="{FF2B5EF4-FFF2-40B4-BE49-F238E27FC236}">
                              <a16:creationId xmlns:a16="http://schemas.microsoft.com/office/drawing/2014/main" id="{FC370EF9-C83E-39FF-F7FF-693CFAC6CF3E}"/>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9" name="Line 95">
                          <a:extLst>
                            <a:ext uri="{FF2B5EF4-FFF2-40B4-BE49-F238E27FC236}">
                              <a16:creationId xmlns:a16="http://schemas.microsoft.com/office/drawing/2014/main" id="{CF6A1246-753E-FBC0-A887-B8C2C993B266}"/>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0" name="Line 96">
                          <a:extLst>
                            <a:ext uri="{FF2B5EF4-FFF2-40B4-BE49-F238E27FC236}">
                              <a16:creationId xmlns:a16="http://schemas.microsoft.com/office/drawing/2014/main" id="{A764595F-1579-8926-879F-AA5D09020DAF}"/>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1" name="Line 97">
                          <a:extLst>
                            <a:ext uri="{FF2B5EF4-FFF2-40B4-BE49-F238E27FC236}">
                              <a16:creationId xmlns:a16="http://schemas.microsoft.com/office/drawing/2014/main" id="{E3993CD0-26F4-B1CA-F92D-51BDB67875FB}"/>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2" name="Line 98">
                          <a:extLst>
                            <a:ext uri="{FF2B5EF4-FFF2-40B4-BE49-F238E27FC236}">
                              <a16:creationId xmlns:a16="http://schemas.microsoft.com/office/drawing/2014/main" id="{A86A1B12-0DFD-27C4-E622-2F37CAD03B67}"/>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3" name="Line 99">
                          <a:extLst>
                            <a:ext uri="{FF2B5EF4-FFF2-40B4-BE49-F238E27FC236}">
                              <a16:creationId xmlns:a16="http://schemas.microsoft.com/office/drawing/2014/main" id="{7108C237-025C-E411-600C-A8F380C4059F}"/>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grpSp>
            <p:nvGrpSpPr>
              <p:cNvPr id="18" name="Group 100">
                <a:extLst>
                  <a:ext uri="{FF2B5EF4-FFF2-40B4-BE49-F238E27FC236}">
                    <a16:creationId xmlns:a16="http://schemas.microsoft.com/office/drawing/2014/main" id="{D9D184EE-9E97-68F0-AA93-E724991EF811}"/>
                  </a:ext>
                </a:extLst>
              </p:cNvPr>
              <p:cNvGrpSpPr>
                <a:grpSpLocks/>
              </p:cNvGrpSpPr>
              <p:nvPr userDrawn="1"/>
            </p:nvGrpSpPr>
            <p:grpSpPr bwMode="auto">
              <a:xfrm>
                <a:off x="402" y="1454"/>
                <a:ext cx="2787" cy="2866"/>
                <a:chOff x="2" y="1454"/>
                <a:chExt cx="2787" cy="2866"/>
              </a:xfrm>
            </p:grpSpPr>
            <p:sp>
              <p:nvSpPr>
                <p:cNvPr id="19" name="Line 101">
                  <a:extLst>
                    <a:ext uri="{FF2B5EF4-FFF2-40B4-BE49-F238E27FC236}">
                      <a16:creationId xmlns:a16="http://schemas.microsoft.com/office/drawing/2014/main" id="{DCBBFC88-5F28-55EE-DDC3-DFB700C6ABD8}"/>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2">
                  <a:extLst>
                    <a:ext uri="{FF2B5EF4-FFF2-40B4-BE49-F238E27FC236}">
                      <a16:creationId xmlns:a16="http://schemas.microsoft.com/office/drawing/2014/main" id="{A4A2171F-5EAA-F9D3-0B34-ED1A0C39B901}"/>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 name="Group 103">
                  <a:extLst>
                    <a:ext uri="{FF2B5EF4-FFF2-40B4-BE49-F238E27FC236}">
                      <a16:creationId xmlns:a16="http://schemas.microsoft.com/office/drawing/2014/main" id="{02CA4AE5-2615-2215-4F24-5A59E60F3627}"/>
                    </a:ext>
                  </a:extLst>
                </p:cNvPr>
                <p:cNvGrpSpPr>
                  <a:grpSpLocks/>
                </p:cNvGrpSpPr>
                <p:nvPr userDrawn="1"/>
              </p:nvGrpSpPr>
              <p:grpSpPr bwMode="auto">
                <a:xfrm>
                  <a:off x="2" y="2738"/>
                  <a:ext cx="1317" cy="1582"/>
                  <a:chOff x="2" y="2738"/>
                  <a:chExt cx="1317" cy="1582"/>
                </a:xfrm>
              </p:grpSpPr>
              <p:sp>
                <p:nvSpPr>
                  <p:cNvPr id="22" name="Line 104">
                    <a:extLst>
                      <a:ext uri="{FF2B5EF4-FFF2-40B4-BE49-F238E27FC236}">
                        <a16:creationId xmlns:a16="http://schemas.microsoft.com/office/drawing/2014/main" id="{5D286728-3502-B880-D4B1-4822E3249FE5}"/>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Freeform 105">
                    <a:extLst>
                      <a:ext uri="{FF2B5EF4-FFF2-40B4-BE49-F238E27FC236}">
                        <a16:creationId xmlns:a16="http://schemas.microsoft.com/office/drawing/2014/main" id="{173B5913-E3CF-1363-FFC6-6DE2C292D2B6}"/>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Line 106">
                    <a:extLst>
                      <a:ext uri="{FF2B5EF4-FFF2-40B4-BE49-F238E27FC236}">
                        <a16:creationId xmlns:a16="http://schemas.microsoft.com/office/drawing/2014/main" id="{1E6D5CF7-3AB8-FAA2-D6E1-11337A828F9B}"/>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07">
                    <a:extLst>
                      <a:ext uri="{FF2B5EF4-FFF2-40B4-BE49-F238E27FC236}">
                        <a16:creationId xmlns:a16="http://schemas.microsoft.com/office/drawing/2014/main" id="{E0282821-A755-CB14-CB61-DA96FDEE6475}"/>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8">
                    <a:extLst>
                      <a:ext uri="{FF2B5EF4-FFF2-40B4-BE49-F238E27FC236}">
                        <a16:creationId xmlns:a16="http://schemas.microsoft.com/office/drawing/2014/main" id="{BC4D1377-5187-D8D7-67BF-134A91FD90D7}"/>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9">
                    <a:extLst>
                      <a:ext uri="{FF2B5EF4-FFF2-40B4-BE49-F238E27FC236}">
                        <a16:creationId xmlns:a16="http://schemas.microsoft.com/office/drawing/2014/main" id="{8251469F-B3F3-38C5-DDBF-55097F977AEC}"/>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10">
                    <a:extLst>
                      <a:ext uri="{FF2B5EF4-FFF2-40B4-BE49-F238E27FC236}">
                        <a16:creationId xmlns:a16="http://schemas.microsoft.com/office/drawing/2014/main" id="{0E558201-603F-68E7-22AC-62B8DC4A1C0B}"/>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11">
                    <a:extLst>
                      <a:ext uri="{FF2B5EF4-FFF2-40B4-BE49-F238E27FC236}">
                        <a16:creationId xmlns:a16="http://schemas.microsoft.com/office/drawing/2014/main" id="{EA3D1C03-32BD-5429-682D-2637C09FE694}"/>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12">
                    <a:extLst>
                      <a:ext uri="{FF2B5EF4-FFF2-40B4-BE49-F238E27FC236}">
                        <a16:creationId xmlns:a16="http://schemas.microsoft.com/office/drawing/2014/main" id="{CEBBCB68-4631-C36A-1E21-F4A58C0C163B}"/>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 name="Group 113">
              <a:extLst>
                <a:ext uri="{FF2B5EF4-FFF2-40B4-BE49-F238E27FC236}">
                  <a16:creationId xmlns:a16="http://schemas.microsoft.com/office/drawing/2014/main" id="{8D78B7C4-68F3-F92E-D698-2D6180874262}"/>
                </a:ext>
              </a:extLst>
            </p:cNvPr>
            <p:cNvGrpSpPr>
              <a:grpSpLocks/>
            </p:cNvGrpSpPr>
            <p:nvPr userDrawn="1"/>
          </p:nvGrpSpPr>
          <p:grpSpPr bwMode="auto">
            <a:xfrm>
              <a:off x="16" y="1317"/>
              <a:ext cx="3325" cy="2957"/>
              <a:chOff x="16" y="1317"/>
              <a:chExt cx="3325" cy="2957"/>
            </a:xfrm>
          </p:grpSpPr>
          <p:sp>
            <p:nvSpPr>
              <p:cNvPr id="5" name="Freeform 114">
                <a:extLst>
                  <a:ext uri="{FF2B5EF4-FFF2-40B4-BE49-F238E27FC236}">
                    <a16:creationId xmlns:a16="http://schemas.microsoft.com/office/drawing/2014/main" id="{FD9E545D-3061-ECB8-D61A-022FC63A2812}"/>
                  </a:ext>
                </a:extLst>
              </p:cNvPr>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5">
                <a:extLst>
                  <a:ext uri="{FF2B5EF4-FFF2-40B4-BE49-F238E27FC236}">
                    <a16:creationId xmlns:a16="http://schemas.microsoft.com/office/drawing/2014/main" id="{16FB9641-BFFD-86C3-6A41-C8E1FEF0443C}"/>
                  </a:ext>
                </a:extLst>
              </p:cNvPr>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16">
                <a:extLst>
                  <a:ext uri="{FF2B5EF4-FFF2-40B4-BE49-F238E27FC236}">
                    <a16:creationId xmlns:a16="http://schemas.microsoft.com/office/drawing/2014/main" id="{8951231E-18DC-6975-E850-CD7AACC28B23}"/>
                  </a:ext>
                </a:extLst>
              </p:cNvPr>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Rectangle 117">
                <a:extLst>
                  <a:ext uri="{FF2B5EF4-FFF2-40B4-BE49-F238E27FC236}">
                    <a16:creationId xmlns:a16="http://schemas.microsoft.com/office/drawing/2014/main" id="{1006CF66-5008-2E35-94FE-3F0EF4554638}"/>
                  </a:ext>
                </a:extLst>
              </p:cNvPr>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118">
                <a:extLst>
                  <a:ext uri="{FF2B5EF4-FFF2-40B4-BE49-F238E27FC236}">
                    <a16:creationId xmlns:a16="http://schemas.microsoft.com/office/drawing/2014/main" id="{ECBEC31F-CCEE-C4C8-BF59-CA7B10E1F0A1}"/>
                  </a:ext>
                </a:extLst>
              </p:cNvPr>
              <p:cNvSpPr>
                <a:spLocks noChangeArrowheads="1"/>
              </p:cNvSpPr>
              <p:nvPr/>
            </p:nvSpPr>
            <p:spPr bwMode="hidden">
              <a:xfrm rot="-3417299">
                <a:off x="1018" y="2695"/>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Rectangle 119">
                <a:extLst>
                  <a:ext uri="{FF2B5EF4-FFF2-40B4-BE49-F238E27FC236}">
                    <a16:creationId xmlns:a16="http://schemas.microsoft.com/office/drawing/2014/main" id="{D25B90FB-8B23-61FC-C831-6E8205697D36}"/>
                  </a:ext>
                </a:extLst>
              </p:cNvPr>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1" name="Group 120">
                <a:extLst>
                  <a:ext uri="{FF2B5EF4-FFF2-40B4-BE49-F238E27FC236}">
                    <a16:creationId xmlns:a16="http://schemas.microsoft.com/office/drawing/2014/main" id="{7FF5D335-9C96-F97A-9B64-4BFCA5101F67}"/>
                  </a:ext>
                </a:extLst>
              </p:cNvPr>
              <p:cNvGrpSpPr>
                <a:grpSpLocks noChangeAspect="1"/>
              </p:cNvGrpSpPr>
              <p:nvPr/>
            </p:nvGrpSpPr>
            <p:grpSpPr bwMode="auto">
              <a:xfrm>
                <a:off x="3070" y="1317"/>
                <a:ext cx="262" cy="297"/>
                <a:chOff x="3042" y="1265"/>
                <a:chExt cx="367" cy="424"/>
              </a:xfrm>
            </p:grpSpPr>
            <p:sp>
              <p:nvSpPr>
                <p:cNvPr id="12" name="Oval 121">
                  <a:extLst>
                    <a:ext uri="{FF2B5EF4-FFF2-40B4-BE49-F238E27FC236}">
                      <a16:creationId xmlns:a16="http://schemas.microsoft.com/office/drawing/2014/main" id="{92C1EFEF-E906-B9C1-CB80-8490CFBD5791}"/>
                    </a:ext>
                  </a:extLst>
                </p:cNvPr>
                <p:cNvSpPr>
                  <a:spLocks noChangeAspect="1" noChangeArrowheads="1"/>
                </p:cNvSpPr>
                <p:nvPr userDrawn="1"/>
              </p:nvSpPr>
              <p:spPr bwMode="hidden">
                <a:xfrm rot="2828979">
                  <a:off x="2983" y="1467"/>
                  <a:ext cx="283"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eaLnBrk="1" hangingPunct="1">
                    <a:defRPr/>
                  </a:pPr>
                  <a:endParaRPr lang="en-US">
                    <a:latin typeface="Arial" charset="0"/>
                  </a:endParaRPr>
                </a:p>
              </p:txBody>
            </p:sp>
            <p:sp>
              <p:nvSpPr>
                <p:cNvPr id="13" name="Freeform 122">
                  <a:extLst>
                    <a:ext uri="{FF2B5EF4-FFF2-40B4-BE49-F238E27FC236}">
                      <a16:creationId xmlns:a16="http://schemas.microsoft.com/office/drawing/2014/main" id="{CFCEBC1C-3531-3ABA-B3A2-53F096F4ADCC}"/>
                    </a:ext>
                  </a:extLst>
                </p:cNvPr>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4" name="Freeform 123">
                  <a:extLst>
                    <a:ext uri="{FF2B5EF4-FFF2-40B4-BE49-F238E27FC236}">
                      <a16:creationId xmlns:a16="http://schemas.microsoft.com/office/drawing/2014/main" id="{499BC373-EE52-B742-5427-333896706057}"/>
                    </a:ext>
                  </a:extLst>
                </p:cNvPr>
                <p:cNvSpPr>
                  <a:spLocks noChangeAspect="1"/>
                </p:cNvSpPr>
                <p:nvPr userDrawn="1"/>
              </p:nvSpPr>
              <p:spPr bwMode="hidden">
                <a:xfrm>
                  <a:off x="3146"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5" name="Freeform 124">
                  <a:extLst>
                    <a:ext uri="{FF2B5EF4-FFF2-40B4-BE49-F238E27FC236}">
                      <a16:creationId xmlns:a16="http://schemas.microsoft.com/office/drawing/2014/main" id="{12C6B762-D48D-C044-DF8C-AC4FB5F51096}"/>
                    </a:ext>
                  </a:extLst>
                </p:cNvPr>
                <p:cNvSpPr>
                  <a:spLocks noChangeAspect="1"/>
                </p:cNvSpPr>
                <p:nvPr userDrawn="1"/>
              </p:nvSpPr>
              <p:spPr bwMode="hidden">
                <a:xfrm>
                  <a:off x="3202"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6" name="Freeform 125">
                  <a:extLst>
                    <a:ext uri="{FF2B5EF4-FFF2-40B4-BE49-F238E27FC236}">
                      <a16:creationId xmlns:a16="http://schemas.microsoft.com/office/drawing/2014/main" id="{BC0A48C2-3633-C441-1E04-214B0E2663AA}"/>
                    </a:ext>
                  </a:extLst>
                </p:cNvPr>
                <p:cNvSpPr>
                  <a:spLocks noChangeAspect="1"/>
                </p:cNvSpPr>
                <p:nvPr userDrawn="1"/>
              </p:nvSpPr>
              <p:spPr bwMode="hidden">
                <a:xfrm>
                  <a:off x="3331" y="1265"/>
                  <a:ext cx="78"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grpSp>
        </p:grpSp>
      </p:grpSp>
      <p:sp>
        <p:nvSpPr>
          <p:cNvPr id="163966"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a:t>Click to edit Master title style</a:t>
            </a:r>
          </a:p>
        </p:txBody>
      </p:sp>
      <p:sp>
        <p:nvSpPr>
          <p:cNvPr id="163967"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3968" name="Rectangle 128">
            <a:extLst>
              <a:ext uri="{FF2B5EF4-FFF2-40B4-BE49-F238E27FC236}">
                <a16:creationId xmlns:a16="http://schemas.microsoft.com/office/drawing/2014/main" id="{DA3F8D49-22C3-C96D-9F59-0DDEA34C6AF4}"/>
              </a:ext>
            </a:extLst>
          </p:cNvPr>
          <p:cNvSpPr>
            <a:spLocks noGrp="1" noChangeArrowheads="1"/>
          </p:cNvSpPr>
          <p:nvPr>
            <p:ph type="dt" sz="quarter" idx="10"/>
          </p:nvPr>
        </p:nvSpPr>
        <p:spPr/>
        <p:txBody>
          <a:bodyPr/>
          <a:lstStyle>
            <a:lvl1pPr>
              <a:defRPr>
                <a:effectLst/>
              </a:defRPr>
            </a:lvl1pPr>
          </a:lstStyle>
          <a:p>
            <a:pPr>
              <a:defRPr/>
            </a:pPr>
            <a:endParaRPr lang="en-US"/>
          </a:p>
        </p:txBody>
      </p:sp>
      <p:sp>
        <p:nvSpPr>
          <p:cNvPr id="163969" name="Rectangle 129">
            <a:extLst>
              <a:ext uri="{FF2B5EF4-FFF2-40B4-BE49-F238E27FC236}">
                <a16:creationId xmlns:a16="http://schemas.microsoft.com/office/drawing/2014/main" id="{08082C21-6B10-FDAB-31F9-35E4FD4BC4B9}"/>
              </a:ext>
            </a:extLst>
          </p:cNvPr>
          <p:cNvSpPr>
            <a:spLocks noGrp="1" noChangeArrowheads="1"/>
          </p:cNvSpPr>
          <p:nvPr>
            <p:ph type="ftr" sz="quarter" idx="11"/>
          </p:nvPr>
        </p:nvSpPr>
        <p:spPr/>
        <p:txBody>
          <a:bodyPr/>
          <a:lstStyle>
            <a:lvl1pPr>
              <a:defRPr>
                <a:effectLst/>
              </a:defRPr>
            </a:lvl1pPr>
          </a:lstStyle>
          <a:p>
            <a:pPr>
              <a:defRPr/>
            </a:pPr>
            <a:endParaRPr lang="en-US"/>
          </a:p>
        </p:txBody>
      </p:sp>
      <p:sp>
        <p:nvSpPr>
          <p:cNvPr id="163970" name="Rectangle 130">
            <a:extLst>
              <a:ext uri="{FF2B5EF4-FFF2-40B4-BE49-F238E27FC236}">
                <a16:creationId xmlns:a16="http://schemas.microsoft.com/office/drawing/2014/main" id="{DC32EC3C-1864-F3FA-75EB-E43D7F739632}"/>
              </a:ext>
            </a:extLst>
          </p:cNvPr>
          <p:cNvSpPr>
            <a:spLocks noGrp="1" noChangeArrowheads="1"/>
          </p:cNvSpPr>
          <p:nvPr>
            <p:ph type="sldNum" sz="quarter" idx="12"/>
          </p:nvPr>
        </p:nvSpPr>
        <p:spPr/>
        <p:txBody>
          <a:bodyPr/>
          <a:lstStyle>
            <a:lvl1pPr>
              <a:defRPr>
                <a:effectLst/>
              </a:defRPr>
            </a:lvl1pPr>
          </a:lstStyle>
          <a:p>
            <a:fld id="{DC0506D0-1515-4A96-A798-E74E3C46BA9B}" type="slidenum">
              <a:rPr lang="en-US" altLang="en-US"/>
              <a:pPr/>
              <a:t>‹#›</a:t>
            </a:fld>
            <a:endParaRPr lang="en-US" altLang="en-US"/>
          </a:p>
        </p:txBody>
      </p:sp>
    </p:spTree>
    <p:extLst>
      <p:ext uri="{BB962C8B-B14F-4D97-AF65-F5344CB8AC3E}">
        <p14:creationId xmlns:p14="http://schemas.microsoft.com/office/powerpoint/2010/main" val="3401644507"/>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82244E52-F6A3-8285-4D1E-9919CCA1EA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7">
            <a:extLst>
              <a:ext uri="{FF2B5EF4-FFF2-40B4-BE49-F238E27FC236}">
                <a16:creationId xmlns:a16="http://schemas.microsoft.com/office/drawing/2014/main" id="{91503F48-1239-B030-3C01-196187E1A0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5B2EBB6E-D92A-7D0C-51E5-2CC0BD10EC6E}"/>
              </a:ext>
            </a:extLst>
          </p:cNvPr>
          <p:cNvSpPr>
            <a:spLocks noGrp="1" noChangeArrowheads="1"/>
          </p:cNvSpPr>
          <p:nvPr>
            <p:ph type="sldNum" sz="quarter" idx="12"/>
          </p:nvPr>
        </p:nvSpPr>
        <p:spPr>
          <a:ln/>
        </p:spPr>
        <p:txBody>
          <a:bodyPr/>
          <a:lstStyle>
            <a:lvl1pPr>
              <a:defRPr/>
            </a:lvl1pPr>
          </a:lstStyle>
          <a:p>
            <a:fld id="{B87220A5-2F4D-4A51-A385-3C9A2B140E58}" type="slidenum">
              <a:rPr lang="en-US" altLang="en-US"/>
              <a:pPr/>
              <a:t>‹#›</a:t>
            </a:fld>
            <a:endParaRPr lang="en-US" altLang="en-US"/>
          </a:p>
        </p:txBody>
      </p:sp>
    </p:spTree>
    <p:extLst>
      <p:ext uri="{BB962C8B-B14F-4D97-AF65-F5344CB8AC3E}">
        <p14:creationId xmlns:p14="http://schemas.microsoft.com/office/powerpoint/2010/main" val="338408042"/>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6">
            <a:extLst>
              <a:ext uri="{FF2B5EF4-FFF2-40B4-BE49-F238E27FC236}">
                <a16:creationId xmlns:a16="http://schemas.microsoft.com/office/drawing/2014/main" id="{FF5E6782-092E-D1CC-A4FC-81814D5C15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7">
            <a:extLst>
              <a:ext uri="{FF2B5EF4-FFF2-40B4-BE49-F238E27FC236}">
                <a16:creationId xmlns:a16="http://schemas.microsoft.com/office/drawing/2014/main" id="{7FEA48CC-778F-EAB2-BDD1-E676B25DA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1DA9DECB-BDCF-0497-48AE-94774A536BCB}"/>
              </a:ext>
            </a:extLst>
          </p:cNvPr>
          <p:cNvSpPr>
            <a:spLocks noGrp="1" noChangeArrowheads="1"/>
          </p:cNvSpPr>
          <p:nvPr>
            <p:ph type="sldNum" sz="quarter" idx="12"/>
          </p:nvPr>
        </p:nvSpPr>
        <p:spPr>
          <a:ln/>
        </p:spPr>
        <p:txBody>
          <a:bodyPr/>
          <a:lstStyle>
            <a:lvl1pPr>
              <a:defRPr/>
            </a:lvl1pPr>
          </a:lstStyle>
          <a:p>
            <a:fld id="{56301217-9636-49AE-B496-FB33A07F15BC}" type="slidenum">
              <a:rPr lang="en-US" altLang="en-US"/>
              <a:pPr/>
              <a:t>‹#›</a:t>
            </a:fld>
            <a:endParaRPr lang="en-US" altLang="en-US"/>
          </a:p>
        </p:txBody>
      </p:sp>
    </p:spTree>
    <p:extLst>
      <p:ext uri="{BB962C8B-B14F-4D97-AF65-F5344CB8AC3E}">
        <p14:creationId xmlns:p14="http://schemas.microsoft.com/office/powerpoint/2010/main" val="298502940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E83B229-58D6-F860-B24E-18FB2B8635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239BB06-8E2B-248F-1ED6-C3D902692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F23665-E0F6-380E-E82F-D35F3340A8C8}"/>
              </a:ext>
            </a:extLst>
          </p:cNvPr>
          <p:cNvSpPr>
            <a:spLocks noGrp="1" noChangeArrowheads="1"/>
          </p:cNvSpPr>
          <p:nvPr>
            <p:ph type="sldNum" sz="quarter" idx="12"/>
          </p:nvPr>
        </p:nvSpPr>
        <p:spPr>
          <a:ln/>
        </p:spPr>
        <p:txBody>
          <a:bodyPr/>
          <a:lstStyle>
            <a:lvl1pPr>
              <a:defRPr/>
            </a:lvl1pPr>
          </a:lstStyle>
          <a:p>
            <a:fld id="{A67E3E8C-2964-4FED-AB58-1BFCE79121AD}" type="slidenum">
              <a:rPr lang="en-US" altLang="en-US"/>
              <a:pPr/>
              <a:t>‹#›</a:t>
            </a:fld>
            <a:endParaRPr lang="en-US" altLang="en-US"/>
          </a:p>
        </p:txBody>
      </p:sp>
    </p:spTree>
    <p:extLst>
      <p:ext uri="{BB962C8B-B14F-4D97-AF65-F5344CB8AC3E}">
        <p14:creationId xmlns:p14="http://schemas.microsoft.com/office/powerpoint/2010/main" val="881957367"/>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6">
            <a:extLst>
              <a:ext uri="{FF2B5EF4-FFF2-40B4-BE49-F238E27FC236}">
                <a16:creationId xmlns:a16="http://schemas.microsoft.com/office/drawing/2014/main" id="{C802A24D-0B79-CE0E-D367-E069D0E6AB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7">
            <a:extLst>
              <a:ext uri="{FF2B5EF4-FFF2-40B4-BE49-F238E27FC236}">
                <a16:creationId xmlns:a16="http://schemas.microsoft.com/office/drawing/2014/main" id="{4887CD4E-AFF5-05BC-DF29-94C87EE53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B0CC2940-87D8-A8E7-ABF7-24A813D7A081}"/>
              </a:ext>
            </a:extLst>
          </p:cNvPr>
          <p:cNvSpPr>
            <a:spLocks noGrp="1" noChangeArrowheads="1"/>
          </p:cNvSpPr>
          <p:nvPr>
            <p:ph type="sldNum" sz="quarter" idx="12"/>
          </p:nvPr>
        </p:nvSpPr>
        <p:spPr>
          <a:ln/>
        </p:spPr>
        <p:txBody>
          <a:bodyPr/>
          <a:lstStyle>
            <a:lvl1pPr>
              <a:defRPr/>
            </a:lvl1pPr>
          </a:lstStyle>
          <a:p>
            <a:fld id="{4223ADCE-5E5E-4872-B663-0A3BD8F3FBF2}" type="slidenum">
              <a:rPr lang="en-US" altLang="en-US"/>
              <a:pPr/>
              <a:t>‹#›</a:t>
            </a:fld>
            <a:endParaRPr lang="en-US" altLang="en-US"/>
          </a:p>
        </p:txBody>
      </p:sp>
    </p:spTree>
    <p:extLst>
      <p:ext uri="{BB962C8B-B14F-4D97-AF65-F5344CB8AC3E}">
        <p14:creationId xmlns:p14="http://schemas.microsoft.com/office/powerpoint/2010/main" val="303654526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6">
            <a:extLst>
              <a:ext uri="{FF2B5EF4-FFF2-40B4-BE49-F238E27FC236}">
                <a16:creationId xmlns:a16="http://schemas.microsoft.com/office/drawing/2014/main" id="{5B934812-07F3-4968-FCAC-B35BD48A66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7">
            <a:extLst>
              <a:ext uri="{FF2B5EF4-FFF2-40B4-BE49-F238E27FC236}">
                <a16:creationId xmlns:a16="http://schemas.microsoft.com/office/drawing/2014/main" id="{78662F6F-D06D-2D17-B6D7-C20E556BBC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28">
            <a:extLst>
              <a:ext uri="{FF2B5EF4-FFF2-40B4-BE49-F238E27FC236}">
                <a16:creationId xmlns:a16="http://schemas.microsoft.com/office/drawing/2014/main" id="{C8E4DE91-EA43-9AF4-A27D-BC8AA40E6344}"/>
              </a:ext>
            </a:extLst>
          </p:cNvPr>
          <p:cNvSpPr>
            <a:spLocks noGrp="1" noChangeArrowheads="1"/>
          </p:cNvSpPr>
          <p:nvPr>
            <p:ph type="sldNum" sz="quarter" idx="12"/>
          </p:nvPr>
        </p:nvSpPr>
        <p:spPr>
          <a:ln/>
        </p:spPr>
        <p:txBody>
          <a:bodyPr/>
          <a:lstStyle>
            <a:lvl1pPr>
              <a:defRPr/>
            </a:lvl1pPr>
          </a:lstStyle>
          <a:p>
            <a:fld id="{67C9ABDF-2051-4862-A679-C668D805E98D}" type="slidenum">
              <a:rPr lang="en-US" altLang="en-US"/>
              <a:pPr/>
              <a:t>‹#›</a:t>
            </a:fld>
            <a:endParaRPr lang="en-US" altLang="en-US"/>
          </a:p>
        </p:txBody>
      </p:sp>
    </p:spTree>
    <p:extLst>
      <p:ext uri="{BB962C8B-B14F-4D97-AF65-F5344CB8AC3E}">
        <p14:creationId xmlns:p14="http://schemas.microsoft.com/office/powerpoint/2010/main" val="2185254652"/>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6">
            <a:extLst>
              <a:ext uri="{FF2B5EF4-FFF2-40B4-BE49-F238E27FC236}">
                <a16:creationId xmlns:a16="http://schemas.microsoft.com/office/drawing/2014/main" id="{EE94FC6B-1F37-D458-8071-B9CD6EF462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7">
            <a:extLst>
              <a:ext uri="{FF2B5EF4-FFF2-40B4-BE49-F238E27FC236}">
                <a16:creationId xmlns:a16="http://schemas.microsoft.com/office/drawing/2014/main" id="{01626869-D58B-1DBF-4FA6-ED141E7210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28">
            <a:extLst>
              <a:ext uri="{FF2B5EF4-FFF2-40B4-BE49-F238E27FC236}">
                <a16:creationId xmlns:a16="http://schemas.microsoft.com/office/drawing/2014/main" id="{B577979C-0CBC-937B-ABDC-AB6F4F20E357}"/>
              </a:ext>
            </a:extLst>
          </p:cNvPr>
          <p:cNvSpPr>
            <a:spLocks noGrp="1" noChangeArrowheads="1"/>
          </p:cNvSpPr>
          <p:nvPr>
            <p:ph type="sldNum" sz="quarter" idx="12"/>
          </p:nvPr>
        </p:nvSpPr>
        <p:spPr>
          <a:ln/>
        </p:spPr>
        <p:txBody>
          <a:bodyPr/>
          <a:lstStyle>
            <a:lvl1pPr>
              <a:defRPr/>
            </a:lvl1pPr>
          </a:lstStyle>
          <a:p>
            <a:fld id="{32F49AFD-9521-4987-9101-CCBC7708FF87}" type="slidenum">
              <a:rPr lang="en-US" altLang="en-US"/>
              <a:pPr/>
              <a:t>‹#›</a:t>
            </a:fld>
            <a:endParaRPr lang="en-US" altLang="en-US"/>
          </a:p>
        </p:txBody>
      </p:sp>
    </p:spTree>
    <p:extLst>
      <p:ext uri="{BB962C8B-B14F-4D97-AF65-F5344CB8AC3E}">
        <p14:creationId xmlns:p14="http://schemas.microsoft.com/office/powerpoint/2010/main" val="2937752967"/>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a:extLst>
              <a:ext uri="{FF2B5EF4-FFF2-40B4-BE49-F238E27FC236}">
                <a16:creationId xmlns:a16="http://schemas.microsoft.com/office/drawing/2014/main" id="{D345DEEF-D515-3B08-2714-592DECA008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7">
            <a:extLst>
              <a:ext uri="{FF2B5EF4-FFF2-40B4-BE49-F238E27FC236}">
                <a16:creationId xmlns:a16="http://schemas.microsoft.com/office/drawing/2014/main" id="{5985CEAB-5864-08CD-0791-CA8B45540A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28">
            <a:extLst>
              <a:ext uri="{FF2B5EF4-FFF2-40B4-BE49-F238E27FC236}">
                <a16:creationId xmlns:a16="http://schemas.microsoft.com/office/drawing/2014/main" id="{9645D8F0-B050-692D-47F1-7BE8EBE29DC0}"/>
              </a:ext>
            </a:extLst>
          </p:cNvPr>
          <p:cNvSpPr>
            <a:spLocks noGrp="1" noChangeArrowheads="1"/>
          </p:cNvSpPr>
          <p:nvPr>
            <p:ph type="sldNum" sz="quarter" idx="12"/>
          </p:nvPr>
        </p:nvSpPr>
        <p:spPr>
          <a:ln/>
        </p:spPr>
        <p:txBody>
          <a:bodyPr/>
          <a:lstStyle>
            <a:lvl1pPr>
              <a:defRPr/>
            </a:lvl1pPr>
          </a:lstStyle>
          <a:p>
            <a:fld id="{9C6DBEC1-7DF3-4EA7-8AFD-A7B2CF73D18A}" type="slidenum">
              <a:rPr lang="en-US" altLang="en-US"/>
              <a:pPr/>
              <a:t>‹#›</a:t>
            </a:fld>
            <a:endParaRPr lang="en-US" altLang="en-US"/>
          </a:p>
        </p:txBody>
      </p:sp>
    </p:spTree>
    <p:extLst>
      <p:ext uri="{BB962C8B-B14F-4D97-AF65-F5344CB8AC3E}">
        <p14:creationId xmlns:p14="http://schemas.microsoft.com/office/powerpoint/2010/main" val="3119305103"/>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a:extLst>
              <a:ext uri="{FF2B5EF4-FFF2-40B4-BE49-F238E27FC236}">
                <a16:creationId xmlns:a16="http://schemas.microsoft.com/office/drawing/2014/main" id="{1EE5F8FB-15D4-FD6C-B894-903F8FD6E7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7">
            <a:extLst>
              <a:ext uri="{FF2B5EF4-FFF2-40B4-BE49-F238E27FC236}">
                <a16:creationId xmlns:a16="http://schemas.microsoft.com/office/drawing/2014/main" id="{91AEF55C-F416-9A8B-E654-BAD75C562D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9468AE6C-F835-11C4-967B-277466F7C91C}"/>
              </a:ext>
            </a:extLst>
          </p:cNvPr>
          <p:cNvSpPr>
            <a:spLocks noGrp="1" noChangeArrowheads="1"/>
          </p:cNvSpPr>
          <p:nvPr>
            <p:ph type="sldNum" sz="quarter" idx="12"/>
          </p:nvPr>
        </p:nvSpPr>
        <p:spPr>
          <a:ln/>
        </p:spPr>
        <p:txBody>
          <a:bodyPr/>
          <a:lstStyle>
            <a:lvl1pPr>
              <a:defRPr/>
            </a:lvl1pPr>
          </a:lstStyle>
          <a:p>
            <a:fld id="{A61843E4-C645-4D13-B48B-519B4BE0FB5D}" type="slidenum">
              <a:rPr lang="en-US" altLang="en-US"/>
              <a:pPr/>
              <a:t>‹#›</a:t>
            </a:fld>
            <a:endParaRPr lang="en-US" altLang="en-US"/>
          </a:p>
        </p:txBody>
      </p:sp>
    </p:spTree>
    <p:extLst>
      <p:ext uri="{BB962C8B-B14F-4D97-AF65-F5344CB8AC3E}">
        <p14:creationId xmlns:p14="http://schemas.microsoft.com/office/powerpoint/2010/main" val="3434620596"/>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a:extLst>
              <a:ext uri="{FF2B5EF4-FFF2-40B4-BE49-F238E27FC236}">
                <a16:creationId xmlns:a16="http://schemas.microsoft.com/office/drawing/2014/main" id="{46D851A7-7D83-AACA-1338-54E72537FF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7">
            <a:extLst>
              <a:ext uri="{FF2B5EF4-FFF2-40B4-BE49-F238E27FC236}">
                <a16:creationId xmlns:a16="http://schemas.microsoft.com/office/drawing/2014/main" id="{D803835D-81DC-81A4-8092-EEEE7F39A8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20AD85FE-EDBE-AA9D-19EB-3D1B5DD3969D}"/>
              </a:ext>
            </a:extLst>
          </p:cNvPr>
          <p:cNvSpPr>
            <a:spLocks noGrp="1" noChangeArrowheads="1"/>
          </p:cNvSpPr>
          <p:nvPr>
            <p:ph type="sldNum" sz="quarter" idx="12"/>
          </p:nvPr>
        </p:nvSpPr>
        <p:spPr>
          <a:ln/>
        </p:spPr>
        <p:txBody>
          <a:bodyPr/>
          <a:lstStyle>
            <a:lvl1pPr>
              <a:defRPr/>
            </a:lvl1pPr>
          </a:lstStyle>
          <a:p>
            <a:fld id="{B9264198-15FE-4282-8E15-803327893416}" type="slidenum">
              <a:rPr lang="en-US" altLang="en-US"/>
              <a:pPr/>
              <a:t>‹#›</a:t>
            </a:fld>
            <a:endParaRPr lang="en-US" altLang="en-US"/>
          </a:p>
        </p:txBody>
      </p:sp>
    </p:spTree>
    <p:extLst>
      <p:ext uri="{BB962C8B-B14F-4D97-AF65-F5344CB8AC3E}">
        <p14:creationId xmlns:p14="http://schemas.microsoft.com/office/powerpoint/2010/main" val="1851801501"/>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6382675C-F252-B8CC-2B2D-79DCCC7348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7">
            <a:extLst>
              <a:ext uri="{FF2B5EF4-FFF2-40B4-BE49-F238E27FC236}">
                <a16:creationId xmlns:a16="http://schemas.microsoft.com/office/drawing/2014/main" id="{1466A7B7-B0AA-2D69-46FC-615C44A54D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9254E9CA-84F6-9835-42F8-66C6C796226A}"/>
              </a:ext>
            </a:extLst>
          </p:cNvPr>
          <p:cNvSpPr>
            <a:spLocks noGrp="1" noChangeArrowheads="1"/>
          </p:cNvSpPr>
          <p:nvPr>
            <p:ph type="sldNum" sz="quarter" idx="12"/>
          </p:nvPr>
        </p:nvSpPr>
        <p:spPr>
          <a:ln/>
        </p:spPr>
        <p:txBody>
          <a:bodyPr/>
          <a:lstStyle>
            <a:lvl1pPr>
              <a:defRPr/>
            </a:lvl1pPr>
          </a:lstStyle>
          <a:p>
            <a:fld id="{08348813-5EF3-41C4-8B12-B5F96A667BC7}" type="slidenum">
              <a:rPr lang="en-US" altLang="en-US"/>
              <a:pPr/>
              <a:t>‹#›</a:t>
            </a:fld>
            <a:endParaRPr lang="en-US" altLang="en-US"/>
          </a:p>
        </p:txBody>
      </p:sp>
    </p:spTree>
    <p:extLst>
      <p:ext uri="{BB962C8B-B14F-4D97-AF65-F5344CB8AC3E}">
        <p14:creationId xmlns:p14="http://schemas.microsoft.com/office/powerpoint/2010/main" val="2733952138"/>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FCDD377C-1512-A93F-4390-2C0CF24906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7">
            <a:extLst>
              <a:ext uri="{FF2B5EF4-FFF2-40B4-BE49-F238E27FC236}">
                <a16:creationId xmlns:a16="http://schemas.microsoft.com/office/drawing/2014/main" id="{8B61A8B8-6400-D5B5-DA93-E281B6D5B4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A22D2CDB-9463-A170-F643-0331A783DAFB}"/>
              </a:ext>
            </a:extLst>
          </p:cNvPr>
          <p:cNvSpPr>
            <a:spLocks noGrp="1" noChangeArrowheads="1"/>
          </p:cNvSpPr>
          <p:nvPr>
            <p:ph type="sldNum" sz="quarter" idx="12"/>
          </p:nvPr>
        </p:nvSpPr>
        <p:spPr>
          <a:ln/>
        </p:spPr>
        <p:txBody>
          <a:bodyPr/>
          <a:lstStyle>
            <a:lvl1pPr>
              <a:defRPr/>
            </a:lvl1pPr>
          </a:lstStyle>
          <a:p>
            <a:fld id="{07F178C1-3A84-4808-B61F-A72BAF3621E5}" type="slidenum">
              <a:rPr lang="en-US" altLang="en-US"/>
              <a:pPr/>
              <a:t>‹#›</a:t>
            </a:fld>
            <a:endParaRPr lang="en-US" altLang="en-US"/>
          </a:p>
        </p:txBody>
      </p:sp>
    </p:spTree>
    <p:extLst>
      <p:ext uri="{BB962C8B-B14F-4D97-AF65-F5344CB8AC3E}">
        <p14:creationId xmlns:p14="http://schemas.microsoft.com/office/powerpoint/2010/main" val="4284814432"/>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C70A11D-AFF8-19F2-F06F-92BC8F50D945}"/>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68A66E1E-8A71-AB83-6F1B-9900CA2F3865}"/>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4" name="Freeform 4">
              <a:extLst>
                <a:ext uri="{FF2B5EF4-FFF2-40B4-BE49-F238E27FC236}">
                  <a16:creationId xmlns:a16="http://schemas.microsoft.com/office/drawing/2014/main" id="{0A38810E-E04F-777D-59E0-F0E9BACF25BE}"/>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27EADB0A-3F14-3D1F-D4E4-1DD9D7DA9E9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D0F93378-15E8-EF4E-993F-A9FE74980FDE}"/>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7" name="Freeform 7">
              <a:extLst>
                <a:ext uri="{FF2B5EF4-FFF2-40B4-BE49-F238E27FC236}">
                  <a16:creationId xmlns:a16="http://schemas.microsoft.com/office/drawing/2014/main" id="{9204AFE5-880A-7F15-F487-B73C062DF82F}"/>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815E0C9D-A67E-1402-BF81-F26605B19819}"/>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6CF0A0F4-9121-7364-C155-488FF1B9B75C}"/>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460E0895-CE35-2EC8-A646-A85C6F087411}"/>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E047C81F-7BE4-9216-7175-A25385EC05C9}"/>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DB32A444-54F7-F672-B3CA-9F4971D284B9}"/>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3" name="Freeform 13">
              <a:extLst>
                <a:ext uri="{FF2B5EF4-FFF2-40B4-BE49-F238E27FC236}">
                  <a16:creationId xmlns:a16="http://schemas.microsoft.com/office/drawing/2014/main" id="{9C150A02-9673-744C-2C57-9B3797775718}"/>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BB061904-5AC4-526A-5515-34A02048534B}"/>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5" name="Freeform 15">
              <a:extLst>
                <a:ext uri="{FF2B5EF4-FFF2-40B4-BE49-F238E27FC236}">
                  <a16:creationId xmlns:a16="http://schemas.microsoft.com/office/drawing/2014/main" id="{B6ED05A4-A5D5-790A-C700-9ED9061FE19C}"/>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6" name="Freeform 16">
              <a:extLst>
                <a:ext uri="{FF2B5EF4-FFF2-40B4-BE49-F238E27FC236}">
                  <a16:creationId xmlns:a16="http://schemas.microsoft.com/office/drawing/2014/main" id="{B0FC81CC-2F19-622C-9D34-BF04D54150B5}"/>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7" name="Freeform 17">
              <a:extLst>
                <a:ext uri="{FF2B5EF4-FFF2-40B4-BE49-F238E27FC236}">
                  <a16:creationId xmlns:a16="http://schemas.microsoft.com/office/drawing/2014/main" id="{2CE1AFF3-9E6E-8EA8-AC99-DA6BC2F07506}"/>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7954"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6795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8" name="Rectangle 20">
            <a:extLst>
              <a:ext uri="{FF2B5EF4-FFF2-40B4-BE49-F238E27FC236}">
                <a16:creationId xmlns:a16="http://schemas.microsoft.com/office/drawing/2014/main" id="{1D59DE66-8F5B-BCD2-3CB8-3C1672FA7872}"/>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566D442D-C189-BCF8-78B5-BF466DC31F63}"/>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9705C157-3AD5-6D68-8955-5412DE716BB5}"/>
              </a:ext>
            </a:extLst>
          </p:cNvPr>
          <p:cNvSpPr>
            <a:spLocks noGrp="1" noChangeArrowheads="1"/>
          </p:cNvSpPr>
          <p:nvPr>
            <p:ph type="sldNum" sz="quarter" idx="12"/>
          </p:nvPr>
        </p:nvSpPr>
        <p:spPr/>
        <p:txBody>
          <a:bodyPr/>
          <a:lstStyle>
            <a:lvl1pPr>
              <a:defRPr/>
            </a:lvl1pPr>
          </a:lstStyle>
          <a:p>
            <a:fld id="{F4C4ABC8-C604-4800-82C9-F468AF2369ED}" type="slidenum">
              <a:rPr lang="en-US" altLang="en-US"/>
              <a:pPr/>
              <a:t>‹#›</a:t>
            </a:fld>
            <a:endParaRPr lang="en-US" altLang="en-US"/>
          </a:p>
        </p:txBody>
      </p:sp>
    </p:spTree>
    <p:extLst>
      <p:ext uri="{BB962C8B-B14F-4D97-AF65-F5344CB8AC3E}">
        <p14:creationId xmlns:p14="http://schemas.microsoft.com/office/powerpoint/2010/main" val="2651117658"/>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872C2F09-EE75-2760-7B57-781BB6A18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1FCAA76B-54C3-CE48-AF3B-75C0B41560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604C62E1-48AC-97F7-7B93-59FF24B33250}"/>
              </a:ext>
            </a:extLst>
          </p:cNvPr>
          <p:cNvSpPr>
            <a:spLocks noGrp="1" noChangeArrowheads="1"/>
          </p:cNvSpPr>
          <p:nvPr>
            <p:ph type="sldNum" sz="quarter" idx="12"/>
          </p:nvPr>
        </p:nvSpPr>
        <p:spPr>
          <a:ln/>
        </p:spPr>
        <p:txBody>
          <a:bodyPr/>
          <a:lstStyle>
            <a:lvl1pPr>
              <a:defRPr/>
            </a:lvl1pPr>
          </a:lstStyle>
          <a:p>
            <a:fld id="{83CA1252-3456-425C-9179-3DDBD678A51F}" type="slidenum">
              <a:rPr lang="en-US" altLang="en-US"/>
              <a:pPr/>
              <a:t>‹#›</a:t>
            </a:fld>
            <a:endParaRPr lang="en-US" altLang="en-US"/>
          </a:p>
        </p:txBody>
      </p:sp>
    </p:spTree>
    <p:extLst>
      <p:ext uri="{BB962C8B-B14F-4D97-AF65-F5344CB8AC3E}">
        <p14:creationId xmlns:p14="http://schemas.microsoft.com/office/powerpoint/2010/main" val="369179065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A50B89-C82E-97CE-FCC0-83700126A3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AD70656-F7AB-5B55-B50C-DA2F32350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D408BA-3623-10DD-4F94-91D0FF59EF43}"/>
              </a:ext>
            </a:extLst>
          </p:cNvPr>
          <p:cNvSpPr>
            <a:spLocks noGrp="1" noChangeArrowheads="1"/>
          </p:cNvSpPr>
          <p:nvPr>
            <p:ph type="sldNum" sz="quarter" idx="12"/>
          </p:nvPr>
        </p:nvSpPr>
        <p:spPr>
          <a:ln/>
        </p:spPr>
        <p:txBody>
          <a:bodyPr/>
          <a:lstStyle>
            <a:lvl1pPr>
              <a:defRPr/>
            </a:lvl1pPr>
          </a:lstStyle>
          <a:p>
            <a:fld id="{ADFB7F69-951E-4658-8FEB-2AFA125ABF67}" type="slidenum">
              <a:rPr lang="en-US" altLang="en-US"/>
              <a:pPr/>
              <a:t>‹#›</a:t>
            </a:fld>
            <a:endParaRPr lang="en-US" altLang="en-US"/>
          </a:p>
        </p:txBody>
      </p:sp>
    </p:spTree>
    <p:extLst>
      <p:ext uri="{BB962C8B-B14F-4D97-AF65-F5344CB8AC3E}">
        <p14:creationId xmlns:p14="http://schemas.microsoft.com/office/powerpoint/2010/main" val="370728163"/>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AE9336BB-BDED-BBD5-5584-E4FAB1518D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6DD1212C-9913-44EB-4F83-F9B6192D91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CE23507F-AE83-24BF-F493-2219B305C524}"/>
              </a:ext>
            </a:extLst>
          </p:cNvPr>
          <p:cNvSpPr>
            <a:spLocks noGrp="1" noChangeArrowheads="1"/>
          </p:cNvSpPr>
          <p:nvPr>
            <p:ph type="sldNum" sz="quarter" idx="12"/>
          </p:nvPr>
        </p:nvSpPr>
        <p:spPr>
          <a:ln/>
        </p:spPr>
        <p:txBody>
          <a:bodyPr/>
          <a:lstStyle>
            <a:lvl1pPr>
              <a:defRPr/>
            </a:lvl1pPr>
          </a:lstStyle>
          <a:p>
            <a:fld id="{12736F3F-BEFC-4798-A921-EE17C4B4BEC6}" type="slidenum">
              <a:rPr lang="en-US" altLang="en-US"/>
              <a:pPr/>
              <a:t>‹#›</a:t>
            </a:fld>
            <a:endParaRPr lang="en-US" altLang="en-US"/>
          </a:p>
        </p:txBody>
      </p:sp>
    </p:spTree>
    <p:extLst>
      <p:ext uri="{BB962C8B-B14F-4D97-AF65-F5344CB8AC3E}">
        <p14:creationId xmlns:p14="http://schemas.microsoft.com/office/powerpoint/2010/main" val="1465964494"/>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9C20112A-F102-AFBC-E013-E49724C679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C5DF4F39-E4C8-2FBC-7DFB-833A8A4A7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7C5D950A-E279-30E2-C194-91EF80669EFD}"/>
              </a:ext>
            </a:extLst>
          </p:cNvPr>
          <p:cNvSpPr>
            <a:spLocks noGrp="1" noChangeArrowheads="1"/>
          </p:cNvSpPr>
          <p:nvPr>
            <p:ph type="sldNum" sz="quarter" idx="12"/>
          </p:nvPr>
        </p:nvSpPr>
        <p:spPr>
          <a:ln/>
        </p:spPr>
        <p:txBody>
          <a:bodyPr/>
          <a:lstStyle>
            <a:lvl1pPr>
              <a:defRPr/>
            </a:lvl1pPr>
          </a:lstStyle>
          <a:p>
            <a:fld id="{BF364511-9E65-4E11-88BE-3B314E48B507}" type="slidenum">
              <a:rPr lang="en-US" altLang="en-US"/>
              <a:pPr/>
              <a:t>‹#›</a:t>
            </a:fld>
            <a:endParaRPr lang="en-US" altLang="en-US"/>
          </a:p>
        </p:txBody>
      </p:sp>
    </p:spTree>
    <p:extLst>
      <p:ext uri="{BB962C8B-B14F-4D97-AF65-F5344CB8AC3E}">
        <p14:creationId xmlns:p14="http://schemas.microsoft.com/office/powerpoint/2010/main" val="1890101668"/>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6C0DC08A-AAC8-451A-9E9F-952BE62C13A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2C156415-8D55-4C84-D706-E3D586A09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9D0E5E47-D4D9-D238-2889-FE11004B5F0C}"/>
              </a:ext>
            </a:extLst>
          </p:cNvPr>
          <p:cNvSpPr>
            <a:spLocks noGrp="1" noChangeArrowheads="1"/>
          </p:cNvSpPr>
          <p:nvPr>
            <p:ph type="sldNum" sz="quarter" idx="12"/>
          </p:nvPr>
        </p:nvSpPr>
        <p:spPr>
          <a:ln/>
        </p:spPr>
        <p:txBody>
          <a:bodyPr/>
          <a:lstStyle>
            <a:lvl1pPr>
              <a:defRPr/>
            </a:lvl1pPr>
          </a:lstStyle>
          <a:p>
            <a:fld id="{EEAAA2D8-F220-464E-B6BD-11DC0BF0DA30}" type="slidenum">
              <a:rPr lang="en-US" altLang="en-US"/>
              <a:pPr/>
              <a:t>‹#›</a:t>
            </a:fld>
            <a:endParaRPr lang="en-US" altLang="en-US"/>
          </a:p>
        </p:txBody>
      </p:sp>
    </p:spTree>
    <p:extLst>
      <p:ext uri="{BB962C8B-B14F-4D97-AF65-F5344CB8AC3E}">
        <p14:creationId xmlns:p14="http://schemas.microsoft.com/office/powerpoint/2010/main" val="2191741303"/>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6E24CD5D-897B-4646-B23F-289960DFB2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482BE790-81EB-A20E-E7AF-E5EC9D64C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885831ED-E0B3-379F-1EAD-FA0429EEFC0E}"/>
              </a:ext>
            </a:extLst>
          </p:cNvPr>
          <p:cNvSpPr>
            <a:spLocks noGrp="1" noChangeArrowheads="1"/>
          </p:cNvSpPr>
          <p:nvPr>
            <p:ph type="sldNum" sz="quarter" idx="12"/>
          </p:nvPr>
        </p:nvSpPr>
        <p:spPr>
          <a:ln/>
        </p:spPr>
        <p:txBody>
          <a:bodyPr/>
          <a:lstStyle>
            <a:lvl1pPr>
              <a:defRPr/>
            </a:lvl1pPr>
          </a:lstStyle>
          <a:p>
            <a:fld id="{A2AE5301-FE73-4DE2-9C6B-18B182C0284A}" type="slidenum">
              <a:rPr lang="en-US" altLang="en-US"/>
              <a:pPr/>
              <a:t>‹#›</a:t>
            </a:fld>
            <a:endParaRPr lang="en-US" altLang="en-US"/>
          </a:p>
        </p:txBody>
      </p:sp>
    </p:spTree>
    <p:extLst>
      <p:ext uri="{BB962C8B-B14F-4D97-AF65-F5344CB8AC3E}">
        <p14:creationId xmlns:p14="http://schemas.microsoft.com/office/powerpoint/2010/main" val="1510975421"/>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FCA758E-A3A6-8A1F-7C11-DC5757A9DA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07C5E945-8C4E-DC98-C173-0FE4DCBAFC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92860A2B-7076-771A-1C4D-34D2C33D794A}"/>
              </a:ext>
            </a:extLst>
          </p:cNvPr>
          <p:cNvSpPr>
            <a:spLocks noGrp="1" noChangeArrowheads="1"/>
          </p:cNvSpPr>
          <p:nvPr>
            <p:ph type="sldNum" sz="quarter" idx="12"/>
          </p:nvPr>
        </p:nvSpPr>
        <p:spPr>
          <a:ln/>
        </p:spPr>
        <p:txBody>
          <a:bodyPr/>
          <a:lstStyle>
            <a:lvl1pPr>
              <a:defRPr/>
            </a:lvl1pPr>
          </a:lstStyle>
          <a:p>
            <a:fld id="{51728869-EADD-4CED-8B11-9A8D36A4A540}" type="slidenum">
              <a:rPr lang="en-US" altLang="en-US"/>
              <a:pPr/>
              <a:t>‹#›</a:t>
            </a:fld>
            <a:endParaRPr lang="en-US" altLang="en-US"/>
          </a:p>
        </p:txBody>
      </p:sp>
    </p:spTree>
    <p:extLst>
      <p:ext uri="{BB962C8B-B14F-4D97-AF65-F5344CB8AC3E}">
        <p14:creationId xmlns:p14="http://schemas.microsoft.com/office/powerpoint/2010/main" val="2535011447"/>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A593C76-D78B-8B06-8186-B931AA53F7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0E478C64-82C1-499B-2FC4-D3CCEFAFC7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10B7B57A-D5DA-70EF-805D-D9002D9ED47A}"/>
              </a:ext>
            </a:extLst>
          </p:cNvPr>
          <p:cNvSpPr>
            <a:spLocks noGrp="1" noChangeArrowheads="1"/>
          </p:cNvSpPr>
          <p:nvPr>
            <p:ph type="sldNum" sz="quarter" idx="12"/>
          </p:nvPr>
        </p:nvSpPr>
        <p:spPr>
          <a:ln/>
        </p:spPr>
        <p:txBody>
          <a:bodyPr/>
          <a:lstStyle>
            <a:lvl1pPr>
              <a:defRPr/>
            </a:lvl1pPr>
          </a:lstStyle>
          <a:p>
            <a:fld id="{807A2A27-7AAB-4B7C-A604-01FFF499239A}" type="slidenum">
              <a:rPr lang="en-US" altLang="en-US"/>
              <a:pPr/>
              <a:t>‹#›</a:t>
            </a:fld>
            <a:endParaRPr lang="en-US" altLang="en-US"/>
          </a:p>
        </p:txBody>
      </p:sp>
    </p:spTree>
    <p:extLst>
      <p:ext uri="{BB962C8B-B14F-4D97-AF65-F5344CB8AC3E}">
        <p14:creationId xmlns:p14="http://schemas.microsoft.com/office/powerpoint/2010/main" val="833698949"/>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FA80CE1A-9241-2259-1A17-D67EC93D4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2A513DD3-0487-B037-E7D1-8758B61B69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E8138FE-A920-BB29-B86A-1298F4391222}"/>
              </a:ext>
            </a:extLst>
          </p:cNvPr>
          <p:cNvSpPr>
            <a:spLocks noGrp="1" noChangeArrowheads="1"/>
          </p:cNvSpPr>
          <p:nvPr>
            <p:ph type="sldNum" sz="quarter" idx="12"/>
          </p:nvPr>
        </p:nvSpPr>
        <p:spPr>
          <a:ln/>
        </p:spPr>
        <p:txBody>
          <a:bodyPr/>
          <a:lstStyle>
            <a:lvl1pPr>
              <a:defRPr/>
            </a:lvl1pPr>
          </a:lstStyle>
          <a:p>
            <a:fld id="{9E8044C2-D990-4167-9B73-4A1283A3CAE8}" type="slidenum">
              <a:rPr lang="en-US" altLang="en-US"/>
              <a:pPr/>
              <a:t>‹#›</a:t>
            </a:fld>
            <a:endParaRPr lang="en-US" altLang="en-US"/>
          </a:p>
        </p:txBody>
      </p:sp>
    </p:spTree>
    <p:extLst>
      <p:ext uri="{BB962C8B-B14F-4D97-AF65-F5344CB8AC3E}">
        <p14:creationId xmlns:p14="http://schemas.microsoft.com/office/powerpoint/2010/main" val="2042844372"/>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9B5BCD7C-81C2-9F30-6000-CD000E4078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6D876FC8-A6E7-E3A6-8C07-87A36D05B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655E82B-C8BF-927E-298D-337E1D261F10}"/>
              </a:ext>
            </a:extLst>
          </p:cNvPr>
          <p:cNvSpPr>
            <a:spLocks noGrp="1" noChangeArrowheads="1"/>
          </p:cNvSpPr>
          <p:nvPr>
            <p:ph type="sldNum" sz="quarter" idx="12"/>
          </p:nvPr>
        </p:nvSpPr>
        <p:spPr>
          <a:ln/>
        </p:spPr>
        <p:txBody>
          <a:bodyPr/>
          <a:lstStyle>
            <a:lvl1pPr>
              <a:defRPr/>
            </a:lvl1pPr>
          </a:lstStyle>
          <a:p>
            <a:fld id="{EB5D59F5-B3F1-46C6-B355-BDE54DF72809}" type="slidenum">
              <a:rPr lang="en-US" altLang="en-US"/>
              <a:pPr/>
              <a:t>‹#›</a:t>
            </a:fld>
            <a:endParaRPr lang="en-US" altLang="en-US"/>
          </a:p>
        </p:txBody>
      </p:sp>
    </p:spTree>
    <p:extLst>
      <p:ext uri="{BB962C8B-B14F-4D97-AF65-F5344CB8AC3E}">
        <p14:creationId xmlns:p14="http://schemas.microsoft.com/office/powerpoint/2010/main" val="1083543848"/>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0B14662-99E5-85D1-4CE9-E7EB95E539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C855084-1241-0831-AE27-F0D5D76A37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479D727-66BA-DE41-C537-3D99B3F358EA}"/>
              </a:ext>
            </a:extLst>
          </p:cNvPr>
          <p:cNvSpPr>
            <a:spLocks noGrp="1" noChangeArrowheads="1"/>
          </p:cNvSpPr>
          <p:nvPr>
            <p:ph type="sldNum" sz="quarter" idx="12"/>
          </p:nvPr>
        </p:nvSpPr>
        <p:spPr>
          <a:ln/>
        </p:spPr>
        <p:txBody>
          <a:bodyPr/>
          <a:lstStyle>
            <a:lvl1pPr>
              <a:defRPr/>
            </a:lvl1pPr>
          </a:lstStyle>
          <a:p>
            <a:fld id="{7176E5F1-A75E-486F-AEB5-7B616CDD2A6B}" type="slidenum">
              <a:rPr lang="en-US" altLang="en-US"/>
              <a:pPr/>
              <a:t>‹#›</a:t>
            </a:fld>
            <a:endParaRPr lang="en-US" altLang="en-US"/>
          </a:p>
        </p:txBody>
      </p:sp>
    </p:spTree>
    <p:extLst>
      <p:ext uri="{BB962C8B-B14F-4D97-AF65-F5344CB8AC3E}">
        <p14:creationId xmlns:p14="http://schemas.microsoft.com/office/powerpoint/2010/main" val="1894473436"/>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a:extLst>
              <a:ext uri="{FF2B5EF4-FFF2-40B4-BE49-F238E27FC236}">
                <a16:creationId xmlns:a16="http://schemas.microsoft.com/office/drawing/2014/main" id="{F9E05EF1-C95D-F83F-90B1-DC98016DE77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20">
            <a:extLst>
              <a:ext uri="{FF2B5EF4-FFF2-40B4-BE49-F238E27FC236}">
                <a16:creationId xmlns:a16="http://schemas.microsoft.com/office/drawing/2014/main" id="{6B76133B-A3EF-9C9E-F4E6-92BAE081C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1">
            <a:extLst>
              <a:ext uri="{FF2B5EF4-FFF2-40B4-BE49-F238E27FC236}">
                <a16:creationId xmlns:a16="http://schemas.microsoft.com/office/drawing/2014/main" id="{0B722F9A-6550-D3E1-904B-36EE66704FAB}"/>
              </a:ext>
            </a:extLst>
          </p:cNvPr>
          <p:cNvSpPr>
            <a:spLocks noGrp="1" noChangeArrowheads="1"/>
          </p:cNvSpPr>
          <p:nvPr>
            <p:ph type="sldNum" sz="quarter" idx="12"/>
          </p:nvPr>
        </p:nvSpPr>
        <p:spPr>
          <a:ln/>
        </p:spPr>
        <p:txBody>
          <a:bodyPr/>
          <a:lstStyle>
            <a:lvl1pPr>
              <a:defRPr/>
            </a:lvl1pPr>
          </a:lstStyle>
          <a:p>
            <a:fld id="{A19F023D-8809-4A38-8EDD-22DB29B0B5B7}" type="slidenum">
              <a:rPr lang="en-US" altLang="en-US"/>
              <a:pPr/>
              <a:t>‹#›</a:t>
            </a:fld>
            <a:endParaRPr lang="en-US" altLang="en-US"/>
          </a:p>
        </p:txBody>
      </p:sp>
    </p:spTree>
    <p:extLst>
      <p:ext uri="{BB962C8B-B14F-4D97-AF65-F5344CB8AC3E}">
        <p14:creationId xmlns:p14="http://schemas.microsoft.com/office/powerpoint/2010/main" val="187032208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CF45E3-0498-2544-52D6-E63D625174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2FA66E-5111-CC29-32E2-534CC6184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5E4117-8F58-C207-E3FF-9D06AD85D970}"/>
              </a:ext>
            </a:extLst>
          </p:cNvPr>
          <p:cNvSpPr>
            <a:spLocks noGrp="1" noChangeArrowheads="1"/>
          </p:cNvSpPr>
          <p:nvPr>
            <p:ph type="sldNum" sz="quarter" idx="12"/>
          </p:nvPr>
        </p:nvSpPr>
        <p:spPr>
          <a:ln/>
        </p:spPr>
        <p:txBody>
          <a:bodyPr/>
          <a:lstStyle>
            <a:lvl1pPr>
              <a:defRPr/>
            </a:lvl1pPr>
          </a:lstStyle>
          <a:p>
            <a:fld id="{82C214FC-4CF6-4785-93E9-64EA132E8B4B}" type="slidenum">
              <a:rPr lang="en-US" altLang="en-US"/>
              <a:pPr/>
              <a:t>‹#›</a:t>
            </a:fld>
            <a:endParaRPr lang="en-US" altLang="en-US"/>
          </a:p>
        </p:txBody>
      </p:sp>
    </p:spTree>
    <p:extLst>
      <p:ext uri="{BB962C8B-B14F-4D97-AF65-F5344CB8AC3E}">
        <p14:creationId xmlns:p14="http://schemas.microsoft.com/office/powerpoint/2010/main" val="3536381629"/>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C7664C9-F494-928B-F7AA-2437D5EE233D}"/>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87FC7BEA-5655-E69F-99FC-CD58FBEC930C}"/>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730B3D80-FF81-EDD7-E643-DEF902461411}"/>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5" name="Freeform 5">
            <a:extLst>
              <a:ext uri="{FF2B5EF4-FFF2-40B4-BE49-F238E27FC236}">
                <a16:creationId xmlns:a16="http://schemas.microsoft.com/office/drawing/2014/main" id="{CC361095-A953-B7CD-818D-B2921FB18DF3}"/>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12A7E16B-30E5-65F3-971A-01685E889B3F}"/>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54829E17-DF21-2122-2EDF-4D5C451D090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8" name="Group 8">
              <a:extLst>
                <a:ext uri="{FF2B5EF4-FFF2-40B4-BE49-F238E27FC236}">
                  <a16:creationId xmlns:a16="http://schemas.microsoft.com/office/drawing/2014/main" id="{726EB9F5-B438-B744-D039-EF4AF25B7464}"/>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B7617DB5-D877-BB34-5C98-5EEB208304AD}"/>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7424C40B-8256-205C-F9A6-53D4053D2B16}"/>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45B70C50-04DA-E1A1-16CC-CBB023AA5E12}"/>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8DFCC576-8C16-3B56-5293-9389811731E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65ACBAFD-A581-7E0E-9AD2-60425C050C41}"/>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A2A00ABB-389F-AA17-2451-AD609F2A2B67}"/>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15" name="Group 15">
            <a:extLst>
              <a:ext uri="{FF2B5EF4-FFF2-40B4-BE49-F238E27FC236}">
                <a16:creationId xmlns:a16="http://schemas.microsoft.com/office/drawing/2014/main" id="{400C5C9A-3A86-65D0-B99C-811218001300}"/>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6EAC3453-A60F-3833-0EDF-E142A68898AA}"/>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725735F4-9E77-86CD-45FD-579B780F9786}"/>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0ACEE56F-7AD5-FE29-B0FE-AD52920CC87D}"/>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D2813A5F-4F5A-8316-1537-F5DB2E9CD042}"/>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2C3715FC-2274-C654-64C4-49C8EFEF35D8}"/>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9E4FCEA5-E257-84D5-8F45-D765A4F070B6}"/>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103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710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4F758435-F76E-AB91-CB37-5358A1711210}"/>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CEC5B923-327D-1165-C796-3E581F276003}"/>
              </a:ext>
            </a:extLst>
          </p:cNvPr>
          <p:cNvSpPr>
            <a:spLocks noGrp="1" noChangeArrowheads="1"/>
          </p:cNvSpPr>
          <p:nvPr>
            <p:ph type="sldNum" sz="quarter" idx="11"/>
          </p:nvPr>
        </p:nvSpPr>
        <p:spPr/>
        <p:txBody>
          <a:bodyPr/>
          <a:lstStyle>
            <a:lvl1pPr>
              <a:defRPr/>
            </a:lvl1pPr>
          </a:lstStyle>
          <a:p>
            <a:fld id="{57194A38-3127-43C7-843F-BAAD61139B2B}" type="slidenum">
              <a:rPr lang="en-US" altLang="en-US"/>
              <a:pPr/>
              <a:t>‹#›</a:t>
            </a:fld>
            <a:endParaRPr lang="en-US" altLang="en-US"/>
          </a:p>
        </p:txBody>
      </p:sp>
      <p:sp>
        <p:nvSpPr>
          <p:cNvPr id="24" name="Rectangle 26">
            <a:extLst>
              <a:ext uri="{FF2B5EF4-FFF2-40B4-BE49-F238E27FC236}">
                <a16:creationId xmlns:a16="http://schemas.microsoft.com/office/drawing/2014/main" id="{8AC5A59C-0539-1D0D-C323-3CC0B83ED4E3}"/>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6018497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0BD3F892-004D-104F-FDD0-9CE2A0D8C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335E5D4-EC61-B726-BED0-06B4B674F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31ECC998-441B-8206-D4D5-8CEF6D880FF4}"/>
              </a:ext>
            </a:extLst>
          </p:cNvPr>
          <p:cNvSpPr>
            <a:spLocks noGrp="1" noChangeArrowheads="1"/>
          </p:cNvSpPr>
          <p:nvPr>
            <p:ph type="sldNum" sz="quarter" idx="12"/>
          </p:nvPr>
        </p:nvSpPr>
        <p:spPr>
          <a:ln/>
        </p:spPr>
        <p:txBody>
          <a:bodyPr/>
          <a:lstStyle>
            <a:lvl1pPr>
              <a:defRPr/>
            </a:lvl1pPr>
          </a:lstStyle>
          <a:p>
            <a:fld id="{28BE497A-51EE-499A-85E8-F25BE5EA3F76}" type="slidenum">
              <a:rPr lang="en-US" altLang="en-US"/>
              <a:pPr/>
              <a:t>‹#›</a:t>
            </a:fld>
            <a:endParaRPr lang="en-US" altLang="en-US"/>
          </a:p>
        </p:txBody>
      </p:sp>
    </p:spTree>
    <p:extLst>
      <p:ext uri="{BB962C8B-B14F-4D97-AF65-F5344CB8AC3E}">
        <p14:creationId xmlns:p14="http://schemas.microsoft.com/office/powerpoint/2010/main" val="1833234322"/>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B783C87-328F-21BC-089E-381E51BE1B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C20D25F-19F2-E54B-A2EE-E860F570E6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7F2F6F3D-3798-59DF-A1A5-E12504AE99D5}"/>
              </a:ext>
            </a:extLst>
          </p:cNvPr>
          <p:cNvSpPr>
            <a:spLocks noGrp="1" noChangeArrowheads="1"/>
          </p:cNvSpPr>
          <p:nvPr>
            <p:ph type="sldNum" sz="quarter" idx="12"/>
          </p:nvPr>
        </p:nvSpPr>
        <p:spPr>
          <a:ln/>
        </p:spPr>
        <p:txBody>
          <a:bodyPr/>
          <a:lstStyle>
            <a:lvl1pPr>
              <a:defRPr/>
            </a:lvl1pPr>
          </a:lstStyle>
          <a:p>
            <a:fld id="{F0197F5A-CD68-4A4E-9C2C-78AC5866FBC3}" type="slidenum">
              <a:rPr lang="en-US" altLang="en-US"/>
              <a:pPr/>
              <a:t>‹#›</a:t>
            </a:fld>
            <a:endParaRPr lang="en-US" altLang="en-US"/>
          </a:p>
        </p:txBody>
      </p:sp>
    </p:spTree>
    <p:extLst>
      <p:ext uri="{BB962C8B-B14F-4D97-AF65-F5344CB8AC3E}">
        <p14:creationId xmlns:p14="http://schemas.microsoft.com/office/powerpoint/2010/main" val="2718246807"/>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B584893F-34E6-AEA2-ED18-E924B7C896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625672B1-5F45-D16B-EA1C-561DA40056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CDB617FC-7EE2-A32E-6121-E4B6D977B732}"/>
              </a:ext>
            </a:extLst>
          </p:cNvPr>
          <p:cNvSpPr>
            <a:spLocks noGrp="1" noChangeArrowheads="1"/>
          </p:cNvSpPr>
          <p:nvPr>
            <p:ph type="sldNum" sz="quarter" idx="12"/>
          </p:nvPr>
        </p:nvSpPr>
        <p:spPr>
          <a:ln/>
        </p:spPr>
        <p:txBody>
          <a:bodyPr/>
          <a:lstStyle>
            <a:lvl1pPr>
              <a:defRPr/>
            </a:lvl1pPr>
          </a:lstStyle>
          <a:p>
            <a:fld id="{1458B616-4CF1-4F46-979F-0DA18558B658}" type="slidenum">
              <a:rPr lang="en-US" altLang="en-US"/>
              <a:pPr/>
              <a:t>‹#›</a:t>
            </a:fld>
            <a:endParaRPr lang="en-US" altLang="en-US"/>
          </a:p>
        </p:txBody>
      </p:sp>
    </p:spTree>
    <p:extLst>
      <p:ext uri="{BB962C8B-B14F-4D97-AF65-F5344CB8AC3E}">
        <p14:creationId xmlns:p14="http://schemas.microsoft.com/office/powerpoint/2010/main" val="1982930779"/>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A0C85D0B-1BA4-0EC3-0E99-326F3B6877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07A94438-1811-AF07-7941-3FDAAF1B49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A473BE9C-C011-D1EC-F066-6BC645134F85}"/>
              </a:ext>
            </a:extLst>
          </p:cNvPr>
          <p:cNvSpPr>
            <a:spLocks noGrp="1" noChangeArrowheads="1"/>
          </p:cNvSpPr>
          <p:nvPr>
            <p:ph type="sldNum" sz="quarter" idx="12"/>
          </p:nvPr>
        </p:nvSpPr>
        <p:spPr>
          <a:ln/>
        </p:spPr>
        <p:txBody>
          <a:bodyPr/>
          <a:lstStyle>
            <a:lvl1pPr>
              <a:defRPr/>
            </a:lvl1pPr>
          </a:lstStyle>
          <a:p>
            <a:fld id="{441A9F77-99E0-4C1F-92AC-25FD50C1C801}" type="slidenum">
              <a:rPr lang="en-US" altLang="en-US"/>
              <a:pPr/>
              <a:t>‹#›</a:t>
            </a:fld>
            <a:endParaRPr lang="en-US" altLang="en-US"/>
          </a:p>
        </p:txBody>
      </p:sp>
    </p:spTree>
    <p:extLst>
      <p:ext uri="{BB962C8B-B14F-4D97-AF65-F5344CB8AC3E}">
        <p14:creationId xmlns:p14="http://schemas.microsoft.com/office/powerpoint/2010/main" val="428903474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2EAFE029-78FD-4383-F21A-77AE2D352CE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4A9D2D1F-1F43-7242-7FBF-8C4C478392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42A30270-B745-8C3A-C097-43714BE29267}"/>
              </a:ext>
            </a:extLst>
          </p:cNvPr>
          <p:cNvSpPr>
            <a:spLocks noGrp="1" noChangeArrowheads="1"/>
          </p:cNvSpPr>
          <p:nvPr>
            <p:ph type="sldNum" sz="quarter" idx="12"/>
          </p:nvPr>
        </p:nvSpPr>
        <p:spPr>
          <a:ln/>
        </p:spPr>
        <p:txBody>
          <a:bodyPr/>
          <a:lstStyle>
            <a:lvl1pPr>
              <a:defRPr/>
            </a:lvl1pPr>
          </a:lstStyle>
          <a:p>
            <a:fld id="{9630F942-4E0D-4886-85AE-855EF00B2655}" type="slidenum">
              <a:rPr lang="en-US" altLang="en-US"/>
              <a:pPr/>
              <a:t>‹#›</a:t>
            </a:fld>
            <a:endParaRPr lang="en-US" altLang="en-US"/>
          </a:p>
        </p:txBody>
      </p:sp>
    </p:spTree>
    <p:extLst>
      <p:ext uri="{BB962C8B-B14F-4D97-AF65-F5344CB8AC3E}">
        <p14:creationId xmlns:p14="http://schemas.microsoft.com/office/powerpoint/2010/main" val="4012268889"/>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429AE83-CCAB-1A7A-DB34-D463A23602D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BFB6DEF2-AB8B-61A8-CAC7-C53DA20B27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C3441E14-2A73-9116-D745-A361DC361E3D}"/>
              </a:ext>
            </a:extLst>
          </p:cNvPr>
          <p:cNvSpPr>
            <a:spLocks noGrp="1" noChangeArrowheads="1"/>
          </p:cNvSpPr>
          <p:nvPr>
            <p:ph type="sldNum" sz="quarter" idx="12"/>
          </p:nvPr>
        </p:nvSpPr>
        <p:spPr>
          <a:ln/>
        </p:spPr>
        <p:txBody>
          <a:bodyPr/>
          <a:lstStyle>
            <a:lvl1pPr>
              <a:defRPr/>
            </a:lvl1pPr>
          </a:lstStyle>
          <a:p>
            <a:fld id="{4A2014BB-9746-4585-8D28-7A69D7272C5D}" type="slidenum">
              <a:rPr lang="en-US" altLang="en-US"/>
              <a:pPr/>
              <a:t>‹#›</a:t>
            </a:fld>
            <a:endParaRPr lang="en-US" altLang="en-US"/>
          </a:p>
        </p:txBody>
      </p:sp>
    </p:spTree>
    <p:extLst>
      <p:ext uri="{BB962C8B-B14F-4D97-AF65-F5344CB8AC3E}">
        <p14:creationId xmlns:p14="http://schemas.microsoft.com/office/powerpoint/2010/main" val="1752770260"/>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54F1947-39F9-1D5E-13C4-F2EBAD68D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63C40238-C996-71E0-4EE8-B6AE194E7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F4C30364-2666-B5F9-CCE6-83E999A488A6}"/>
              </a:ext>
            </a:extLst>
          </p:cNvPr>
          <p:cNvSpPr>
            <a:spLocks noGrp="1" noChangeArrowheads="1"/>
          </p:cNvSpPr>
          <p:nvPr>
            <p:ph type="sldNum" sz="quarter" idx="12"/>
          </p:nvPr>
        </p:nvSpPr>
        <p:spPr>
          <a:ln/>
        </p:spPr>
        <p:txBody>
          <a:bodyPr/>
          <a:lstStyle>
            <a:lvl1pPr>
              <a:defRPr/>
            </a:lvl1pPr>
          </a:lstStyle>
          <a:p>
            <a:fld id="{9CA07D32-8D81-491D-A07D-3560DB09E79B}" type="slidenum">
              <a:rPr lang="en-US" altLang="en-US"/>
              <a:pPr/>
              <a:t>‹#›</a:t>
            </a:fld>
            <a:endParaRPr lang="en-US" altLang="en-US"/>
          </a:p>
        </p:txBody>
      </p:sp>
    </p:spTree>
    <p:extLst>
      <p:ext uri="{BB962C8B-B14F-4D97-AF65-F5344CB8AC3E}">
        <p14:creationId xmlns:p14="http://schemas.microsoft.com/office/powerpoint/2010/main" val="593523530"/>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D10C9CE2-C724-04EA-4B21-A5DC20DC0F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72CADE27-794F-6979-CDB6-5F85621BF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0B17C100-2BCC-EE3A-0B9B-AD9DF226ED33}"/>
              </a:ext>
            </a:extLst>
          </p:cNvPr>
          <p:cNvSpPr>
            <a:spLocks noGrp="1" noChangeArrowheads="1"/>
          </p:cNvSpPr>
          <p:nvPr>
            <p:ph type="sldNum" sz="quarter" idx="12"/>
          </p:nvPr>
        </p:nvSpPr>
        <p:spPr>
          <a:ln/>
        </p:spPr>
        <p:txBody>
          <a:bodyPr/>
          <a:lstStyle>
            <a:lvl1pPr>
              <a:defRPr/>
            </a:lvl1pPr>
          </a:lstStyle>
          <a:p>
            <a:fld id="{0A4BC3F2-F698-4AC2-9B89-F2797FCA100C}" type="slidenum">
              <a:rPr lang="en-US" altLang="en-US"/>
              <a:pPr/>
              <a:t>‹#›</a:t>
            </a:fld>
            <a:endParaRPr lang="en-US" altLang="en-US"/>
          </a:p>
        </p:txBody>
      </p:sp>
    </p:spTree>
    <p:extLst>
      <p:ext uri="{BB962C8B-B14F-4D97-AF65-F5344CB8AC3E}">
        <p14:creationId xmlns:p14="http://schemas.microsoft.com/office/powerpoint/2010/main" val="2718842999"/>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2444EABD-5999-1F0B-F3F5-40E01F1267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FB8FBDD-107B-DFA1-2203-AD0EA00F83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2878F81-BA6E-4C4F-2E17-C49C20B53FD0}"/>
              </a:ext>
            </a:extLst>
          </p:cNvPr>
          <p:cNvSpPr>
            <a:spLocks noGrp="1" noChangeArrowheads="1"/>
          </p:cNvSpPr>
          <p:nvPr>
            <p:ph type="sldNum" sz="quarter" idx="12"/>
          </p:nvPr>
        </p:nvSpPr>
        <p:spPr>
          <a:ln/>
        </p:spPr>
        <p:txBody>
          <a:bodyPr/>
          <a:lstStyle>
            <a:lvl1pPr>
              <a:defRPr/>
            </a:lvl1pPr>
          </a:lstStyle>
          <a:p>
            <a:fld id="{F45B6954-DF12-4642-A239-391DE4C4B95A}" type="slidenum">
              <a:rPr lang="en-US" altLang="en-US"/>
              <a:pPr/>
              <a:t>‹#›</a:t>
            </a:fld>
            <a:endParaRPr lang="en-US" altLang="en-US"/>
          </a:p>
        </p:txBody>
      </p:sp>
    </p:spTree>
    <p:extLst>
      <p:ext uri="{BB962C8B-B14F-4D97-AF65-F5344CB8AC3E}">
        <p14:creationId xmlns:p14="http://schemas.microsoft.com/office/powerpoint/2010/main" val="207760908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F76D8-D893-1EBB-0A00-E5208ABCBD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B7D21F-2940-BA24-5E58-82F2CDD0A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CB8F4F-FA66-2616-9AD2-2551238D4305}"/>
              </a:ext>
            </a:extLst>
          </p:cNvPr>
          <p:cNvSpPr>
            <a:spLocks noGrp="1" noChangeArrowheads="1"/>
          </p:cNvSpPr>
          <p:nvPr>
            <p:ph type="sldNum" sz="quarter" idx="12"/>
          </p:nvPr>
        </p:nvSpPr>
        <p:spPr>
          <a:ln/>
        </p:spPr>
        <p:txBody>
          <a:bodyPr/>
          <a:lstStyle>
            <a:lvl1pPr>
              <a:defRPr/>
            </a:lvl1pPr>
          </a:lstStyle>
          <a:p>
            <a:fld id="{1B29D3A6-A9B1-4FA7-9593-5CED600E9B0C}" type="slidenum">
              <a:rPr lang="en-US" altLang="en-US"/>
              <a:pPr/>
              <a:t>‹#›</a:t>
            </a:fld>
            <a:endParaRPr lang="en-US" altLang="en-US"/>
          </a:p>
        </p:txBody>
      </p:sp>
    </p:spTree>
    <p:extLst>
      <p:ext uri="{BB962C8B-B14F-4D97-AF65-F5344CB8AC3E}">
        <p14:creationId xmlns:p14="http://schemas.microsoft.com/office/powerpoint/2010/main" val="3505562345"/>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121C602-A080-E6CC-F41C-C235244E3B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F63A98-E412-A2D5-0380-F614B9CDC0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FD40BE7-A5EF-2C41-0232-5BE641AE60D5}"/>
              </a:ext>
            </a:extLst>
          </p:cNvPr>
          <p:cNvSpPr>
            <a:spLocks noGrp="1" noChangeArrowheads="1"/>
          </p:cNvSpPr>
          <p:nvPr>
            <p:ph type="sldNum" sz="quarter" idx="12"/>
          </p:nvPr>
        </p:nvSpPr>
        <p:spPr>
          <a:ln/>
        </p:spPr>
        <p:txBody>
          <a:bodyPr/>
          <a:lstStyle>
            <a:lvl1pPr>
              <a:defRPr/>
            </a:lvl1pPr>
          </a:lstStyle>
          <a:p>
            <a:fld id="{9A3FD78C-DECE-4E39-9185-714B441E3E66}" type="slidenum">
              <a:rPr lang="en-US" altLang="en-US"/>
              <a:pPr/>
              <a:t>‹#›</a:t>
            </a:fld>
            <a:endParaRPr lang="en-US" altLang="en-US"/>
          </a:p>
        </p:txBody>
      </p:sp>
    </p:spTree>
    <p:extLst>
      <p:ext uri="{BB962C8B-B14F-4D97-AF65-F5344CB8AC3E}">
        <p14:creationId xmlns:p14="http://schemas.microsoft.com/office/powerpoint/2010/main" val="217485970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B150751-190E-E17E-B353-E1E305B9BE93}"/>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CE173E60-0640-12DF-30ED-5EAD4C6B990B}"/>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8B721440-4D7A-2509-A47E-4FFD0D2B5D61}"/>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95967705-2010-04FB-9EAD-9817E6457B30}"/>
                </a:ext>
              </a:extLst>
            </p:cNvPr>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Freeform 6">
              <a:extLst>
                <a:ext uri="{FF2B5EF4-FFF2-40B4-BE49-F238E27FC236}">
                  <a16:creationId xmlns:a16="http://schemas.microsoft.com/office/drawing/2014/main" id="{C2C98BBB-CB67-419C-0F42-6397356017E6}"/>
                </a:ext>
              </a:extLst>
            </p:cNvPr>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Freeform 7">
              <a:extLst>
                <a:ext uri="{FF2B5EF4-FFF2-40B4-BE49-F238E27FC236}">
                  <a16:creationId xmlns:a16="http://schemas.microsoft.com/office/drawing/2014/main" id="{0BD823CF-8B08-D4C0-5B63-0C6C4E3C83C5}"/>
                </a:ext>
              </a:extLst>
            </p:cNvPr>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8">
              <a:extLst>
                <a:ext uri="{FF2B5EF4-FFF2-40B4-BE49-F238E27FC236}">
                  <a16:creationId xmlns:a16="http://schemas.microsoft.com/office/drawing/2014/main" id="{F8DEEA87-41CA-12D3-CA5B-D64FE5FDA9E4}"/>
                </a:ext>
              </a:extLst>
            </p:cNvPr>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1843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843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9" name="Rectangle 11">
            <a:extLst>
              <a:ext uri="{FF2B5EF4-FFF2-40B4-BE49-F238E27FC236}">
                <a16:creationId xmlns:a16="http://schemas.microsoft.com/office/drawing/2014/main" id="{42BFFE49-13A3-1F71-2F40-35D4AF5A4EC7}"/>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156AD5EE-7B6C-364A-BE2E-B61D90D32CA2}"/>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BE70FA8B-DA13-2046-0108-7E07DCA70AB2}"/>
              </a:ext>
            </a:extLst>
          </p:cNvPr>
          <p:cNvSpPr>
            <a:spLocks noGrp="1" noChangeArrowheads="1"/>
          </p:cNvSpPr>
          <p:nvPr>
            <p:ph type="sldNum" sz="quarter" idx="12"/>
          </p:nvPr>
        </p:nvSpPr>
        <p:spPr/>
        <p:txBody>
          <a:bodyPr/>
          <a:lstStyle>
            <a:lvl1pPr>
              <a:defRPr/>
            </a:lvl1pPr>
          </a:lstStyle>
          <a:p>
            <a:fld id="{3B0B46F2-9093-4E5D-A406-C0818E0C20D4}" type="slidenum">
              <a:rPr lang="en-US" altLang="en-US"/>
              <a:pPr/>
              <a:t>‹#›</a:t>
            </a:fld>
            <a:endParaRPr lang="en-US" altLang="en-US"/>
          </a:p>
        </p:txBody>
      </p:sp>
    </p:spTree>
    <p:extLst>
      <p:ext uri="{BB962C8B-B14F-4D97-AF65-F5344CB8AC3E}">
        <p14:creationId xmlns:p14="http://schemas.microsoft.com/office/powerpoint/2010/main" val="1436249488"/>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C1F25BA-1B79-B77C-5D6C-83BE8EEF8D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B493141-B3B6-59B5-6029-5969F9C75D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8A947B1-53A4-3ECD-5924-50B436C96E4E}"/>
              </a:ext>
            </a:extLst>
          </p:cNvPr>
          <p:cNvSpPr>
            <a:spLocks noGrp="1" noChangeArrowheads="1"/>
          </p:cNvSpPr>
          <p:nvPr>
            <p:ph type="sldNum" sz="quarter" idx="12"/>
          </p:nvPr>
        </p:nvSpPr>
        <p:spPr>
          <a:ln/>
        </p:spPr>
        <p:txBody>
          <a:bodyPr/>
          <a:lstStyle>
            <a:lvl1pPr>
              <a:defRPr/>
            </a:lvl1pPr>
          </a:lstStyle>
          <a:p>
            <a:fld id="{240B2804-06BF-4CB2-A584-02A4D48A0784}" type="slidenum">
              <a:rPr lang="en-US" altLang="en-US"/>
              <a:pPr/>
              <a:t>‹#›</a:t>
            </a:fld>
            <a:endParaRPr lang="en-US" altLang="en-US"/>
          </a:p>
        </p:txBody>
      </p:sp>
    </p:spTree>
    <p:extLst>
      <p:ext uri="{BB962C8B-B14F-4D97-AF65-F5344CB8AC3E}">
        <p14:creationId xmlns:p14="http://schemas.microsoft.com/office/powerpoint/2010/main" val="1823509701"/>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FB4428A2-7B54-33B0-263B-19D4CAE770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F89FBABD-A718-6AD6-C07C-4A57B9AD0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D2C85A7-2E1F-62AF-6E07-894241F70216}"/>
              </a:ext>
            </a:extLst>
          </p:cNvPr>
          <p:cNvSpPr>
            <a:spLocks noGrp="1" noChangeArrowheads="1"/>
          </p:cNvSpPr>
          <p:nvPr>
            <p:ph type="sldNum" sz="quarter" idx="12"/>
          </p:nvPr>
        </p:nvSpPr>
        <p:spPr>
          <a:ln/>
        </p:spPr>
        <p:txBody>
          <a:bodyPr/>
          <a:lstStyle>
            <a:lvl1pPr>
              <a:defRPr/>
            </a:lvl1pPr>
          </a:lstStyle>
          <a:p>
            <a:fld id="{A6369B64-D6DF-46B3-AB41-89E28B0600AF}" type="slidenum">
              <a:rPr lang="en-US" altLang="en-US"/>
              <a:pPr/>
              <a:t>‹#›</a:t>
            </a:fld>
            <a:endParaRPr lang="en-US" altLang="en-US"/>
          </a:p>
        </p:txBody>
      </p:sp>
    </p:spTree>
    <p:extLst>
      <p:ext uri="{BB962C8B-B14F-4D97-AF65-F5344CB8AC3E}">
        <p14:creationId xmlns:p14="http://schemas.microsoft.com/office/powerpoint/2010/main" val="3033593601"/>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7E47779-F19E-833D-03A2-83A30213CB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28C6C202-6FA5-BDAE-733D-A54C23BDF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20D210B-16B7-0061-7061-366EF2E6806B}"/>
              </a:ext>
            </a:extLst>
          </p:cNvPr>
          <p:cNvSpPr>
            <a:spLocks noGrp="1" noChangeArrowheads="1"/>
          </p:cNvSpPr>
          <p:nvPr>
            <p:ph type="sldNum" sz="quarter" idx="12"/>
          </p:nvPr>
        </p:nvSpPr>
        <p:spPr>
          <a:ln/>
        </p:spPr>
        <p:txBody>
          <a:bodyPr/>
          <a:lstStyle>
            <a:lvl1pPr>
              <a:defRPr/>
            </a:lvl1pPr>
          </a:lstStyle>
          <a:p>
            <a:fld id="{4AB21BF3-592F-4208-ADE6-06028FE822F4}" type="slidenum">
              <a:rPr lang="en-US" altLang="en-US"/>
              <a:pPr/>
              <a:t>‹#›</a:t>
            </a:fld>
            <a:endParaRPr lang="en-US" altLang="en-US"/>
          </a:p>
        </p:txBody>
      </p:sp>
    </p:spTree>
    <p:extLst>
      <p:ext uri="{BB962C8B-B14F-4D97-AF65-F5344CB8AC3E}">
        <p14:creationId xmlns:p14="http://schemas.microsoft.com/office/powerpoint/2010/main" val="3914627250"/>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9773322-0F3D-84C3-6297-D7A3D6924FB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FB8FF043-AADA-2529-BF93-A804619B38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CC5E283-9ED1-DAC1-6FC9-FA794B65BE38}"/>
              </a:ext>
            </a:extLst>
          </p:cNvPr>
          <p:cNvSpPr>
            <a:spLocks noGrp="1" noChangeArrowheads="1"/>
          </p:cNvSpPr>
          <p:nvPr>
            <p:ph type="sldNum" sz="quarter" idx="12"/>
          </p:nvPr>
        </p:nvSpPr>
        <p:spPr>
          <a:ln/>
        </p:spPr>
        <p:txBody>
          <a:bodyPr/>
          <a:lstStyle>
            <a:lvl1pPr>
              <a:defRPr/>
            </a:lvl1pPr>
          </a:lstStyle>
          <a:p>
            <a:fld id="{60710782-8A10-488A-8DE6-9D695CE3D214}" type="slidenum">
              <a:rPr lang="en-US" altLang="en-US"/>
              <a:pPr/>
              <a:t>‹#›</a:t>
            </a:fld>
            <a:endParaRPr lang="en-US" altLang="en-US"/>
          </a:p>
        </p:txBody>
      </p:sp>
    </p:spTree>
    <p:extLst>
      <p:ext uri="{BB962C8B-B14F-4D97-AF65-F5344CB8AC3E}">
        <p14:creationId xmlns:p14="http://schemas.microsoft.com/office/powerpoint/2010/main" val="1863175150"/>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F0E19D2E-0ECE-F157-BC0F-4EE12981849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AEC82265-FD48-09AE-FE57-6E282938C6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D5DA14D1-03E3-4CA6-E4F2-E1E939A5F189}"/>
              </a:ext>
            </a:extLst>
          </p:cNvPr>
          <p:cNvSpPr>
            <a:spLocks noGrp="1" noChangeArrowheads="1"/>
          </p:cNvSpPr>
          <p:nvPr>
            <p:ph type="sldNum" sz="quarter" idx="12"/>
          </p:nvPr>
        </p:nvSpPr>
        <p:spPr>
          <a:ln/>
        </p:spPr>
        <p:txBody>
          <a:bodyPr/>
          <a:lstStyle>
            <a:lvl1pPr>
              <a:defRPr/>
            </a:lvl1pPr>
          </a:lstStyle>
          <a:p>
            <a:fld id="{25DFB77C-2AF0-4052-B42C-120B0B93962C}" type="slidenum">
              <a:rPr lang="en-US" altLang="en-US"/>
              <a:pPr/>
              <a:t>‹#›</a:t>
            </a:fld>
            <a:endParaRPr lang="en-US" altLang="en-US"/>
          </a:p>
        </p:txBody>
      </p:sp>
    </p:spTree>
    <p:extLst>
      <p:ext uri="{BB962C8B-B14F-4D97-AF65-F5344CB8AC3E}">
        <p14:creationId xmlns:p14="http://schemas.microsoft.com/office/powerpoint/2010/main" val="1196023381"/>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8C1CEA7E-F1DB-FC7C-DEDA-F6981591FB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43FCB618-36F1-F9A4-4DEE-F9E8E9ED69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0B2954C3-C5B6-2084-EB8F-72C8D78C3CFE}"/>
              </a:ext>
            </a:extLst>
          </p:cNvPr>
          <p:cNvSpPr>
            <a:spLocks noGrp="1" noChangeArrowheads="1"/>
          </p:cNvSpPr>
          <p:nvPr>
            <p:ph type="sldNum" sz="quarter" idx="12"/>
          </p:nvPr>
        </p:nvSpPr>
        <p:spPr>
          <a:ln/>
        </p:spPr>
        <p:txBody>
          <a:bodyPr/>
          <a:lstStyle>
            <a:lvl1pPr>
              <a:defRPr/>
            </a:lvl1pPr>
          </a:lstStyle>
          <a:p>
            <a:fld id="{E3BE5590-E5E9-4203-B521-D2EC1D542F3A}" type="slidenum">
              <a:rPr lang="en-US" altLang="en-US"/>
              <a:pPr/>
              <a:t>‹#›</a:t>
            </a:fld>
            <a:endParaRPr lang="en-US" altLang="en-US"/>
          </a:p>
        </p:txBody>
      </p:sp>
    </p:spTree>
    <p:extLst>
      <p:ext uri="{BB962C8B-B14F-4D97-AF65-F5344CB8AC3E}">
        <p14:creationId xmlns:p14="http://schemas.microsoft.com/office/powerpoint/2010/main" val="2404063295"/>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B880787-0F85-954A-CA2A-21B5E9C4F1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936AEB80-3FC5-8624-F77F-3928B30A11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4745B1DE-A665-E1CD-6072-2F7BDA230062}"/>
              </a:ext>
            </a:extLst>
          </p:cNvPr>
          <p:cNvSpPr>
            <a:spLocks noGrp="1" noChangeArrowheads="1"/>
          </p:cNvSpPr>
          <p:nvPr>
            <p:ph type="sldNum" sz="quarter" idx="12"/>
          </p:nvPr>
        </p:nvSpPr>
        <p:spPr>
          <a:ln/>
        </p:spPr>
        <p:txBody>
          <a:bodyPr/>
          <a:lstStyle>
            <a:lvl1pPr>
              <a:defRPr/>
            </a:lvl1pPr>
          </a:lstStyle>
          <a:p>
            <a:fld id="{0520EEAE-3CCD-4B85-97A5-A12D05E940E9}" type="slidenum">
              <a:rPr lang="en-US" altLang="en-US"/>
              <a:pPr/>
              <a:t>‹#›</a:t>
            </a:fld>
            <a:endParaRPr lang="en-US" altLang="en-US"/>
          </a:p>
        </p:txBody>
      </p:sp>
    </p:spTree>
    <p:extLst>
      <p:ext uri="{BB962C8B-B14F-4D97-AF65-F5344CB8AC3E}">
        <p14:creationId xmlns:p14="http://schemas.microsoft.com/office/powerpoint/2010/main" val="2557811951"/>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982F1C3E-223D-DEE1-F1C6-3E81E9DDF3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2FF432D-DB2B-08FA-4E1A-D662DCCCBD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0DC668EE-8213-2C3E-F147-83E36DB08B93}"/>
              </a:ext>
            </a:extLst>
          </p:cNvPr>
          <p:cNvSpPr>
            <a:spLocks noGrp="1" noChangeArrowheads="1"/>
          </p:cNvSpPr>
          <p:nvPr>
            <p:ph type="sldNum" sz="quarter" idx="12"/>
          </p:nvPr>
        </p:nvSpPr>
        <p:spPr>
          <a:ln/>
        </p:spPr>
        <p:txBody>
          <a:bodyPr/>
          <a:lstStyle>
            <a:lvl1pPr>
              <a:defRPr/>
            </a:lvl1pPr>
          </a:lstStyle>
          <a:p>
            <a:fld id="{3B6D6E53-FDC2-4166-8895-4873631EE38F}" type="slidenum">
              <a:rPr lang="en-US" altLang="en-US"/>
              <a:pPr/>
              <a:t>‹#›</a:t>
            </a:fld>
            <a:endParaRPr lang="en-US" altLang="en-US"/>
          </a:p>
        </p:txBody>
      </p:sp>
    </p:spTree>
    <p:extLst>
      <p:ext uri="{BB962C8B-B14F-4D97-AF65-F5344CB8AC3E}">
        <p14:creationId xmlns:p14="http://schemas.microsoft.com/office/powerpoint/2010/main" val="9156850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3F794C-169A-A563-203C-EDAB5D9BE48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76BF82-AD62-C614-5D17-9DEB5B8BEB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39DEE73-B7B6-D046-9534-2E1C72964DA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B2383BD-E6BE-626C-4335-A7A243EF925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9BD342A-5D59-E3D3-A044-2D1369637D5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0FDF2D6-AEB9-4204-969D-D73271DE93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19B631-4AD9-4D79-B568-0CC1872B100C}" type="datetimeFigureOut">
              <a:rPr lang="en-US" smtClean="0"/>
              <a:t>11/8/2022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63A6E4-77FC-47D1-951D-B3DA0A2C6289}" type="slidenum">
              <a:rPr lang="en-US" smtClean="0"/>
              <a:t>‹#›</a:t>
            </a:fld>
            <a:endParaRPr lang="en-US"/>
          </a:p>
        </p:txBody>
      </p:sp>
    </p:spTree>
    <p:extLst>
      <p:ext uri="{BB962C8B-B14F-4D97-AF65-F5344CB8AC3E}">
        <p14:creationId xmlns:p14="http://schemas.microsoft.com/office/powerpoint/2010/main" val="2154437536"/>
      </p:ext>
    </p:extLst>
  </p:cSld>
  <p:clrMap bg1="dk1" tx1="lt1" bg2="dk2" tx2="lt2" accent1="accent1" accent2="accent2" accent3="accent3" accent4="accent4" accent5="accent5" accent6="accent6" hlink="hlink" folHlink="folHlink"/>
  <p:sldLayoutIdLst>
    <p:sldLayoutId id="2147484497" r:id="rId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9CDFA80-827C-F5D0-040C-1C9C3F138CE2}"/>
              </a:ext>
            </a:extLst>
          </p:cNvPr>
          <p:cNvGrpSpPr>
            <a:grpSpLocks/>
          </p:cNvGrpSpPr>
          <p:nvPr/>
        </p:nvGrpSpPr>
        <p:grpSpPr bwMode="auto">
          <a:xfrm>
            <a:off x="0" y="0"/>
            <a:ext cx="9144000" cy="6856413"/>
            <a:chOff x="0" y="0"/>
            <a:chExt cx="5760" cy="4319"/>
          </a:xfrm>
        </p:grpSpPr>
        <p:sp>
          <p:nvSpPr>
            <p:cNvPr id="133123" name="Freeform 3">
              <a:extLst>
                <a:ext uri="{FF2B5EF4-FFF2-40B4-BE49-F238E27FC236}">
                  <a16:creationId xmlns:a16="http://schemas.microsoft.com/office/drawing/2014/main" id="{D50672AE-E49C-97AD-9020-2ECC93E7F1CC}"/>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133124" name="Freeform 4">
              <a:extLst>
                <a:ext uri="{FF2B5EF4-FFF2-40B4-BE49-F238E27FC236}">
                  <a16:creationId xmlns:a16="http://schemas.microsoft.com/office/drawing/2014/main" id="{38A9CB74-6EF2-27BC-9E34-E80B9C675D45}"/>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25" name="Freeform 5">
              <a:extLst>
                <a:ext uri="{FF2B5EF4-FFF2-40B4-BE49-F238E27FC236}">
                  <a16:creationId xmlns:a16="http://schemas.microsoft.com/office/drawing/2014/main" id="{76B8F6F6-17CB-DD55-6294-77D99F4111B1}"/>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2059" name="Freeform 6">
              <a:extLst>
                <a:ext uri="{FF2B5EF4-FFF2-40B4-BE49-F238E27FC236}">
                  <a16:creationId xmlns:a16="http://schemas.microsoft.com/office/drawing/2014/main" id="{63A3268E-E8D9-717B-4C3E-26F0F700B14A}"/>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7" name="Freeform 7">
              <a:extLst>
                <a:ext uri="{FF2B5EF4-FFF2-40B4-BE49-F238E27FC236}">
                  <a16:creationId xmlns:a16="http://schemas.microsoft.com/office/drawing/2014/main" id="{C36CF95D-DE42-5915-CBF2-27C76366C9AD}"/>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2061" name="Freeform 8">
              <a:extLst>
                <a:ext uri="{FF2B5EF4-FFF2-40B4-BE49-F238E27FC236}">
                  <a16:creationId xmlns:a16="http://schemas.microsoft.com/office/drawing/2014/main" id="{73CA3694-1EE1-5555-F9F3-6F6578883D78}"/>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BEE0E808-B2F3-2CD0-B573-C040BEA17FB3}"/>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0" name="Freeform 10">
              <a:extLst>
                <a:ext uri="{FF2B5EF4-FFF2-40B4-BE49-F238E27FC236}">
                  <a16:creationId xmlns:a16="http://schemas.microsoft.com/office/drawing/2014/main" id="{13BD8184-2526-4CF3-D136-3AD2337CB044}"/>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2064" name="Freeform 11">
              <a:extLst>
                <a:ext uri="{FF2B5EF4-FFF2-40B4-BE49-F238E27FC236}">
                  <a16:creationId xmlns:a16="http://schemas.microsoft.com/office/drawing/2014/main" id="{ECFC294D-D27F-6E9F-2ABF-4EC5D97694A2}"/>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2" name="Freeform 12">
              <a:extLst>
                <a:ext uri="{FF2B5EF4-FFF2-40B4-BE49-F238E27FC236}">
                  <a16:creationId xmlns:a16="http://schemas.microsoft.com/office/drawing/2014/main" id="{97B8CE13-3718-0E97-BE4D-B58BF082DEDB}"/>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2066" name="Freeform 13">
              <a:extLst>
                <a:ext uri="{FF2B5EF4-FFF2-40B4-BE49-F238E27FC236}">
                  <a16:creationId xmlns:a16="http://schemas.microsoft.com/office/drawing/2014/main" id="{14816BD3-C7DB-D658-5C20-0826345102E7}"/>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4" name="Freeform 14">
              <a:extLst>
                <a:ext uri="{FF2B5EF4-FFF2-40B4-BE49-F238E27FC236}">
                  <a16:creationId xmlns:a16="http://schemas.microsoft.com/office/drawing/2014/main" id="{97E39B2B-E22F-8BF2-531F-8BD655B4B893}"/>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2068" name="Freeform 15">
              <a:extLst>
                <a:ext uri="{FF2B5EF4-FFF2-40B4-BE49-F238E27FC236}">
                  <a16:creationId xmlns:a16="http://schemas.microsoft.com/office/drawing/2014/main" id="{565E7392-F11F-A5F2-F3D6-36BAEC27EBC0}"/>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6" name="Freeform 16">
              <a:extLst>
                <a:ext uri="{FF2B5EF4-FFF2-40B4-BE49-F238E27FC236}">
                  <a16:creationId xmlns:a16="http://schemas.microsoft.com/office/drawing/2014/main" id="{7383BAB2-4E32-97CA-9AED-B69255B09F9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latin typeface="Arial" charset="0"/>
              </a:endParaRPr>
            </a:p>
          </p:txBody>
        </p:sp>
        <p:sp>
          <p:nvSpPr>
            <p:cNvPr id="133137" name="Freeform 17">
              <a:extLst>
                <a:ext uri="{FF2B5EF4-FFF2-40B4-BE49-F238E27FC236}">
                  <a16:creationId xmlns:a16="http://schemas.microsoft.com/office/drawing/2014/main" id="{3DF830D7-A630-74DE-3510-E448A7FF9C76}"/>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38" name="Freeform 18">
              <a:extLst>
                <a:ext uri="{FF2B5EF4-FFF2-40B4-BE49-F238E27FC236}">
                  <a16:creationId xmlns:a16="http://schemas.microsoft.com/office/drawing/2014/main" id="{CB0D3A09-3FAB-3786-484C-EB50B51D5990}"/>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2072" name="Freeform 19">
              <a:extLst>
                <a:ext uri="{FF2B5EF4-FFF2-40B4-BE49-F238E27FC236}">
                  <a16:creationId xmlns:a16="http://schemas.microsoft.com/office/drawing/2014/main" id="{1F835733-12C5-2E71-1E23-E139D0561F2F}"/>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0" name="Freeform 20">
              <a:extLst>
                <a:ext uri="{FF2B5EF4-FFF2-40B4-BE49-F238E27FC236}">
                  <a16:creationId xmlns:a16="http://schemas.microsoft.com/office/drawing/2014/main" id="{860A56FD-E088-13AA-7545-9658BA86993A}"/>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2074" name="Freeform 21">
              <a:extLst>
                <a:ext uri="{FF2B5EF4-FFF2-40B4-BE49-F238E27FC236}">
                  <a16:creationId xmlns:a16="http://schemas.microsoft.com/office/drawing/2014/main" id="{A4F9A194-374A-DAE5-316F-1E7B5AC44CD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2" name="Freeform 22">
              <a:extLst>
                <a:ext uri="{FF2B5EF4-FFF2-40B4-BE49-F238E27FC236}">
                  <a16:creationId xmlns:a16="http://schemas.microsoft.com/office/drawing/2014/main" id="{01686E4E-15F4-0376-54DB-5404F2814111}"/>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43" name="Freeform 23">
              <a:extLst>
                <a:ext uri="{FF2B5EF4-FFF2-40B4-BE49-F238E27FC236}">
                  <a16:creationId xmlns:a16="http://schemas.microsoft.com/office/drawing/2014/main" id="{285709A3-E9C2-811B-8307-88959139560E}"/>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3144" name="Freeform 24">
              <a:extLst>
                <a:ext uri="{FF2B5EF4-FFF2-40B4-BE49-F238E27FC236}">
                  <a16:creationId xmlns:a16="http://schemas.microsoft.com/office/drawing/2014/main" id="{CD6E75D9-1FAA-70AB-BE0B-799B63390AC6}"/>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2078" name="Freeform 25">
              <a:extLst>
                <a:ext uri="{FF2B5EF4-FFF2-40B4-BE49-F238E27FC236}">
                  <a16:creationId xmlns:a16="http://schemas.microsoft.com/office/drawing/2014/main" id="{837CD5C7-92EF-7D3B-AD4F-95A939B9662A}"/>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6" name="Freeform 26">
              <a:extLst>
                <a:ext uri="{FF2B5EF4-FFF2-40B4-BE49-F238E27FC236}">
                  <a16:creationId xmlns:a16="http://schemas.microsoft.com/office/drawing/2014/main" id="{71A58959-5099-416D-76E4-B2FAF45FB9C2}"/>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133147" name="Freeform 27">
              <a:extLst>
                <a:ext uri="{FF2B5EF4-FFF2-40B4-BE49-F238E27FC236}">
                  <a16:creationId xmlns:a16="http://schemas.microsoft.com/office/drawing/2014/main" id="{D37F6BD6-3D5C-4A05-3841-1662042E0A14}"/>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2081" name="Freeform 28">
              <a:extLst>
                <a:ext uri="{FF2B5EF4-FFF2-40B4-BE49-F238E27FC236}">
                  <a16:creationId xmlns:a16="http://schemas.microsoft.com/office/drawing/2014/main" id="{4A26F543-2093-FAFA-15CA-300D32633769}"/>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9" name="Freeform 29">
              <a:extLst>
                <a:ext uri="{FF2B5EF4-FFF2-40B4-BE49-F238E27FC236}">
                  <a16:creationId xmlns:a16="http://schemas.microsoft.com/office/drawing/2014/main" id="{8F7AF62F-E3E8-6699-6FA2-D459C5C662A7}"/>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2083" name="Freeform 30">
              <a:extLst>
                <a:ext uri="{FF2B5EF4-FFF2-40B4-BE49-F238E27FC236}">
                  <a16:creationId xmlns:a16="http://schemas.microsoft.com/office/drawing/2014/main" id="{8437338C-5A67-760E-87AF-0EA9EF68F5C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1" name="Freeform 31">
              <a:extLst>
                <a:ext uri="{FF2B5EF4-FFF2-40B4-BE49-F238E27FC236}">
                  <a16:creationId xmlns:a16="http://schemas.microsoft.com/office/drawing/2014/main" id="{E84FA880-044B-3E4C-5062-C36D6234E719}"/>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52" name="Freeform 32">
              <a:extLst>
                <a:ext uri="{FF2B5EF4-FFF2-40B4-BE49-F238E27FC236}">
                  <a16:creationId xmlns:a16="http://schemas.microsoft.com/office/drawing/2014/main" id="{E970C061-1BB2-EACC-4F0D-1CDD83B6B098}"/>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133153" name="Freeform 33">
              <a:extLst>
                <a:ext uri="{FF2B5EF4-FFF2-40B4-BE49-F238E27FC236}">
                  <a16:creationId xmlns:a16="http://schemas.microsoft.com/office/drawing/2014/main" id="{A3D9C241-B6B0-0C51-E065-76DDA6A7FA81}"/>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54" name="Freeform 34">
              <a:extLst>
                <a:ext uri="{FF2B5EF4-FFF2-40B4-BE49-F238E27FC236}">
                  <a16:creationId xmlns:a16="http://schemas.microsoft.com/office/drawing/2014/main" id="{B5D29C52-DC8B-1662-DFCA-3468BC1EF5B4}"/>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55" name="Freeform 35">
              <a:extLst>
                <a:ext uri="{FF2B5EF4-FFF2-40B4-BE49-F238E27FC236}">
                  <a16:creationId xmlns:a16="http://schemas.microsoft.com/office/drawing/2014/main" id="{BE2F90D1-15DA-66EC-35A8-B8103AAC17AD}"/>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sp>
          <p:nvSpPr>
            <p:cNvPr id="133156" name="Freeform 36">
              <a:extLst>
                <a:ext uri="{FF2B5EF4-FFF2-40B4-BE49-F238E27FC236}">
                  <a16:creationId xmlns:a16="http://schemas.microsoft.com/office/drawing/2014/main" id="{E6A85407-A314-5D82-26EF-F838E8B55DEF}"/>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57" name="Freeform 37">
              <a:extLst>
                <a:ext uri="{FF2B5EF4-FFF2-40B4-BE49-F238E27FC236}">
                  <a16:creationId xmlns:a16="http://schemas.microsoft.com/office/drawing/2014/main" id="{0C0F5B36-40E6-A252-0482-5A81579410A2}"/>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sp>
          <p:nvSpPr>
            <p:cNvPr id="133158" name="Freeform 38">
              <a:extLst>
                <a:ext uri="{FF2B5EF4-FFF2-40B4-BE49-F238E27FC236}">
                  <a16:creationId xmlns:a16="http://schemas.microsoft.com/office/drawing/2014/main" id="{1DAF4430-0751-D1CF-DE24-8469C553D9CA}"/>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latin typeface="Arial" charset="0"/>
              </a:endParaRPr>
            </a:p>
          </p:txBody>
        </p:sp>
        <p:grpSp>
          <p:nvGrpSpPr>
            <p:cNvPr id="2092" name="Group 39">
              <a:extLst>
                <a:ext uri="{FF2B5EF4-FFF2-40B4-BE49-F238E27FC236}">
                  <a16:creationId xmlns:a16="http://schemas.microsoft.com/office/drawing/2014/main" id="{2575030F-4CF0-5387-309B-A14753CAC675}"/>
                </a:ext>
              </a:extLst>
            </p:cNvPr>
            <p:cNvGrpSpPr>
              <a:grpSpLocks/>
            </p:cNvGrpSpPr>
            <p:nvPr userDrawn="1"/>
          </p:nvGrpSpPr>
          <p:grpSpPr bwMode="auto">
            <a:xfrm>
              <a:off x="0" y="1632"/>
              <a:ext cx="5758" cy="1858"/>
              <a:chOff x="0" y="1632"/>
              <a:chExt cx="5758" cy="1858"/>
            </a:xfrm>
          </p:grpSpPr>
          <p:sp>
            <p:nvSpPr>
              <p:cNvPr id="133160" name="Freeform 40">
                <a:extLst>
                  <a:ext uri="{FF2B5EF4-FFF2-40B4-BE49-F238E27FC236}">
                    <a16:creationId xmlns:a16="http://schemas.microsoft.com/office/drawing/2014/main" id="{61ACDF31-E4A7-F132-0258-95AD740FE59E}"/>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133161" name="Freeform 41">
                <a:extLst>
                  <a:ext uri="{FF2B5EF4-FFF2-40B4-BE49-F238E27FC236}">
                    <a16:creationId xmlns:a16="http://schemas.microsoft.com/office/drawing/2014/main" id="{AD29E7E3-2ED5-B1D1-6EDD-6321C0E8FA9E}"/>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latin typeface="Arial" charset="0"/>
                </a:endParaRPr>
              </a:p>
            </p:txBody>
          </p:sp>
        </p:grpSp>
      </p:grpSp>
      <p:sp>
        <p:nvSpPr>
          <p:cNvPr id="133162" name="Rectangle 42">
            <a:extLst>
              <a:ext uri="{FF2B5EF4-FFF2-40B4-BE49-F238E27FC236}">
                <a16:creationId xmlns:a16="http://schemas.microsoft.com/office/drawing/2014/main" id="{A8E1657E-77E2-A941-FB79-F8F798D00CBA}"/>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3" name="Rectangle 43">
            <a:extLst>
              <a:ext uri="{FF2B5EF4-FFF2-40B4-BE49-F238E27FC236}">
                <a16:creationId xmlns:a16="http://schemas.microsoft.com/office/drawing/2014/main" id="{4DC9E024-74B2-4B3F-D072-00B215BF0B1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4" name="Rectangle 44">
            <a:extLst>
              <a:ext uri="{FF2B5EF4-FFF2-40B4-BE49-F238E27FC236}">
                <a16:creationId xmlns:a16="http://schemas.microsoft.com/office/drawing/2014/main" id="{4BB04DF2-9F48-F607-4802-AB5E0445692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33165" name="Rectangle 45">
            <a:extLst>
              <a:ext uri="{FF2B5EF4-FFF2-40B4-BE49-F238E27FC236}">
                <a16:creationId xmlns:a16="http://schemas.microsoft.com/office/drawing/2014/main" id="{2021ADED-4D0A-C04A-F7E0-E3F5B4E135B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33166" name="Rectangle 46">
            <a:extLst>
              <a:ext uri="{FF2B5EF4-FFF2-40B4-BE49-F238E27FC236}">
                <a16:creationId xmlns:a16="http://schemas.microsoft.com/office/drawing/2014/main" id="{17C4F5F6-7417-1E6E-754D-E99F4F48354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BC62308-1298-47DB-AB51-482EA3C57F0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87"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0E131B43-816B-0B77-E13A-F6E6D4FEB513}"/>
              </a:ext>
            </a:extLst>
          </p:cNvPr>
          <p:cNvGrpSpPr>
            <a:grpSpLocks/>
          </p:cNvGrpSpPr>
          <p:nvPr/>
        </p:nvGrpSpPr>
        <p:grpSpPr bwMode="auto">
          <a:xfrm>
            <a:off x="0" y="0"/>
            <a:ext cx="9140825" cy="6851650"/>
            <a:chOff x="0" y="0"/>
            <a:chExt cx="5758" cy="4316"/>
          </a:xfrm>
        </p:grpSpPr>
        <p:sp>
          <p:nvSpPr>
            <p:cNvPr id="3080" name="Freeform 3">
              <a:extLst>
                <a:ext uri="{FF2B5EF4-FFF2-40B4-BE49-F238E27FC236}">
                  <a16:creationId xmlns:a16="http://schemas.microsoft.com/office/drawing/2014/main" id="{2EE477AF-261F-DEDC-C01D-0D15668CF4F6}"/>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4">
              <a:extLst>
                <a:ext uri="{FF2B5EF4-FFF2-40B4-BE49-F238E27FC236}">
                  <a16:creationId xmlns:a16="http://schemas.microsoft.com/office/drawing/2014/main" id="{65E43590-A5EA-96D3-E484-B788EF45A24D}"/>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5">
              <a:extLst>
                <a:ext uri="{FF2B5EF4-FFF2-40B4-BE49-F238E27FC236}">
                  <a16:creationId xmlns:a16="http://schemas.microsoft.com/office/drawing/2014/main" id="{FC73964A-247F-97B1-C778-E6D0A4BA5C21}"/>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270" name="Freeform 6">
              <a:extLst>
                <a:ext uri="{FF2B5EF4-FFF2-40B4-BE49-F238E27FC236}">
                  <a16:creationId xmlns:a16="http://schemas.microsoft.com/office/drawing/2014/main" id="{FB70C0EC-975C-438B-C7DA-CA3A526417A2}"/>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a:latin typeface="Arial" charset="0"/>
              </a:endParaRPr>
            </a:p>
          </p:txBody>
        </p:sp>
        <p:sp>
          <p:nvSpPr>
            <p:cNvPr id="3084" name="Freeform 7">
              <a:extLst>
                <a:ext uri="{FF2B5EF4-FFF2-40B4-BE49-F238E27FC236}">
                  <a16:creationId xmlns:a16="http://schemas.microsoft.com/office/drawing/2014/main" id="{3D3906E5-2A22-72E3-9249-6A68C9CF7E95}"/>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8">
              <a:extLst>
                <a:ext uri="{FF2B5EF4-FFF2-40B4-BE49-F238E27FC236}">
                  <a16:creationId xmlns:a16="http://schemas.microsoft.com/office/drawing/2014/main" id="{6875DB76-BC84-B1D7-91EA-8CACA1C3A8FA}"/>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9">
              <a:extLst>
                <a:ext uri="{FF2B5EF4-FFF2-40B4-BE49-F238E27FC236}">
                  <a16:creationId xmlns:a16="http://schemas.microsoft.com/office/drawing/2014/main" id="{55A7A916-EA97-AAA1-8248-7BF0D19D3CFB}"/>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10">
              <a:extLst>
                <a:ext uri="{FF2B5EF4-FFF2-40B4-BE49-F238E27FC236}">
                  <a16:creationId xmlns:a16="http://schemas.microsoft.com/office/drawing/2014/main" id="{B9FDC6F8-D9BF-259B-ABFC-3E04AE72E90A}"/>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11">
              <a:extLst>
                <a:ext uri="{FF2B5EF4-FFF2-40B4-BE49-F238E27FC236}">
                  <a16:creationId xmlns:a16="http://schemas.microsoft.com/office/drawing/2014/main" id="{D4D92F17-1B49-4ABE-9D32-8784B87BCA4E}"/>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Freeform 12">
              <a:extLst>
                <a:ext uri="{FF2B5EF4-FFF2-40B4-BE49-F238E27FC236}">
                  <a16:creationId xmlns:a16="http://schemas.microsoft.com/office/drawing/2014/main" id="{23E8B686-7B7D-E22C-E9F9-9E352349E58C}"/>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Rectangle 13">
              <a:extLst>
                <a:ext uri="{FF2B5EF4-FFF2-40B4-BE49-F238E27FC236}">
                  <a16:creationId xmlns:a16="http://schemas.microsoft.com/office/drawing/2014/main" id="{E92B7855-A46F-C5D4-7878-8816701B9504}"/>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1" name="Rectangle 14">
              <a:extLst>
                <a:ext uri="{FF2B5EF4-FFF2-40B4-BE49-F238E27FC236}">
                  <a16:creationId xmlns:a16="http://schemas.microsoft.com/office/drawing/2014/main" id="{8E0A66EB-B75B-BF7B-7D84-34EE065C51BC}"/>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092" name="Group 15">
              <a:extLst>
                <a:ext uri="{FF2B5EF4-FFF2-40B4-BE49-F238E27FC236}">
                  <a16:creationId xmlns:a16="http://schemas.microsoft.com/office/drawing/2014/main" id="{591B10D8-DD3A-CC86-EFC8-01381DA284F1}"/>
                </a:ext>
              </a:extLst>
            </p:cNvPr>
            <p:cNvGrpSpPr>
              <a:grpSpLocks/>
            </p:cNvGrpSpPr>
            <p:nvPr/>
          </p:nvGrpSpPr>
          <p:grpSpPr bwMode="auto">
            <a:xfrm>
              <a:off x="192" y="2284"/>
              <a:ext cx="1254" cy="923"/>
              <a:chOff x="192" y="2284"/>
              <a:chExt cx="1254" cy="923"/>
            </a:xfrm>
          </p:grpSpPr>
          <p:sp>
            <p:nvSpPr>
              <p:cNvPr id="3093" name="Freeform 16">
                <a:extLst>
                  <a:ext uri="{FF2B5EF4-FFF2-40B4-BE49-F238E27FC236}">
                    <a16:creationId xmlns:a16="http://schemas.microsoft.com/office/drawing/2014/main" id="{356F4229-ECC3-39D1-8E48-AB75728CAC15}"/>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17">
                <a:extLst>
                  <a:ext uri="{FF2B5EF4-FFF2-40B4-BE49-F238E27FC236}">
                    <a16:creationId xmlns:a16="http://schemas.microsoft.com/office/drawing/2014/main" id="{83247D76-08D0-FA4F-6E71-4C5AEBA24D2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18">
                <a:extLst>
                  <a:ext uri="{FF2B5EF4-FFF2-40B4-BE49-F238E27FC236}">
                    <a16:creationId xmlns:a16="http://schemas.microsoft.com/office/drawing/2014/main" id="{886678FA-C601-591A-38F9-275A56E6F85F}"/>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19">
                <a:extLst>
                  <a:ext uri="{FF2B5EF4-FFF2-40B4-BE49-F238E27FC236}">
                    <a16:creationId xmlns:a16="http://schemas.microsoft.com/office/drawing/2014/main" id="{56EB4040-8E59-FE3F-6CB2-01274E9E823F}"/>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Freeform 20">
                <a:extLst>
                  <a:ext uri="{FF2B5EF4-FFF2-40B4-BE49-F238E27FC236}">
                    <a16:creationId xmlns:a16="http://schemas.microsoft.com/office/drawing/2014/main" id="{D94B74C6-D2B8-4A6D-3DD2-C766454AEFCD}"/>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21">
                <a:extLst>
                  <a:ext uri="{FF2B5EF4-FFF2-40B4-BE49-F238E27FC236}">
                    <a16:creationId xmlns:a16="http://schemas.microsoft.com/office/drawing/2014/main" id="{A81856E2-50DB-4F36-78EB-A57E56AC5BD2}"/>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22">
                <a:extLst>
                  <a:ext uri="{FF2B5EF4-FFF2-40B4-BE49-F238E27FC236}">
                    <a16:creationId xmlns:a16="http://schemas.microsoft.com/office/drawing/2014/main" id="{CAF4A83C-4B6A-42A3-C57C-3ED3EB2B99B7}"/>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23">
                <a:extLst>
                  <a:ext uri="{FF2B5EF4-FFF2-40B4-BE49-F238E27FC236}">
                    <a16:creationId xmlns:a16="http://schemas.microsoft.com/office/drawing/2014/main" id="{9077CBE4-73B1-151B-A710-8B4559BD296F}"/>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24">
                <a:extLst>
                  <a:ext uri="{FF2B5EF4-FFF2-40B4-BE49-F238E27FC236}">
                    <a16:creationId xmlns:a16="http://schemas.microsoft.com/office/drawing/2014/main" id="{426E8E68-466D-89C0-27A7-2840BB6C5C2E}"/>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25">
                <a:extLst>
                  <a:ext uri="{FF2B5EF4-FFF2-40B4-BE49-F238E27FC236}">
                    <a16:creationId xmlns:a16="http://schemas.microsoft.com/office/drawing/2014/main" id="{6228A2F7-29EF-65D8-93E1-B208A6901ECF}"/>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26">
                <a:extLst>
                  <a:ext uri="{FF2B5EF4-FFF2-40B4-BE49-F238E27FC236}">
                    <a16:creationId xmlns:a16="http://schemas.microsoft.com/office/drawing/2014/main" id="{172EE72F-2843-58AD-92C5-503ECCE9C8A1}"/>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27">
                <a:extLst>
                  <a:ext uri="{FF2B5EF4-FFF2-40B4-BE49-F238E27FC236}">
                    <a16:creationId xmlns:a16="http://schemas.microsoft.com/office/drawing/2014/main" id="{BB8D4A4B-0032-CE85-ED8E-3833EBC3E077}"/>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28">
                <a:extLst>
                  <a:ext uri="{FF2B5EF4-FFF2-40B4-BE49-F238E27FC236}">
                    <a16:creationId xmlns:a16="http://schemas.microsoft.com/office/drawing/2014/main" id="{2493B8E6-FD63-0A45-8B8E-4783E05ADD50}"/>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29">
                <a:extLst>
                  <a:ext uri="{FF2B5EF4-FFF2-40B4-BE49-F238E27FC236}">
                    <a16:creationId xmlns:a16="http://schemas.microsoft.com/office/drawing/2014/main" id="{A2303CF0-88E0-9A8D-7D21-6FDFA4B44146}"/>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30">
                <a:extLst>
                  <a:ext uri="{FF2B5EF4-FFF2-40B4-BE49-F238E27FC236}">
                    <a16:creationId xmlns:a16="http://schemas.microsoft.com/office/drawing/2014/main" id="{DB4F0A25-9386-AB2D-E449-47FA205AA9A1}"/>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8" name="Freeform 31">
                <a:extLst>
                  <a:ext uri="{FF2B5EF4-FFF2-40B4-BE49-F238E27FC236}">
                    <a16:creationId xmlns:a16="http://schemas.microsoft.com/office/drawing/2014/main" id="{C9364767-D413-F30B-BF4C-05A0A6D330AD}"/>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9" name="Freeform 32">
                <a:extLst>
                  <a:ext uri="{FF2B5EF4-FFF2-40B4-BE49-F238E27FC236}">
                    <a16:creationId xmlns:a16="http://schemas.microsoft.com/office/drawing/2014/main" id="{0AA32D34-B3B3-4038-028E-0E41414499A4}"/>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0" name="Freeform 33">
                <a:extLst>
                  <a:ext uri="{FF2B5EF4-FFF2-40B4-BE49-F238E27FC236}">
                    <a16:creationId xmlns:a16="http://schemas.microsoft.com/office/drawing/2014/main" id="{F93A766A-E611-8D7E-9A67-63D68AAB9EE1}"/>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34">
                <a:extLst>
                  <a:ext uri="{FF2B5EF4-FFF2-40B4-BE49-F238E27FC236}">
                    <a16:creationId xmlns:a16="http://schemas.microsoft.com/office/drawing/2014/main" id="{EA69789F-194B-B733-B90A-0A244559704C}"/>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2" name="Freeform 35">
                <a:extLst>
                  <a:ext uri="{FF2B5EF4-FFF2-40B4-BE49-F238E27FC236}">
                    <a16:creationId xmlns:a16="http://schemas.microsoft.com/office/drawing/2014/main" id="{267FD431-C81E-5BB8-3AA9-E813FEAD8A0E}"/>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3" name="Freeform 36">
                <a:extLst>
                  <a:ext uri="{FF2B5EF4-FFF2-40B4-BE49-F238E27FC236}">
                    <a16:creationId xmlns:a16="http://schemas.microsoft.com/office/drawing/2014/main" id="{3FF5A147-17E3-6B88-BEC4-A643E32777F1}"/>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4" name="Freeform 37">
                <a:extLst>
                  <a:ext uri="{FF2B5EF4-FFF2-40B4-BE49-F238E27FC236}">
                    <a16:creationId xmlns:a16="http://schemas.microsoft.com/office/drawing/2014/main" id="{CF306B9E-465C-89E4-3E96-D4CBA4900514}"/>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38">
                <a:extLst>
                  <a:ext uri="{FF2B5EF4-FFF2-40B4-BE49-F238E27FC236}">
                    <a16:creationId xmlns:a16="http://schemas.microsoft.com/office/drawing/2014/main" id="{54FBD458-D0F2-2788-0B67-F902605EC6CB}"/>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39">
                <a:extLst>
                  <a:ext uri="{FF2B5EF4-FFF2-40B4-BE49-F238E27FC236}">
                    <a16:creationId xmlns:a16="http://schemas.microsoft.com/office/drawing/2014/main" id="{578FD802-4476-DEDE-6585-563435FB7D8B}"/>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40">
                <a:extLst>
                  <a:ext uri="{FF2B5EF4-FFF2-40B4-BE49-F238E27FC236}">
                    <a16:creationId xmlns:a16="http://schemas.microsoft.com/office/drawing/2014/main" id="{68E36291-B031-48FF-BDC2-F799C05A27F3}"/>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9305" name="Rectangle 41">
            <a:extLst>
              <a:ext uri="{FF2B5EF4-FFF2-40B4-BE49-F238E27FC236}">
                <a16:creationId xmlns:a16="http://schemas.microsoft.com/office/drawing/2014/main" id="{F6AB602D-B499-2B3C-1A4E-026D33BB49FA}"/>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9306" name="Rectangle 42">
            <a:extLst>
              <a:ext uri="{FF2B5EF4-FFF2-40B4-BE49-F238E27FC236}">
                <a16:creationId xmlns:a16="http://schemas.microsoft.com/office/drawing/2014/main" id="{17B76CE6-06AC-521E-DA16-036C2D94ECE0}"/>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307" name="Rectangle 43">
            <a:extLst>
              <a:ext uri="{FF2B5EF4-FFF2-40B4-BE49-F238E27FC236}">
                <a16:creationId xmlns:a16="http://schemas.microsoft.com/office/drawing/2014/main" id="{201F4559-E643-0852-1718-C4D096154D8A}"/>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139308" name="Rectangle 44">
            <a:extLst>
              <a:ext uri="{FF2B5EF4-FFF2-40B4-BE49-F238E27FC236}">
                <a16:creationId xmlns:a16="http://schemas.microsoft.com/office/drawing/2014/main" id="{A3231310-8A88-DE30-8DD4-A3DFFE2B788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39309" name="Rectangle 45">
            <a:extLst>
              <a:ext uri="{FF2B5EF4-FFF2-40B4-BE49-F238E27FC236}">
                <a16:creationId xmlns:a16="http://schemas.microsoft.com/office/drawing/2014/main" id="{DD84D092-CADE-500E-87D8-34B2483A784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96D013C6-D5FB-4179-81CE-286271B563D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88"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B01DF75-F5EF-7854-1D7B-609C520DFEC5}"/>
              </a:ext>
            </a:extLst>
          </p:cNvPr>
          <p:cNvGrpSpPr>
            <a:grpSpLocks/>
          </p:cNvGrpSpPr>
          <p:nvPr/>
        </p:nvGrpSpPr>
        <p:grpSpPr bwMode="auto">
          <a:xfrm>
            <a:off x="-496888" y="1308100"/>
            <a:ext cx="10429876" cy="5908675"/>
            <a:chOff x="-313" y="824"/>
            <a:chExt cx="6570" cy="3722"/>
          </a:xfrm>
        </p:grpSpPr>
        <p:sp>
          <p:nvSpPr>
            <p:cNvPr id="153603" name="Rectangle 3">
              <a:extLst>
                <a:ext uri="{FF2B5EF4-FFF2-40B4-BE49-F238E27FC236}">
                  <a16:creationId xmlns:a16="http://schemas.microsoft.com/office/drawing/2014/main" id="{14D0038C-2EE0-7403-1CF7-9BBD6B3A74BB}"/>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4" name="Rectangle 4">
              <a:extLst>
                <a:ext uri="{FF2B5EF4-FFF2-40B4-BE49-F238E27FC236}">
                  <a16:creationId xmlns:a16="http://schemas.microsoft.com/office/drawing/2014/main" id="{A7B97F5A-0DD4-DA20-B674-3071DD4345E7}"/>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5" name="Rectangle 5">
              <a:extLst>
                <a:ext uri="{FF2B5EF4-FFF2-40B4-BE49-F238E27FC236}">
                  <a16:creationId xmlns:a16="http://schemas.microsoft.com/office/drawing/2014/main" id="{DAD08701-3AE0-1A8B-12B9-9E1ABFAF9123}"/>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6" name="Rectangle 6">
              <a:extLst>
                <a:ext uri="{FF2B5EF4-FFF2-40B4-BE49-F238E27FC236}">
                  <a16:creationId xmlns:a16="http://schemas.microsoft.com/office/drawing/2014/main" id="{916AB00D-95EF-0110-C54E-B6FA945857F4}"/>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7" name="Rectangle 7">
              <a:extLst>
                <a:ext uri="{FF2B5EF4-FFF2-40B4-BE49-F238E27FC236}">
                  <a16:creationId xmlns:a16="http://schemas.microsoft.com/office/drawing/2014/main" id="{7697985F-8ED2-3054-ABEB-8F290EB812CF}"/>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8" name="Rectangle 8">
              <a:extLst>
                <a:ext uri="{FF2B5EF4-FFF2-40B4-BE49-F238E27FC236}">
                  <a16:creationId xmlns:a16="http://schemas.microsoft.com/office/drawing/2014/main" id="{2706FF86-6CE6-1D0B-19EE-A580D7A6699B}"/>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09" name="Rectangle 9">
              <a:extLst>
                <a:ext uri="{FF2B5EF4-FFF2-40B4-BE49-F238E27FC236}">
                  <a16:creationId xmlns:a16="http://schemas.microsoft.com/office/drawing/2014/main" id="{33189545-7744-A73E-BBAA-D05BCC1FE136}"/>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0" name="Rectangle 10">
              <a:extLst>
                <a:ext uri="{FF2B5EF4-FFF2-40B4-BE49-F238E27FC236}">
                  <a16:creationId xmlns:a16="http://schemas.microsoft.com/office/drawing/2014/main" id="{2AAF8F6B-6EBD-5E19-D224-6E857BED9E36}"/>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1" name="Rectangle 11">
              <a:extLst>
                <a:ext uri="{FF2B5EF4-FFF2-40B4-BE49-F238E27FC236}">
                  <a16:creationId xmlns:a16="http://schemas.microsoft.com/office/drawing/2014/main" id="{4717E839-06A4-1175-71F2-D18450C16645}"/>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2" name="Rectangle 12">
              <a:extLst>
                <a:ext uri="{FF2B5EF4-FFF2-40B4-BE49-F238E27FC236}">
                  <a16:creationId xmlns:a16="http://schemas.microsoft.com/office/drawing/2014/main" id="{C2B27EFF-3854-296A-DF5F-3AED7F4DB6AF}"/>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3" name="Rectangle 13">
              <a:extLst>
                <a:ext uri="{FF2B5EF4-FFF2-40B4-BE49-F238E27FC236}">
                  <a16:creationId xmlns:a16="http://schemas.microsoft.com/office/drawing/2014/main" id="{CD7CE218-996E-A807-2A21-6BBD6CFFCF8C}"/>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4" name="Rectangle 14">
              <a:extLst>
                <a:ext uri="{FF2B5EF4-FFF2-40B4-BE49-F238E27FC236}">
                  <a16:creationId xmlns:a16="http://schemas.microsoft.com/office/drawing/2014/main" id="{7A801267-1EAF-9827-204B-58D5061A52EB}"/>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5" name="Rectangle 15">
              <a:extLst>
                <a:ext uri="{FF2B5EF4-FFF2-40B4-BE49-F238E27FC236}">
                  <a16:creationId xmlns:a16="http://schemas.microsoft.com/office/drawing/2014/main" id="{9D1B9B9D-6C89-589A-DBBA-26FBD3B30B54}"/>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6" name="Rectangle 16">
              <a:extLst>
                <a:ext uri="{FF2B5EF4-FFF2-40B4-BE49-F238E27FC236}">
                  <a16:creationId xmlns:a16="http://schemas.microsoft.com/office/drawing/2014/main" id="{986F6555-4922-E8A8-56FE-6FB4C0E917E2}"/>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17" name="Rectangle 17">
              <a:extLst>
                <a:ext uri="{FF2B5EF4-FFF2-40B4-BE49-F238E27FC236}">
                  <a16:creationId xmlns:a16="http://schemas.microsoft.com/office/drawing/2014/main" id="{EA8B6C1E-577B-7B02-4E62-9A02C53709AE}"/>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53618" name="Rectangle 18">
              <a:extLst>
                <a:ext uri="{FF2B5EF4-FFF2-40B4-BE49-F238E27FC236}">
                  <a16:creationId xmlns:a16="http://schemas.microsoft.com/office/drawing/2014/main" id="{8981996A-9FFA-86F5-F5E0-1C8998C27998}"/>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53619" name="Rectangle 19">
              <a:extLst>
                <a:ext uri="{FF2B5EF4-FFF2-40B4-BE49-F238E27FC236}">
                  <a16:creationId xmlns:a16="http://schemas.microsoft.com/office/drawing/2014/main" id="{E56C4EC3-7E47-8182-43D9-18BBB9EFD375}"/>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0" name="Rectangle 20">
              <a:extLst>
                <a:ext uri="{FF2B5EF4-FFF2-40B4-BE49-F238E27FC236}">
                  <a16:creationId xmlns:a16="http://schemas.microsoft.com/office/drawing/2014/main" id="{50E355C5-46AD-4104-4FC2-9495697253FB}"/>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1" name="Rectangle 21">
              <a:extLst>
                <a:ext uri="{FF2B5EF4-FFF2-40B4-BE49-F238E27FC236}">
                  <a16:creationId xmlns:a16="http://schemas.microsoft.com/office/drawing/2014/main" id="{A63003CF-AA37-2BC1-2396-6AEB6ABDBDA0}"/>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2" name="Rectangle 22">
              <a:extLst>
                <a:ext uri="{FF2B5EF4-FFF2-40B4-BE49-F238E27FC236}">
                  <a16:creationId xmlns:a16="http://schemas.microsoft.com/office/drawing/2014/main" id="{DF89FA08-9D39-F72E-F0E1-00A7E3D64CAF}"/>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3" name="Rectangle 23">
              <a:extLst>
                <a:ext uri="{FF2B5EF4-FFF2-40B4-BE49-F238E27FC236}">
                  <a16:creationId xmlns:a16="http://schemas.microsoft.com/office/drawing/2014/main" id="{BEA0421D-A42F-E9F0-E3DA-6856CFE91E2B}"/>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4" name="Rectangle 24">
              <a:extLst>
                <a:ext uri="{FF2B5EF4-FFF2-40B4-BE49-F238E27FC236}">
                  <a16:creationId xmlns:a16="http://schemas.microsoft.com/office/drawing/2014/main" id="{B1F5CA17-A87D-BC7C-EA1D-9F3048E7BA6D}"/>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5" name="Rectangle 25">
              <a:extLst>
                <a:ext uri="{FF2B5EF4-FFF2-40B4-BE49-F238E27FC236}">
                  <a16:creationId xmlns:a16="http://schemas.microsoft.com/office/drawing/2014/main" id="{532D6B4F-80BF-78DE-5A9D-107E2B0FDDE5}"/>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26" name="Rectangle 26">
              <a:extLst>
                <a:ext uri="{FF2B5EF4-FFF2-40B4-BE49-F238E27FC236}">
                  <a16:creationId xmlns:a16="http://schemas.microsoft.com/office/drawing/2014/main" id="{D8CDB540-F085-1A85-5CCD-BCB1331AA4E2}"/>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7" name="Rectangle 27">
              <a:extLst>
                <a:ext uri="{FF2B5EF4-FFF2-40B4-BE49-F238E27FC236}">
                  <a16:creationId xmlns:a16="http://schemas.microsoft.com/office/drawing/2014/main" id="{260C85AB-C72B-6393-8854-5DB5DD47887F}"/>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8" name="Rectangle 28">
              <a:extLst>
                <a:ext uri="{FF2B5EF4-FFF2-40B4-BE49-F238E27FC236}">
                  <a16:creationId xmlns:a16="http://schemas.microsoft.com/office/drawing/2014/main" id="{993EEC96-6698-33D8-E33B-428116D3DFCE}"/>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29" name="Rectangle 29">
              <a:extLst>
                <a:ext uri="{FF2B5EF4-FFF2-40B4-BE49-F238E27FC236}">
                  <a16:creationId xmlns:a16="http://schemas.microsoft.com/office/drawing/2014/main" id="{C19BE29F-BF53-80DA-A366-B910000809E1}"/>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3630" name="Rectangle 30">
              <a:extLst>
                <a:ext uri="{FF2B5EF4-FFF2-40B4-BE49-F238E27FC236}">
                  <a16:creationId xmlns:a16="http://schemas.microsoft.com/office/drawing/2014/main" id="{0E8766D7-7646-F2B5-850D-8B8BF5452602}"/>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31" name="Rectangle 31">
              <a:extLst>
                <a:ext uri="{FF2B5EF4-FFF2-40B4-BE49-F238E27FC236}">
                  <a16:creationId xmlns:a16="http://schemas.microsoft.com/office/drawing/2014/main" id="{7EC3C838-4FC2-99C2-A1A2-36CFD2585178}"/>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32" name="Rectangle 32">
              <a:extLst>
                <a:ext uri="{FF2B5EF4-FFF2-40B4-BE49-F238E27FC236}">
                  <a16:creationId xmlns:a16="http://schemas.microsoft.com/office/drawing/2014/main" id="{55AF9359-A5A1-B543-37D7-6AEB981E8982}"/>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33" name="Rectangle 33">
              <a:extLst>
                <a:ext uri="{FF2B5EF4-FFF2-40B4-BE49-F238E27FC236}">
                  <a16:creationId xmlns:a16="http://schemas.microsoft.com/office/drawing/2014/main" id="{8AA715B1-F9C1-E148-4676-622198CC076B}"/>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34" name="Rectangle 34">
              <a:extLst>
                <a:ext uri="{FF2B5EF4-FFF2-40B4-BE49-F238E27FC236}">
                  <a16:creationId xmlns:a16="http://schemas.microsoft.com/office/drawing/2014/main" id="{25555C6F-5BA0-4311-4C25-F40FE4669655}"/>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3635" name="Oval 35">
              <a:extLst>
                <a:ext uri="{FF2B5EF4-FFF2-40B4-BE49-F238E27FC236}">
                  <a16:creationId xmlns:a16="http://schemas.microsoft.com/office/drawing/2014/main" id="{DB730B54-BA1A-821B-39D2-08549ECBDD62}"/>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36" name="Oval 36">
              <a:extLst>
                <a:ext uri="{FF2B5EF4-FFF2-40B4-BE49-F238E27FC236}">
                  <a16:creationId xmlns:a16="http://schemas.microsoft.com/office/drawing/2014/main" id="{C05DE328-0D1F-9C5E-ADE6-50A619B386D3}"/>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37" name="Oval 37">
              <a:extLst>
                <a:ext uri="{FF2B5EF4-FFF2-40B4-BE49-F238E27FC236}">
                  <a16:creationId xmlns:a16="http://schemas.microsoft.com/office/drawing/2014/main" id="{39ECB3EC-3B79-CB1C-9BD6-7F6F5851418B}"/>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38" name="Oval 38">
              <a:extLst>
                <a:ext uri="{FF2B5EF4-FFF2-40B4-BE49-F238E27FC236}">
                  <a16:creationId xmlns:a16="http://schemas.microsoft.com/office/drawing/2014/main" id="{F8463396-A613-BA2D-9746-E7B5321DB697}"/>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39" name="Oval 39">
              <a:extLst>
                <a:ext uri="{FF2B5EF4-FFF2-40B4-BE49-F238E27FC236}">
                  <a16:creationId xmlns:a16="http://schemas.microsoft.com/office/drawing/2014/main" id="{4DC691B6-A8D7-82AC-415F-E54F7F894ECC}"/>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0" name="Oval 40">
              <a:extLst>
                <a:ext uri="{FF2B5EF4-FFF2-40B4-BE49-F238E27FC236}">
                  <a16:creationId xmlns:a16="http://schemas.microsoft.com/office/drawing/2014/main" id="{99A1E17B-C54A-25C7-69CE-1DCB9FC8ACA1}"/>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1" name="Oval 41">
              <a:extLst>
                <a:ext uri="{FF2B5EF4-FFF2-40B4-BE49-F238E27FC236}">
                  <a16:creationId xmlns:a16="http://schemas.microsoft.com/office/drawing/2014/main" id="{8FE4B3EA-90E2-DEC4-CAFB-607316E95BA9}"/>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2" name="Oval 42">
              <a:extLst>
                <a:ext uri="{FF2B5EF4-FFF2-40B4-BE49-F238E27FC236}">
                  <a16:creationId xmlns:a16="http://schemas.microsoft.com/office/drawing/2014/main" id="{3DBD02FE-3E96-8D0C-F2FE-678F1B48AA72}"/>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3" name="Oval 43">
              <a:extLst>
                <a:ext uri="{FF2B5EF4-FFF2-40B4-BE49-F238E27FC236}">
                  <a16:creationId xmlns:a16="http://schemas.microsoft.com/office/drawing/2014/main" id="{FF2B67D3-D34B-99E3-6F77-93DECF178FEB}"/>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4" name="Oval 44">
              <a:extLst>
                <a:ext uri="{FF2B5EF4-FFF2-40B4-BE49-F238E27FC236}">
                  <a16:creationId xmlns:a16="http://schemas.microsoft.com/office/drawing/2014/main" id="{45BBC3E2-E9A5-F3C2-1344-BE8F135DC7CD}"/>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5" name="Oval 45">
              <a:extLst>
                <a:ext uri="{FF2B5EF4-FFF2-40B4-BE49-F238E27FC236}">
                  <a16:creationId xmlns:a16="http://schemas.microsoft.com/office/drawing/2014/main" id="{10DD8F5E-847F-DE00-D60E-4498A6FEA3A4}"/>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6" name="Oval 46">
              <a:extLst>
                <a:ext uri="{FF2B5EF4-FFF2-40B4-BE49-F238E27FC236}">
                  <a16:creationId xmlns:a16="http://schemas.microsoft.com/office/drawing/2014/main" id="{3BE1F993-56E8-E250-6F8D-E85EE5E9EA92}"/>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7" name="Oval 47">
              <a:extLst>
                <a:ext uri="{FF2B5EF4-FFF2-40B4-BE49-F238E27FC236}">
                  <a16:creationId xmlns:a16="http://schemas.microsoft.com/office/drawing/2014/main" id="{89757348-06B7-07CA-410C-15DA575E3626}"/>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8" name="Oval 48">
              <a:extLst>
                <a:ext uri="{FF2B5EF4-FFF2-40B4-BE49-F238E27FC236}">
                  <a16:creationId xmlns:a16="http://schemas.microsoft.com/office/drawing/2014/main" id="{B13AE2FB-D083-5D98-6612-2C6A463FCE1D}"/>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49" name="Oval 49">
              <a:extLst>
                <a:ext uri="{FF2B5EF4-FFF2-40B4-BE49-F238E27FC236}">
                  <a16:creationId xmlns:a16="http://schemas.microsoft.com/office/drawing/2014/main" id="{11247633-4E43-B35D-F368-97A0611D1652}"/>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0" name="Oval 50">
              <a:extLst>
                <a:ext uri="{FF2B5EF4-FFF2-40B4-BE49-F238E27FC236}">
                  <a16:creationId xmlns:a16="http://schemas.microsoft.com/office/drawing/2014/main" id="{BEBA63DC-B128-CB00-C241-66CA92D4F840}"/>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1" name="Oval 51">
              <a:extLst>
                <a:ext uri="{FF2B5EF4-FFF2-40B4-BE49-F238E27FC236}">
                  <a16:creationId xmlns:a16="http://schemas.microsoft.com/office/drawing/2014/main" id="{4AC78EA6-6C16-BE30-F3FF-85CF1A605B07}"/>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2" name="Oval 52">
              <a:extLst>
                <a:ext uri="{FF2B5EF4-FFF2-40B4-BE49-F238E27FC236}">
                  <a16:creationId xmlns:a16="http://schemas.microsoft.com/office/drawing/2014/main" id="{5639D6EF-FB71-A8DC-8483-0EB6CC3A3CEE}"/>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3" name="Oval 53">
              <a:extLst>
                <a:ext uri="{FF2B5EF4-FFF2-40B4-BE49-F238E27FC236}">
                  <a16:creationId xmlns:a16="http://schemas.microsoft.com/office/drawing/2014/main" id="{3D0455CA-29D5-9605-3B79-F2F9CED34E3D}"/>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4" name="Oval 54">
              <a:extLst>
                <a:ext uri="{FF2B5EF4-FFF2-40B4-BE49-F238E27FC236}">
                  <a16:creationId xmlns:a16="http://schemas.microsoft.com/office/drawing/2014/main" id="{463390C9-02E6-0684-57D8-C893DED05CDC}"/>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5" name="Oval 55">
              <a:extLst>
                <a:ext uri="{FF2B5EF4-FFF2-40B4-BE49-F238E27FC236}">
                  <a16:creationId xmlns:a16="http://schemas.microsoft.com/office/drawing/2014/main" id="{38B8A50A-4B18-BE5E-36D6-54D9E6BE7A3E}"/>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6" name="Oval 56">
              <a:extLst>
                <a:ext uri="{FF2B5EF4-FFF2-40B4-BE49-F238E27FC236}">
                  <a16:creationId xmlns:a16="http://schemas.microsoft.com/office/drawing/2014/main" id="{E5DF859F-A724-F18A-68BC-4CC83435F758}"/>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7" name="Oval 57">
              <a:extLst>
                <a:ext uri="{FF2B5EF4-FFF2-40B4-BE49-F238E27FC236}">
                  <a16:creationId xmlns:a16="http://schemas.microsoft.com/office/drawing/2014/main" id="{774B54C9-48C7-5BF6-F0ED-227A0F316B2D}"/>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8" name="Oval 58">
              <a:extLst>
                <a:ext uri="{FF2B5EF4-FFF2-40B4-BE49-F238E27FC236}">
                  <a16:creationId xmlns:a16="http://schemas.microsoft.com/office/drawing/2014/main" id="{D33EE6C8-01ED-A4C0-98C2-CDF2E9BEE91E}"/>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59" name="Oval 59">
              <a:extLst>
                <a:ext uri="{FF2B5EF4-FFF2-40B4-BE49-F238E27FC236}">
                  <a16:creationId xmlns:a16="http://schemas.microsoft.com/office/drawing/2014/main" id="{D0EA2FE2-66E9-3448-9A77-3C35D49B46C1}"/>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0" name="Oval 60">
              <a:extLst>
                <a:ext uri="{FF2B5EF4-FFF2-40B4-BE49-F238E27FC236}">
                  <a16:creationId xmlns:a16="http://schemas.microsoft.com/office/drawing/2014/main" id="{BC9477F6-1E1F-B669-8243-157D5E010FFA}"/>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1" name="Oval 61">
              <a:extLst>
                <a:ext uri="{FF2B5EF4-FFF2-40B4-BE49-F238E27FC236}">
                  <a16:creationId xmlns:a16="http://schemas.microsoft.com/office/drawing/2014/main" id="{12C32FAA-A488-993E-EE94-55B502FB0D3D}"/>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2" name="Oval 62">
              <a:extLst>
                <a:ext uri="{FF2B5EF4-FFF2-40B4-BE49-F238E27FC236}">
                  <a16:creationId xmlns:a16="http://schemas.microsoft.com/office/drawing/2014/main" id="{0807CF73-252D-776E-449A-38E448406273}"/>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3" name="Oval 63">
              <a:extLst>
                <a:ext uri="{FF2B5EF4-FFF2-40B4-BE49-F238E27FC236}">
                  <a16:creationId xmlns:a16="http://schemas.microsoft.com/office/drawing/2014/main" id="{ABE47572-CE7B-898F-D1DB-C00EB6FF32F1}"/>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4" name="Oval 64">
              <a:extLst>
                <a:ext uri="{FF2B5EF4-FFF2-40B4-BE49-F238E27FC236}">
                  <a16:creationId xmlns:a16="http://schemas.microsoft.com/office/drawing/2014/main" id="{8B724A23-C84C-893C-C11F-3AE41F2AA6C8}"/>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5" name="Oval 65">
              <a:extLst>
                <a:ext uri="{FF2B5EF4-FFF2-40B4-BE49-F238E27FC236}">
                  <a16:creationId xmlns:a16="http://schemas.microsoft.com/office/drawing/2014/main" id="{58A15285-8926-4E61-6AA6-786468B24900}"/>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6" name="Oval 66">
              <a:extLst>
                <a:ext uri="{FF2B5EF4-FFF2-40B4-BE49-F238E27FC236}">
                  <a16:creationId xmlns:a16="http://schemas.microsoft.com/office/drawing/2014/main" id="{E7191D45-4B6C-086E-B8EB-B53452E28763}"/>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7" name="Oval 67">
              <a:extLst>
                <a:ext uri="{FF2B5EF4-FFF2-40B4-BE49-F238E27FC236}">
                  <a16:creationId xmlns:a16="http://schemas.microsoft.com/office/drawing/2014/main" id="{4515D615-0B3F-1006-7AD4-162032314711}"/>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8" name="Oval 68">
              <a:extLst>
                <a:ext uri="{FF2B5EF4-FFF2-40B4-BE49-F238E27FC236}">
                  <a16:creationId xmlns:a16="http://schemas.microsoft.com/office/drawing/2014/main" id="{5B8D65A7-140E-37D0-FAC9-F4ECCAA1B3F2}"/>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69" name="Oval 69">
              <a:extLst>
                <a:ext uri="{FF2B5EF4-FFF2-40B4-BE49-F238E27FC236}">
                  <a16:creationId xmlns:a16="http://schemas.microsoft.com/office/drawing/2014/main" id="{45DAE1E2-94E4-A3AE-1525-35F7E8EB9B45}"/>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0" name="Oval 70">
              <a:extLst>
                <a:ext uri="{FF2B5EF4-FFF2-40B4-BE49-F238E27FC236}">
                  <a16:creationId xmlns:a16="http://schemas.microsoft.com/office/drawing/2014/main" id="{A2376503-C6F4-D1A9-A81E-5729893464CA}"/>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1" name="Oval 71">
              <a:extLst>
                <a:ext uri="{FF2B5EF4-FFF2-40B4-BE49-F238E27FC236}">
                  <a16:creationId xmlns:a16="http://schemas.microsoft.com/office/drawing/2014/main" id="{D95B8A25-7260-B561-78D6-98757219A430}"/>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2" name="Oval 72">
              <a:extLst>
                <a:ext uri="{FF2B5EF4-FFF2-40B4-BE49-F238E27FC236}">
                  <a16:creationId xmlns:a16="http://schemas.microsoft.com/office/drawing/2014/main" id="{DDC6A224-E9C0-E34C-8C76-2F37292F8C42}"/>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3" name="Oval 73">
              <a:extLst>
                <a:ext uri="{FF2B5EF4-FFF2-40B4-BE49-F238E27FC236}">
                  <a16:creationId xmlns:a16="http://schemas.microsoft.com/office/drawing/2014/main" id="{7280DF27-9BCD-D230-2D43-0D2656595055}"/>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4" name="Oval 74">
              <a:extLst>
                <a:ext uri="{FF2B5EF4-FFF2-40B4-BE49-F238E27FC236}">
                  <a16:creationId xmlns:a16="http://schemas.microsoft.com/office/drawing/2014/main" id="{D9E669D5-379E-61FA-971A-C9893B2370CC}"/>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5" name="Oval 75">
              <a:extLst>
                <a:ext uri="{FF2B5EF4-FFF2-40B4-BE49-F238E27FC236}">
                  <a16:creationId xmlns:a16="http://schemas.microsoft.com/office/drawing/2014/main" id="{7588D977-43D8-43C7-5BC7-5A180190308E}"/>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6" name="Oval 76">
              <a:extLst>
                <a:ext uri="{FF2B5EF4-FFF2-40B4-BE49-F238E27FC236}">
                  <a16:creationId xmlns:a16="http://schemas.microsoft.com/office/drawing/2014/main" id="{1ABAC7E3-7FD0-371E-6F52-2F88C4712581}"/>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7" name="Oval 77">
              <a:extLst>
                <a:ext uri="{FF2B5EF4-FFF2-40B4-BE49-F238E27FC236}">
                  <a16:creationId xmlns:a16="http://schemas.microsoft.com/office/drawing/2014/main" id="{D56193C7-4311-8A2B-CF63-B7457C692964}"/>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8" name="Oval 78">
              <a:extLst>
                <a:ext uri="{FF2B5EF4-FFF2-40B4-BE49-F238E27FC236}">
                  <a16:creationId xmlns:a16="http://schemas.microsoft.com/office/drawing/2014/main" id="{97E5E7D0-6AC9-1598-56DB-6B39C97F8D54}"/>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79" name="Oval 79">
              <a:extLst>
                <a:ext uri="{FF2B5EF4-FFF2-40B4-BE49-F238E27FC236}">
                  <a16:creationId xmlns:a16="http://schemas.microsoft.com/office/drawing/2014/main" id="{2A0AAE31-E6EC-03DA-0A00-57860487EAD4}"/>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0" name="Oval 80">
              <a:extLst>
                <a:ext uri="{FF2B5EF4-FFF2-40B4-BE49-F238E27FC236}">
                  <a16:creationId xmlns:a16="http://schemas.microsoft.com/office/drawing/2014/main" id="{3A00EBEA-1298-7583-E124-82124161B1B1}"/>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1" name="Oval 81">
              <a:extLst>
                <a:ext uri="{FF2B5EF4-FFF2-40B4-BE49-F238E27FC236}">
                  <a16:creationId xmlns:a16="http://schemas.microsoft.com/office/drawing/2014/main" id="{3EBB69C2-3863-9780-349D-4F9A4DB26FCA}"/>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2" name="Oval 82">
              <a:extLst>
                <a:ext uri="{FF2B5EF4-FFF2-40B4-BE49-F238E27FC236}">
                  <a16:creationId xmlns:a16="http://schemas.microsoft.com/office/drawing/2014/main" id="{58C3C5D1-95D7-76BD-7596-532B24825241}"/>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3" name="Oval 83">
              <a:extLst>
                <a:ext uri="{FF2B5EF4-FFF2-40B4-BE49-F238E27FC236}">
                  <a16:creationId xmlns:a16="http://schemas.microsoft.com/office/drawing/2014/main" id="{1A8489FB-9750-DD8A-847D-A1D07BD3A0E5}"/>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4" name="Oval 84">
              <a:extLst>
                <a:ext uri="{FF2B5EF4-FFF2-40B4-BE49-F238E27FC236}">
                  <a16:creationId xmlns:a16="http://schemas.microsoft.com/office/drawing/2014/main" id="{B0AAFC37-9DD0-169C-D157-6FAD0CC393D5}"/>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5" name="Oval 85">
              <a:extLst>
                <a:ext uri="{FF2B5EF4-FFF2-40B4-BE49-F238E27FC236}">
                  <a16:creationId xmlns:a16="http://schemas.microsoft.com/office/drawing/2014/main" id="{D600F25C-9208-6D9C-B613-B9B001F244D4}"/>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6" name="Oval 86">
              <a:extLst>
                <a:ext uri="{FF2B5EF4-FFF2-40B4-BE49-F238E27FC236}">
                  <a16:creationId xmlns:a16="http://schemas.microsoft.com/office/drawing/2014/main" id="{EEF8921B-D404-3DE8-5B84-60589DE30E5F}"/>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7" name="Oval 87">
              <a:extLst>
                <a:ext uri="{FF2B5EF4-FFF2-40B4-BE49-F238E27FC236}">
                  <a16:creationId xmlns:a16="http://schemas.microsoft.com/office/drawing/2014/main" id="{838DDF4B-C503-1E7E-F228-43B442002BAE}"/>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8" name="Oval 88">
              <a:extLst>
                <a:ext uri="{FF2B5EF4-FFF2-40B4-BE49-F238E27FC236}">
                  <a16:creationId xmlns:a16="http://schemas.microsoft.com/office/drawing/2014/main" id="{CCB9A6AB-F25A-A076-B9A9-28B2B0F5BE4F}"/>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89" name="Oval 89">
              <a:extLst>
                <a:ext uri="{FF2B5EF4-FFF2-40B4-BE49-F238E27FC236}">
                  <a16:creationId xmlns:a16="http://schemas.microsoft.com/office/drawing/2014/main" id="{428C9FEB-9D88-1AF2-EA5E-4CF47EDF34DB}"/>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0" name="Oval 90">
              <a:extLst>
                <a:ext uri="{FF2B5EF4-FFF2-40B4-BE49-F238E27FC236}">
                  <a16:creationId xmlns:a16="http://schemas.microsoft.com/office/drawing/2014/main" id="{7C804F64-47EA-CCDE-23E7-872ADF8DBE18}"/>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1" name="Oval 91">
              <a:extLst>
                <a:ext uri="{FF2B5EF4-FFF2-40B4-BE49-F238E27FC236}">
                  <a16:creationId xmlns:a16="http://schemas.microsoft.com/office/drawing/2014/main" id="{C4701DB7-706C-CB01-49BB-466312ECE69E}"/>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2" name="Oval 92">
              <a:extLst>
                <a:ext uri="{FF2B5EF4-FFF2-40B4-BE49-F238E27FC236}">
                  <a16:creationId xmlns:a16="http://schemas.microsoft.com/office/drawing/2014/main" id="{998BFA12-4163-B0D8-A040-3BE15C2D831A}"/>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3" name="Oval 93">
              <a:extLst>
                <a:ext uri="{FF2B5EF4-FFF2-40B4-BE49-F238E27FC236}">
                  <a16:creationId xmlns:a16="http://schemas.microsoft.com/office/drawing/2014/main" id="{86183D1F-55A0-99FB-B4EE-0293B8B1526A}"/>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4" name="Oval 94">
              <a:extLst>
                <a:ext uri="{FF2B5EF4-FFF2-40B4-BE49-F238E27FC236}">
                  <a16:creationId xmlns:a16="http://schemas.microsoft.com/office/drawing/2014/main" id="{CA00AE4E-F78B-E26C-1427-6561179F846E}"/>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5" name="Oval 95">
              <a:extLst>
                <a:ext uri="{FF2B5EF4-FFF2-40B4-BE49-F238E27FC236}">
                  <a16:creationId xmlns:a16="http://schemas.microsoft.com/office/drawing/2014/main" id="{C61944B1-13F1-09BF-94CA-9C1A12B99B44}"/>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6" name="Oval 96">
              <a:extLst>
                <a:ext uri="{FF2B5EF4-FFF2-40B4-BE49-F238E27FC236}">
                  <a16:creationId xmlns:a16="http://schemas.microsoft.com/office/drawing/2014/main" id="{B0390C71-5510-46CF-6F8A-B29C8E9865F8}"/>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7" name="Oval 97">
              <a:extLst>
                <a:ext uri="{FF2B5EF4-FFF2-40B4-BE49-F238E27FC236}">
                  <a16:creationId xmlns:a16="http://schemas.microsoft.com/office/drawing/2014/main" id="{F2D76A01-74B6-28CE-EFEA-19C7442AF102}"/>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8" name="Oval 98">
              <a:extLst>
                <a:ext uri="{FF2B5EF4-FFF2-40B4-BE49-F238E27FC236}">
                  <a16:creationId xmlns:a16="http://schemas.microsoft.com/office/drawing/2014/main" id="{9DB91973-8970-11E7-AAC3-AC75020E7635}"/>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699" name="Oval 99">
              <a:extLst>
                <a:ext uri="{FF2B5EF4-FFF2-40B4-BE49-F238E27FC236}">
                  <a16:creationId xmlns:a16="http://schemas.microsoft.com/office/drawing/2014/main" id="{D29B2C59-BD44-C82F-A63D-4ED6485E8DDF}"/>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0" name="Oval 100">
              <a:extLst>
                <a:ext uri="{FF2B5EF4-FFF2-40B4-BE49-F238E27FC236}">
                  <a16:creationId xmlns:a16="http://schemas.microsoft.com/office/drawing/2014/main" id="{8A76A4B5-CE07-A8E8-085C-D403B68AC9F5}"/>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1" name="Oval 101">
              <a:extLst>
                <a:ext uri="{FF2B5EF4-FFF2-40B4-BE49-F238E27FC236}">
                  <a16:creationId xmlns:a16="http://schemas.microsoft.com/office/drawing/2014/main" id="{DF63CA9A-8172-E5EC-9C68-AB1742198A38}"/>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2" name="Oval 102">
              <a:extLst>
                <a:ext uri="{FF2B5EF4-FFF2-40B4-BE49-F238E27FC236}">
                  <a16:creationId xmlns:a16="http://schemas.microsoft.com/office/drawing/2014/main" id="{BA28D946-3D21-72C1-EAC8-B82BE1A410AC}"/>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3" name="Oval 103">
              <a:extLst>
                <a:ext uri="{FF2B5EF4-FFF2-40B4-BE49-F238E27FC236}">
                  <a16:creationId xmlns:a16="http://schemas.microsoft.com/office/drawing/2014/main" id="{D3F50EA6-97FC-C312-A210-B7DB65106481}"/>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4" name="Oval 104">
              <a:extLst>
                <a:ext uri="{FF2B5EF4-FFF2-40B4-BE49-F238E27FC236}">
                  <a16:creationId xmlns:a16="http://schemas.microsoft.com/office/drawing/2014/main" id="{CD95BA90-626F-EFB2-5AD8-823D218CB2FD}"/>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5" name="Oval 105">
              <a:extLst>
                <a:ext uri="{FF2B5EF4-FFF2-40B4-BE49-F238E27FC236}">
                  <a16:creationId xmlns:a16="http://schemas.microsoft.com/office/drawing/2014/main" id="{478BD51A-FF2E-76A2-FC85-607604C7665C}"/>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6" name="Oval 106">
              <a:extLst>
                <a:ext uri="{FF2B5EF4-FFF2-40B4-BE49-F238E27FC236}">
                  <a16:creationId xmlns:a16="http://schemas.microsoft.com/office/drawing/2014/main" id="{61100F82-F13B-6771-CF49-017F9841AC40}"/>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7" name="Oval 107">
              <a:extLst>
                <a:ext uri="{FF2B5EF4-FFF2-40B4-BE49-F238E27FC236}">
                  <a16:creationId xmlns:a16="http://schemas.microsoft.com/office/drawing/2014/main" id="{AC945A18-4083-5437-4022-62DECA32BCC0}"/>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8" name="Oval 108">
              <a:extLst>
                <a:ext uri="{FF2B5EF4-FFF2-40B4-BE49-F238E27FC236}">
                  <a16:creationId xmlns:a16="http://schemas.microsoft.com/office/drawing/2014/main" id="{C501C879-11A1-78C5-395E-AC8668E86A75}"/>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09" name="Oval 109">
              <a:extLst>
                <a:ext uri="{FF2B5EF4-FFF2-40B4-BE49-F238E27FC236}">
                  <a16:creationId xmlns:a16="http://schemas.microsoft.com/office/drawing/2014/main" id="{25E3FEA5-37CC-A88B-C620-50587652D1B2}"/>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0" name="Oval 110">
              <a:extLst>
                <a:ext uri="{FF2B5EF4-FFF2-40B4-BE49-F238E27FC236}">
                  <a16:creationId xmlns:a16="http://schemas.microsoft.com/office/drawing/2014/main" id="{8A4D9712-4493-BABF-E1F8-2DBF264D54B1}"/>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1" name="Oval 111">
              <a:extLst>
                <a:ext uri="{FF2B5EF4-FFF2-40B4-BE49-F238E27FC236}">
                  <a16:creationId xmlns:a16="http://schemas.microsoft.com/office/drawing/2014/main" id="{30DC73A3-9257-448F-4E76-EBD94DEA94A3}"/>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2" name="Oval 112">
              <a:extLst>
                <a:ext uri="{FF2B5EF4-FFF2-40B4-BE49-F238E27FC236}">
                  <a16:creationId xmlns:a16="http://schemas.microsoft.com/office/drawing/2014/main" id="{702B1DEB-C747-D9E7-8A7E-2F868B335F29}"/>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3" name="Oval 113">
              <a:extLst>
                <a:ext uri="{FF2B5EF4-FFF2-40B4-BE49-F238E27FC236}">
                  <a16:creationId xmlns:a16="http://schemas.microsoft.com/office/drawing/2014/main" id="{5FA66F07-2625-FBCA-411E-E36B7FD76DC4}"/>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4" name="Oval 114">
              <a:extLst>
                <a:ext uri="{FF2B5EF4-FFF2-40B4-BE49-F238E27FC236}">
                  <a16:creationId xmlns:a16="http://schemas.microsoft.com/office/drawing/2014/main" id="{E59ADFBA-E929-0EDC-324C-D67F84C4C2B9}"/>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5" name="Oval 115">
              <a:extLst>
                <a:ext uri="{FF2B5EF4-FFF2-40B4-BE49-F238E27FC236}">
                  <a16:creationId xmlns:a16="http://schemas.microsoft.com/office/drawing/2014/main" id="{D55C820C-AF70-F473-3FF5-D820E4D16F32}"/>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6" name="Oval 116">
              <a:extLst>
                <a:ext uri="{FF2B5EF4-FFF2-40B4-BE49-F238E27FC236}">
                  <a16:creationId xmlns:a16="http://schemas.microsoft.com/office/drawing/2014/main" id="{5AAC519B-CD6B-BECD-7462-7C98920E5A88}"/>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7" name="Oval 117">
              <a:extLst>
                <a:ext uri="{FF2B5EF4-FFF2-40B4-BE49-F238E27FC236}">
                  <a16:creationId xmlns:a16="http://schemas.microsoft.com/office/drawing/2014/main" id="{8A41C89D-71ED-C2F2-519C-D4B54B67350C}"/>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8" name="Oval 118">
              <a:extLst>
                <a:ext uri="{FF2B5EF4-FFF2-40B4-BE49-F238E27FC236}">
                  <a16:creationId xmlns:a16="http://schemas.microsoft.com/office/drawing/2014/main" id="{CDC84957-1136-0F5B-C499-4B9EDA924735}"/>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19" name="Oval 119">
              <a:extLst>
                <a:ext uri="{FF2B5EF4-FFF2-40B4-BE49-F238E27FC236}">
                  <a16:creationId xmlns:a16="http://schemas.microsoft.com/office/drawing/2014/main" id="{21408683-5190-594E-8A57-873B521DB5C5}"/>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0" name="Oval 120">
              <a:extLst>
                <a:ext uri="{FF2B5EF4-FFF2-40B4-BE49-F238E27FC236}">
                  <a16:creationId xmlns:a16="http://schemas.microsoft.com/office/drawing/2014/main" id="{714C0ACC-DE2F-61FA-B2E7-4AA93786EAC0}"/>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1" name="Oval 121">
              <a:extLst>
                <a:ext uri="{FF2B5EF4-FFF2-40B4-BE49-F238E27FC236}">
                  <a16:creationId xmlns:a16="http://schemas.microsoft.com/office/drawing/2014/main" id="{AF27485E-D4C1-A73E-F5EE-3670DE9C82A3}"/>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2" name="Oval 122">
              <a:extLst>
                <a:ext uri="{FF2B5EF4-FFF2-40B4-BE49-F238E27FC236}">
                  <a16:creationId xmlns:a16="http://schemas.microsoft.com/office/drawing/2014/main" id="{A324737E-C224-4716-971A-AA544192A490}"/>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3" name="Oval 123">
              <a:extLst>
                <a:ext uri="{FF2B5EF4-FFF2-40B4-BE49-F238E27FC236}">
                  <a16:creationId xmlns:a16="http://schemas.microsoft.com/office/drawing/2014/main" id="{60C90BA2-E0B9-632F-1477-1F5FA5379D37}"/>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4" name="Oval 124">
              <a:extLst>
                <a:ext uri="{FF2B5EF4-FFF2-40B4-BE49-F238E27FC236}">
                  <a16:creationId xmlns:a16="http://schemas.microsoft.com/office/drawing/2014/main" id="{829E3DCC-EB12-8993-6B61-2D01DCAFCEAE}"/>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5" name="Oval 125">
              <a:extLst>
                <a:ext uri="{FF2B5EF4-FFF2-40B4-BE49-F238E27FC236}">
                  <a16:creationId xmlns:a16="http://schemas.microsoft.com/office/drawing/2014/main" id="{531ECA96-ED27-F1B2-BE2B-B11EB96D24BE}"/>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6" name="Oval 126">
              <a:extLst>
                <a:ext uri="{FF2B5EF4-FFF2-40B4-BE49-F238E27FC236}">
                  <a16:creationId xmlns:a16="http://schemas.microsoft.com/office/drawing/2014/main" id="{3940A98C-B925-A2F0-650F-3967376ED9BE}"/>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7" name="Oval 127">
              <a:extLst>
                <a:ext uri="{FF2B5EF4-FFF2-40B4-BE49-F238E27FC236}">
                  <a16:creationId xmlns:a16="http://schemas.microsoft.com/office/drawing/2014/main" id="{B41702D8-93E7-049F-C09B-6F6EDDFA2BA3}"/>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8" name="Oval 128">
              <a:extLst>
                <a:ext uri="{FF2B5EF4-FFF2-40B4-BE49-F238E27FC236}">
                  <a16:creationId xmlns:a16="http://schemas.microsoft.com/office/drawing/2014/main" id="{DE009643-11CF-1051-088E-FEDEF8C5EB31}"/>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29" name="Oval 129">
              <a:extLst>
                <a:ext uri="{FF2B5EF4-FFF2-40B4-BE49-F238E27FC236}">
                  <a16:creationId xmlns:a16="http://schemas.microsoft.com/office/drawing/2014/main" id="{044292C3-2FE8-03B5-B931-8A658C5446B2}"/>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0" name="Oval 130">
              <a:extLst>
                <a:ext uri="{FF2B5EF4-FFF2-40B4-BE49-F238E27FC236}">
                  <a16:creationId xmlns:a16="http://schemas.microsoft.com/office/drawing/2014/main" id="{7F917D44-14F7-9F78-E8A8-1AEDE46D2867}"/>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1" name="Oval 131">
              <a:extLst>
                <a:ext uri="{FF2B5EF4-FFF2-40B4-BE49-F238E27FC236}">
                  <a16:creationId xmlns:a16="http://schemas.microsoft.com/office/drawing/2014/main" id="{0B52719E-E3BB-A065-50CC-D53632C1506E}"/>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2" name="Oval 132">
              <a:extLst>
                <a:ext uri="{FF2B5EF4-FFF2-40B4-BE49-F238E27FC236}">
                  <a16:creationId xmlns:a16="http://schemas.microsoft.com/office/drawing/2014/main" id="{B8026D6F-2B42-8499-8048-44C8B890E7D5}"/>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3" name="Oval 133">
              <a:extLst>
                <a:ext uri="{FF2B5EF4-FFF2-40B4-BE49-F238E27FC236}">
                  <a16:creationId xmlns:a16="http://schemas.microsoft.com/office/drawing/2014/main" id="{3908D5FA-696C-88D8-59FA-615604C59207}"/>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4" name="Oval 134">
              <a:extLst>
                <a:ext uri="{FF2B5EF4-FFF2-40B4-BE49-F238E27FC236}">
                  <a16:creationId xmlns:a16="http://schemas.microsoft.com/office/drawing/2014/main" id="{29067A16-A208-BDE3-633C-84D8E6289921}"/>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5" name="Oval 135">
              <a:extLst>
                <a:ext uri="{FF2B5EF4-FFF2-40B4-BE49-F238E27FC236}">
                  <a16:creationId xmlns:a16="http://schemas.microsoft.com/office/drawing/2014/main" id="{DB2E7350-9240-F20A-A304-6BD2F7CDCCBC}"/>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6" name="Oval 136">
              <a:extLst>
                <a:ext uri="{FF2B5EF4-FFF2-40B4-BE49-F238E27FC236}">
                  <a16:creationId xmlns:a16="http://schemas.microsoft.com/office/drawing/2014/main" id="{EB097990-C523-F387-B031-B785EE45CD22}"/>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7" name="Oval 137">
              <a:extLst>
                <a:ext uri="{FF2B5EF4-FFF2-40B4-BE49-F238E27FC236}">
                  <a16:creationId xmlns:a16="http://schemas.microsoft.com/office/drawing/2014/main" id="{8F7F1651-B745-75A2-F55A-7B3F6D105753}"/>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8" name="Oval 138">
              <a:extLst>
                <a:ext uri="{FF2B5EF4-FFF2-40B4-BE49-F238E27FC236}">
                  <a16:creationId xmlns:a16="http://schemas.microsoft.com/office/drawing/2014/main" id="{92E646EA-C521-535D-6DB0-098498E14E2B}"/>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39" name="Oval 139">
              <a:extLst>
                <a:ext uri="{FF2B5EF4-FFF2-40B4-BE49-F238E27FC236}">
                  <a16:creationId xmlns:a16="http://schemas.microsoft.com/office/drawing/2014/main" id="{6D634A81-8EBC-584F-E6C4-D2C586AEF346}"/>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0" name="Oval 140">
              <a:extLst>
                <a:ext uri="{FF2B5EF4-FFF2-40B4-BE49-F238E27FC236}">
                  <a16:creationId xmlns:a16="http://schemas.microsoft.com/office/drawing/2014/main" id="{8094433D-F6C0-C4C0-F5E0-36AEA160EE41}"/>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1" name="Oval 141">
              <a:extLst>
                <a:ext uri="{FF2B5EF4-FFF2-40B4-BE49-F238E27FC236}">
                  <a16:creationId xmlns:a16="http://schemas.microsoft.com/office/drawing/2014/main" id="{02050DEC-6612-4534-9097-E9092BD71A06}"/>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2" name="Oval 142">
              <a:extLst>
                <a:ext uri="{FF2B5EF4-FFF2-40B4-BE49-F238E27FC236}">
                  <a16:creationId xmlns:a16="http://schemas.microsoft.com/office/drawing/2014/main" id="{A8FCCA9D-F9D6-2D38-DC86-4D6999F23285}"/>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3" name="Oval 143">
              <a:extLst>
                <a:ext uri="{FF2B5EF4-FFF2-40B4-BE49-F238E27FC236}">
                  <a16:creationId xmlns:a16="http://schemas.microsoft.com/office/drawing/2014/main" id="{8F3BA868-A7A2-2FFE-7265-4958CAE89CFB}"/>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4" name="Oval 144">
              <a:extLst>
                <a:ext uri="{FF2B5EF4-FFF2-40B4-BE49-F238E27FC236}">
                  <a16:creationId xmlns:a16="http://schemas.microsoft.com/office/drawing/2014/main" id="{7C18B1E9-E3AF-9A43-D553-14155BBCEBD1}"/>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5" name="Oval 145">
              <a:extLst>
                <a:ext uri="{FF2B5EF4-FFF2-40B4-BE49-F238E27FC236}">
                  <a16:creationId xmlns:a16="http://schemas.microsoft.com/office/drawing/2014/main" id="{77B8122B-E73D-57F4-61FE-FF5500EFDB60}"/>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6" name="Oval 146">
              <a:extLst>
                <a:ext uri="{FF2B5EF4-FFF2-40B4-BE49-F238E27FC236}">
                  <a16:creationId xmlns:a16="http://schemas.microsoft.com/office/drawing/2014/main" id="{8CE1F97B-43B3-18EA-E483-A08253B2FC6D}"/>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7" name="Oval 147">
              <a:extLst>
                <a:ext uri="{FF2B5EF4-FFF2-40B4-BE49-F238E27FC236}">
                  <a16:creationId xmlns:a16="http://schemas.microsoft.com/office/drawing/2014/main" id="{F564B53D-554E-869E-8678-98C48C325E20}"/>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8" name="Oval 148">
              <a:extLst>
                <a:ext uri="{FF2B5EF4-FFF2-40B4-BE49-F238E27FC236}">
                  <a16:creationId xmlns:a16="http://schemas.microsoft.com/office/drawing/2014/main" id="{15E31044-80FD-B380-2CB4-C05C32AD1EF7}"/>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49" name="Oval 149">
              <a:extLst>
                <a:ext uri="{FF2B5EF4-FFF2-40B4-BE49-F238E27FC236}">
                  <a16:creationId xmlns:a16="http://schemas.microsoft.com/office/drawing/2014/main" id="{A854B940-1EF3-BA9C-B021-0550770BDEF7}"/>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0" name="Oval 150">
              <a:extLst>
                <a:ext uri="{FF2B5EF4-FFF2-40B4-BE49-F238E27FC236}">
                  <a16:creationId xmlns:a16="http://schemas.microsoft.com/office/drawing/2014/main" id="{D5CA387D-FBD0-F939-366F-029358FA8AF9}"/>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1" name="Oval 151">
              <a:extLst>
                <a:ext uri="{FF2B5EF4-FFF2-40B4-BE49-F238E27FC236}">
                  <a16:creationId xmlns:a16="http://schemas.microsoft.com/office/drawing/2014/main" id="{DC4ED42F-F135-4010-4336-AF85C72B7EB0}"/>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2" name="Oval 152">
              <a:extLst>
                <a:ext uri="{FF2B5EF4-FFF2-40B4-BE49-F238E27FC236}">
                  <a16:creationId xmlns:a16="http://schemas.microsoft.com/office/drawing/2014/main" id="{8CF4DCD9-96FC-969F-6416-A88FD405F579}"/>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3" name="Oval 153">
              <a:extLst>
                <a:ext uri="{FF2B5EF4-FFF2-40B4-BE49-F238E27FC236}">
                  <a16:creationId xmlns:a16="http://schemas.microsoft.com/office/drawing/2014/main" id="{443BA67A-281C-8F13-74AD-F7FD57AD3139}"/>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4" name="Oval 154">
              <a:extLst>
                <a:ext uri="{FF2B5EF4-FFF2-40B4-BE49-F238E27FC236}">
                  <a16:creationId xmlns:a16="http://schemas.microsoft.com/office/drawing/2014/main" id="{ADB963C5-C16F-7EEA-A2ED-A376F0D5E541}"/>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5" name="Oval 155">
              <a:extLst>
                <a:ext uri="{FF2B5EF4-FFF2-40B4-BE49-F238E27FC236}">
                  <a16:creationId xmlns:a16="http://schemas.microsoft.com/office/drawing/2014/main" id="{6A802FCC-DEA7-F087-B2AF-0CF82437D74F}"/>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6" name="Oval 156">
              <a:extLst>
                <a:ext uri="{FF2B5EF4-FFF2-40B4-BE49-F238E27FC236}">
                  <a16:creationId xmlns:a16="http://schemas.microsoft.com/office/drawing/2014/main" id="{CDA7A48E-F181-D165-1BAD-0C7FD426F22F}"/>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7" name="Oval 157">
              <a:extLst>
                <a:ext uri="{FF2B5EF4-FFF2-40B4-BE49-F238E27FC236}">
                  <a16:creationId xmlns:a16="http://schemas.microsoft.com/office/drawing/2014/main" id="{7C751064-79A4-C365-F48F-F0AEC05D9BBD}"/>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8" name="Oval 158">
              <a:extLst>
                <a:ext uri="{FF2B5EF4-FFF2-40B4-BE49-F238E27FC236}">
                  <a16:creationId xmlns:a16="http://schemas.microsoft.com/office/drawing/2014/main" id="{0A15F8AF-17B3-030D-1229-9CD3C3C5734D}"/>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59" name="Oval 159">
              <a:extLst>
                <a:ext uri="{FF2B5EF4-FFF2-40B4-BE49-F238E27FC236}">
                  <a16:creationId xmlns:a16="http://schemas.microsoft.com/office/drawing/2014/main" id="{125BA0A6-1897-68A2-6AD1-62FF493A2B1F}"/>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0" name="Oval 160">
              <a:extLst>
                <a:ext uri="{FF2B5EF4-FFF2-40B4-BE49-F238E27FC236}">
                  <a16:creationId xmlns:a16="http://schemas.microsoft.com/office/drawing/2014/main" id="{CCB67731-D4EA-218E-1B82-98A341D20301}"/>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1" name="Oval 161">
              <a:extLst>
                <a:ext uri="{FF2B5EF4-FFF2-40B4-BE49-F238E27FC236}">
                  <a16:creationId xmlns:a16="http://schemas.microsoft.com/office/drawing/2014/main" id="{FAE18DFD-8307-A8F8-01F5-76BFA6E874C8}"/>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2" name="Oval 162">
              <a:extLst>
                <a:ext uri="{FF2B5EF4-FFF2-40B4-BE49-F238E27FC236}">
                  <a16:creationId xmlns:a16="http://schemas.microsoft.com/office/drawing/2014/main" id="{E1261751-5A9E-99ED-A482-EC8B529446D8}"/>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3" name="Oval 163">
              <a:extLst>
                <a:ext uri="{FF2B5EF4-FFF2-40B4-BE49-F238E27FC236}">
                  <a16:creationId xmlns:a16="http://schemas.microsoft.com/office/drawing/2014/main" id="{6DBD5A43-071B-7204-A483-48412A774B89}"/>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4" name="Oval 164">
              <a:extLst>
                <a:ext uri="{FF2B5EF4-FFF2-40B4-BE49-F238E27FC236}">
                  <a16:creationId xmlns:a16="http://schemas.microsoft.com/office/drawing/2014/main" id="{D21D28FA-1FE3-D5E6-CC7D-65B0D64DA9C2}"/>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5" name="Oval 165">
              <a:extLst>
                <a:ext uri="{FF2B5EF4-FFF2-40B4-BE49-F238E27FC236}">
                  <a16:creationId xmlns:a16="http://schemas.microsoft.com/office/drawing/2014/main" id="{B524B74B-8880-8C97-1450-1E781E742827}"/>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6" name="Oval 166">
              <a:extLst>
                <a:ext uri="{FF2B5EF4-FFF2-40B4-BE49-F238E27FC236}">
                  <a16:creationId xmlns:a16="http://schemas.microsoft.com/office/drawing/2014/main" id="{6069A002-5371-FBB6-38E9-A1DB53918C76}"/>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7" name="Oval 167">
              <a:extLst>
                <a:ext uri="{FF2B5EF4-FFF2-40B4-BE49-F238E27FC236}">
                  <a16:creationId xmlns:a16="http://schemas.microsoft.com/office/drawing/2014/main" id="{90A460C1-F767-57DD-28B2-196E9F66F15A}"/>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8" name="Oval 168">
              <a:extLst>
                <a:ext uri="{FF2B5EF4-FFF2-40B4-BE49-F238E27FC236}">
                  <a16:creationId xmlns:a16="http://schemas.microsoft.com/office/drawing/2014/main" id="{D9D724BD-335A-E7DC-74CB-5BDF48B2064B}"/>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69" name="Oval 169">
              <a:extLst>
                <a:ext uri="{FF2B5EF4-FFF2-40B4-BE49-F238E27FC236}">
                  <a16:creationId xmlns:a16="http://schemas.microsoft.com/office/drawing/2014/main" id="{DEFC4A25-41B3-D214-359A-B895C1D985A6}"/>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0" name="Oval 170">
              <a:extLst>
                <a:ext uri="{FF2B5EF4-FFF2-40B4-BE49-F238E27FC236}">
                  <a16:creationId xmlns:a16="http://schemas.microsoft.com/office/drawing/2014/main" id="{7DAE795F-4F3D-2F6A-5CE1-9A859EADEDAB}"/>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1" name="Oval 171">
              <a:extLst>
                <a:ext uri="{FF2B5EF4-FFF2-40B4-BE49-F238E27FC236}">
                  <a16:creationId xmlns:a16="http://schemas.microsoft.com/office/drawing/2014/main" id="{0DB5495B-1521-C05A-2767-047CC53CA114}"/>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2" name="Oval 172">
              <a:extLst>
                <a:ext uri="{FF2B5EF4-FFF2-40B4-BE49-F238E27FC236}">
                  <a16:creationId xmlns:a16="http://schemas.microsoft.com/office/drawing/2014/main" id="{A756BEFA-BF21-4AD8-D201-7198CD267BEC}"/>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3" name="Oval 173">
              <a:extLst>
                <a:ext uri="{FF2B5EF4-FFF2-40B4-BE49-F238E27FC236}">
                  <a16:creationId xmlns:a16="http://schemas.microsoft.com/office/drawing/2014/main" id="{580209F4-6EED-F986-0224-EE75EE71B61A}"/>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4" name="Oval 174">
              <a:extLst>
                <a:ext uri="{FF2B5EF4-FFF2-40B4-BE49-F238E27FC236}">
                  <a16:creationId xmlns:a16="http://schemas.microsoft.com/office/drawing/2014/main" id="{79820B7E-3A4D-F20F-105C-8329B5EFF5AC}"/>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5" name="Oval 175">
              <a:extLst>
                <a:ext uri="{FF2B5EF4-FFF2-40B4-BE49-F238E27FC236}">
                  <a16:creationId xmlns:a16="http://schemas.microsoft.com/office/drawing/2014/main" id="{66174A82-1515-FE35-0409-E4F46D705BF0}"/>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6" name="Oval 176">
              <a:extLst>
                <a:ext uri="{FF2B5EF4-FFF2-40B4-BE49-F238E27FC236}">
                  <a16:creationId xmlns:a16="http://schemas.microsoft.com/office/drawing/2014/main" id="{F300DC93-0963-8B63-3CB7-F23CCFC7BFD7}"/>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7" name="Oval 177">
              <a:extLst>
                <a:ext uri="{FF2B5EF4-FFF2-40B4-BE49-F238E27FC236}">
                  <a16:creationId xmlns:a16="http://schemas.microsoft.com/office/drawing/2014/main" id="{46D44C7B-0517-280A-48D8-3AB0D54A6390}"/>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8" name="Oval 178">
              <a:extLst>
                <a:ext uri="{FF2B5EF4-FFF2-40B4-BE49-F238E27FC236}">
                  <a16:creationId xmlns:a16="http://schemas.microsoft.com/office/drawing/2014/main" id="{3E7D5B2D-079E-5B44-097D-365B30821681}"/>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79" name="Oval 179">
              <a:extLst>
                <a:ext uri="{FF2B5EF4-FFF2-40B4-BE49-F238E27FC236}">
                  <a16:creationId xmlns:a16="http://schemas.microsoft.com/office/drawing/2014/main" id="{07CA172F-8D4E-FAEE-6091-A370CFE0FFFA}"/>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0" name="Oval 180">
              <a:extLst>
                <a:ext uri="{FF2B5EF4-FFF2-40B4-BE49-F238E27FC236}">
                  <a16:creationId xmlns:a16="http://schemas.microsoft.com/office/drawing/2014/main" id="{3365DC59-13AE-7555-E496-518E152D00FB}"/>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1" name="Oval 181">
              <a:extLst>
                <a:ext uri="{FF2B5EF4-FFF2-40B4-BE49-F238E27FC236}">
                  <a16:creationId xmlns:a16="http://schemas.microsoft.com/office/drawing/2014/main" id="{53DC1334-EA79-54AA-1546-E496FF07C21C}"/>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2" name="Oval 182">
              <a:extLst>
                <a:ext uri="{FF2B5EF4-FFF2-40B4-BE49-F238E27FC236}">
                  <a16:creationId xmlns:a16="http://schemas.microsoft.com/office/drawing/2014/main" id="{2254E710-80C3-5518-99AD-ABF81247709F}"/>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3" name="Oval 183">
              <a:extLst>
                <a:ext uri="{FF2B5EF4-FFF2-40B4-BE49-F238E27FC236}">
                  <a16:creationId xmlns:a16="http://schemas.microsoft.com/office/drawing/2014/main" id="{751D0F9D-CA28-55F2-0F60-026D62EEB409}"/>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4" name="Oval 184">
              <a:extLst>
                <a:ext uri="{FF2B5EF4-FFF2-40B4-BE49-F238E27FC236}">
                  <a16:creationId xmlns:a16="http://schemas.microsoft.com/office/drawing/2014/main" id="{7010BA20-6B26-6699-3347-9D0DC1F33CB1}"/>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5" name="Oval 185">
              <a:extLst>
                <a:ext uri="{FF2B5EF4-FFF2-40B4-BE49-F238E27FC236}">
                  <a16:creationId xmlns:a16="http://schemas.microsoft.com/office/drawing/2014/main" id="{FDB8B19C-E332-6906-BDC5-6B7E2440A17A}"/>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6" name="Oval 186">
              <a:extLst>
                <a:ext uri="{FF2B5EF4-FFF2-40B4-BE49-F238E27FC236}">
                  <a16:creationId xmlns:a16="http://schemas.microsoft.com/office/drawing/2014/main" id="{E7E98AE5-F6ED-9BD8-7CB8-5881D623CDF4}"/>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7" name="Oval 187">
              <a:extLst>
                <a:ext uri="{FF2B5EF4-FFF2-40B4-BE49-F238E27FC236}">
                  <a16:creationId xmlns:a16="http://schemas.microsoft.com/office/drawing/2014/main" id="{68689F34-EA28-DC5C-C6CB-23713C2CB639}"/>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8" name="Oval 188">
              <a:extLst>
                <a:ext uri="{FF2B5EF4-FFF2-40B4-BE49-F238E27FC236}">
                  <a16:creationId xmlns:a16="http://schemas.microsoft.com/office/drawing/2014/main" id="{01C962A4-3347-75BA-657A-FC961AB0760A}"/>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89" name="Oval 189">
              <a:extLst>
                <a:ext uri="{FF2B5EF4-FFF2-40B4-BE49-F238E27FC236}">
                  <a16:creationId xmlns:a16="http://schemas.microsoft.com/office/drawing/2014/main" id="{8DDD2B98-DC95-6BE8-5619-CCC34DF4D482}"/>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0" name="Oval 190">
              <a:extLst>
                <a:ext uri="{FF2B5EF4-FFF2-40B4-BE49-F238E27FC236}">
                  <a16:creationId xmlns:a16="http://schemas.microsoft.com/office/drawing/2014/main" id="{43162972-92FD-DF94-0744-6BBCE0FAE882}"/>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1" name="Oval 191">
              <a:extLst>
                <a:ext uri="{FF2B5EF4-FFF2-40B4-BE49-F238E27FC236}">
                  <a16:creationId xmlns:a16="http://schemas.microsoft.com/office/drawing/2014/main" id="{906A3CB6-3101-1979-B95B-F821FFC355DC}"/>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2" name="Oval 192">
              <a:extLst>
                <a:ext uri="{FF2B5EF4-FFF2-40B4-BE49-F238E27FC236}">
                  <a16:creationId xmlns:a16="http://schemas.microsoft.com/office/drawing/2014/main" id="{B8D12771-0537-C463-822E-83890554FDDF}"/>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3" name="Oval 193">
              <a:extLst>
                <a:ext uri="{FF2B5EF4-FFF2-40B4-BE49-F238E27FC236}">
                  <a16:creationId xmlns:a16="http://schemas.microsoft.com/office/drawing/2014/main" id="{BF975832-3DA5-FCEE-A0DD-FFF03CB1C730}"/>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4" name="Oval 194">
              <a:extLst>
                <a:ext uri="{FF2B5EF4-FFF2-40B4-BE49-F238E27FC236}">
                  <a16:creationId xmlns:a16="http://schemas.microsoft.com/office/drawing/2014/main" id="{C3C18A62-8C7B-A457-8966-D50E1472A934}"/>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5" name="Oval 195">
              <a:extLst>
                <a:ext uri="{FF2B5EF4-FFF2-40B4-BE49-F238E27FC236}">
                  <a16:creationId xmlns:a16="http://schemas.microsoft.com/office/drawing/2014/main" id="{1DE81D52-A609-085C-D6BC-EF49D3EA8262}"/>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6" name="Oval 196">
              <a:extLst>
                <a:ext uri="{FF2B5EF4-FFF2-40B4-BE49-F238E27FC236}">
                  <a16:creationId xmlns:a16="http://schemas.microsoft.com/office/drawing/2014/main" id="{C5775E84-7E72-23E9-934E-BF2E0423711E}"/>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7" name="Oval 197">
              <a:extLst>
                <a:ext uri="{FF2B5EF4-FFF2-40B4-BE49-F238E27FC236}">
                  <a16:creationId xmlns:a16="http://schemas.microsoft.com/office/drawing/2014/main" id="{9023C86B-A8AF-4BDA-7725-7F6495354790}"/>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8" name="Oval 198">
              <a:extLst>
                <a:ext uri="{FF2B5EF4-FFF2-40B4-BE49-F238E27FC236}">
                  <a16:creationId xmlns:a16="http://schemas.microsoft.com/office/drawing/2014/main" id="{4041B4F8-971D-9A3D-2270-B529063735B3}"/>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799" name="Oval 199">
              <a:extLst>
                <a:ext uri="{FF2B5EF4-FFF2-40B4-BE49-F238E27FC236}">
                  <a16:creationId xmlns:a16="http://schemas.microsoft.com/office/drawing/2014/main" id="{190BF818-80EC-43F9-1D87-28861FB6E763}"/>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0" name="Oval 200">
              <a:extLst>
                <a:ext uri="{FF2B5EF4-FFF2-40B4-BE49-F238E27FC236}">
                  <a16:creationId xmlns:a16="http://schemas.microsoft.com/office/drawing/2014/main" id="{939C7AD8-1CAF-B76F-4A84-04620203267A}"/>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1" name="Oval 201">
              <a:extLst>
                <a:ext uri="{FF2B5EF4-FFF2-40B4-BE49-F238E27FC236}">
                  <a16:creationId xmlns:a16="http://schemas.microsoft.com/office/drawing/2014/main" id="{2BC99979-A00F-F825-0647-6E9BA0E76C73}"/>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2" name="Oval 202">
              <a:extLst>
                <a:ext uri="{FF2B5EF4-FFF2-40B4-BE49-F238E27FC236}">
                  <a16:creationId xmlns:a16="http://schemas.microsoft.com/office/drawing/2014/main" id="{1DE186F1-37D7-40F4-B731-464975BC9756}"/>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3" name="Oval 203">
              <a:extLst>
                <a:ext uri="{FF2B5EF4-FFF2-40B4-BE49-F238E27FC236}">
                  <a16:creationId xmlns:a16="http://schemas.microsoft.com/office/drawing/2014/main" id="{D9159C61-A21F-F1E3-9B97-633C1D5E5F91}"/>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4" name="Oval 204">
              <a:extLst>
                <a:ext uri="{FF2B5EF4-FFF2-40B4-BE49-F238E27FC236}">
                  <a16:creationId xmlns:a16="http://schemas.microsoft.com/office/drawing/2014/main" id="{B828F18C-94B8-21E1-8144-9C21A985C3F9}"/>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5" name="Oval 205">
              <a:extLst>
                <a:ext uri="{FF2B5EF4-FFF2-40B4-BE49-F238E27FC236}">
                  <a16:creationId xmlns:a16="http://schemas.microsoft.com/office/drawing/2014/main" id="{34EF5B36-AFA1-53BD-FE45-1686B13A541A}"/>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6" name="Oval 206">
              <a:extLst>
                <a:ext uri="{FF2B5EF4-FFF2-40B4-BE49-F238E27FC236}">
                  <a16:creationId xmlns:a16="http://schemas.microsoft.com/office/drawing/2014/main" id="{C7B8E45D-206F-90A5-BCD5-0816D3ABBCE9}"/>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7" name="Oval 207">
              <a:extLst>
                <a:ext uri="{FF2B5EF4-FFF2-40B4-BE49-F238E27FC236}">
                  <a16:creationId xmlns:a16="http://schemas.microsoft.com/office/drawing/2014/main" id="{7E2A07F5-CF83-6E0A-CD6B-998545DBC214}"/>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8" name="Oval 208">
              <a:extLst>
                <a:ext uri="{FF2B5EF4-FFF2-40B4-BE49-F238E27FC236}">
                  <a16:creationId xmlns:a16="http://schemas.microsoft.com/office/drawing/2014/main" id="{DF39C17A-5FB0-0FD6-B8F7-06F36520C618}"/>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09" name="Oval 209">
              <a:extLst>
                <a:ext uri="{FF2B5EF4-FFF2-40B4-BE49-F238E27FC236}">
                  <a16:creationId xmlns:a16="http://schemas.microsoft.com/office/drawing/2014/main" id="{F66FD029-06C5-C7C9-69C7-9DAEFFCC2976}"/>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0" name="Oval 210">
              <a:extLst>
                <a:ext uri="{FF2B5EF4-FFF2-40B4-BE49-F238E27FC236}">
                  <a16:creationId xmlns:a16="http://schemas.microsoft.com/office/drawing/2014/main" id="{F707078B-F05C-72E1-FE9D-700A656993C4}"/>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1" name="Oval 211">
              <a:extLst>
                <a:ext uri="{FF2B5EF4-FFF2-40B4-BE49-F238E27FC236}">
                  <a16:creationId xmlns:a16="http://schemas.microsoft.com/office/drawing/2014/main" id="{1B3465A7-65AD-7D22-8FF8-08C1A253AC87}"/>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2" name="Oval 212">
              <a:extLst>
                <a:ext uri="{FF2B5EF4-FFF2-40B4-BE49-F238E27FC236}">
                  <a16:creationId xmlns:a16="http://schemas.microsoft.com/office/drawing/2014/main" id="{35D9C465-4F20-79AF-F90E-C761387CF5B7}"/>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3" name="Oval 213">
              <a:extLst>
                <a:ext uri="{FF2B5EF4-FFF2-40B4-BE49-F238E27FC236}">
                  <a16:creationId xmlns:a16="http://schemas.microsoft.com/office/drawing/2014/main" id="{9916FB37-1938-DB5C-FDE2-E19407D8750B}"/>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4" name="Oval 214">
              <a:extLst>
                <a:ext uri="{FF2B5EF4-FFF2-40B4-BE49-F238E27FC236}">
                  <a16:creationId xmlns:a16="http://schemas.microsoft.com/office/drawing/2014/main" id="{272286C3-CF16-E88B-24DD-5952139EE484}"/>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5" name="Oval 215">
              <a:extLst>
                <a:ext uri="{FF2B5EF4-FFF2-40B4-BE49-F238E27FC236}">
                  <a16:creationId xmlns:a16="http://schemas.microsoft.com/office/drawing/2014/main" id="{3EC051FA-2D83-89CB-1133-1BBBB554D27E}"/>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6" name="Oval 216">
              <a:extLst>
                <a:ext uri="{FF2B5EF4-FFF2-40B4-BE49-F238E27FC236}">
                  <a16:creationId xmlns:a16="http://schemas.microsoft.com/office/drawing/2014/main" id="{BCE7FD00-B394-7055-99AD-71F6F9BC8AC0}"/>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817" name="Oval 217">
              <a:extLst>
                <a:ext uri="{FF2B5EF4-FFF2-40B4-BE49-F238E27FC236}">
                  <a16:creationId xmlns:a16="http://schemas.microsoft.com/office/drawing/2014/main" id="{DE102064-CEC0-82D6-0271-553044F94A21}"/>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grpSp>
      <p:sp>
        <p:nvSpPr>
          <p:cNvPr id="153818" name="Rectangle 218">
            <a:extLst>
              <a:ext uri="{FF2B5EF4-FFF2-40B4-BE49-F238E27FC236}">
                <a16:creationId xmlns:a16="http://schemas.microsoft.com/office/drawing/2014/main" id="{8A4FC8A2-54FC-1E20-15EC-59C8D51F8D78}"/>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EBB7D76-816D-4258-BF9A-0A184140DAFA}" type="slidenum">
              <a:rPr lang="en-US" altLang="en-US"/>
              <a:pPr/>
              <a:t>‹#›</a:t>
            </a:fld>
            <a:endParaRPr lang="en-US" altLang="en-US"/>
          </a:p>
        </p:txBody>
      </p:sp>
      <p:sp>
        <p:nvSpPr>
          <p:cNvPr id="153819" name="Rectangle 219">
            <a:extLst>
              <a:ext uri="{FF2B5EF4-FFF2-40B4-BE49-F238E27FC236}">
                <a16:creationId xmlns:a16="http://schemas.microsoft.com/office/drawing/2014/main" id="{E03528E0-5188-AFFB-8097-53C59B0198C2}"/>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53820" name="Rectangle 220">
            <a:extLst>
              <a:ext uri="{FF2B5EF4-FFF2-40B4-BE49-F238E27FC236}">
                <a16:creationId xmlns:a16="http://schemas.microsoft.com/office/drawing/2014/main" id="{D9BBD689-63C8-434F-5180-4493AB4FCE84}"/>
              </a:ext>
            </a:extLst>
          </p:cNvPr>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53821" name="Rectangle 221">
            <a:extLst>
              <a:ext uri="{FF2B5EF4-FFF2-40B4-BE49-F238E27FC236}">
                <a16:creationId xmlns:a16="http://schemas.microsoft.com/office/drawing/2014/main" id="{7B518314-1BA2-4F7A-F9BC-5CEF16198B0D}"/>
              </a:ext>
            </a:extLst>
          </p:cNvPr>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822" name="Rectangle 222">
            <a:extLst>
              <a:ext uri="{FF2B5EF4-FFF2-40B4-BE49-F238E27FC236}">
                <a16:creationId xmlns:a16="http://schemas.microsoft.com/office/drawing/2014/main" id="{7E012C12-DEFE-DB85-4561-002229F07C33}"/>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4490"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9DAAA51F-00D7-468B-B52B-4692EFECE122}"/>
              </a:ext>
            </a:extLst>
          </p:cNvPr>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6675" name="Rectangle 3">
            <a:extLst>
              <a:ext uri="{FF2B5EF4-FFF2-40B4-BE49-F238E27FC236}">
                <a16:creationId xmlns:a16="http://schemas.microsoft.com/office/drawing/2014/main" id="{5742129D-ADE9-FDE4-2B30-E6FEDC94DB50}"/>
              </a:ext>
            </a:extLst>
          </p:cNvPr>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a:extLst>
              <a:ext uri="{FF2B5EF4-FFF2-40B4-BE49-F238E27FC236}">
                <a16:creationId xmlns:a16="http://schemas.microsoft.com/office/drawing/2014/main" id="{FD79D8A5-2216-74A0-99DC-5ACC11D86B66}"/>
              </a:ext>
            </a:extLst>
          </p:cNvPr>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56677" name="Rectangle 5">
            <a:extLst>
              <a:ext uri="{FF2B5EF4-FFF2-40B4-BE49-F238E27FC236}">
                <a16:creationId xmlns:a16="http://schemas.microsoft.com/office/drawing/2014/main" id="{464FD184-2CD7-AAF3-1157-56B45D44B87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56678" name="Rectangle 6">
            <a:extLst>
              <a:ext uri="{FF2B5EF4-FFF2-40B4-BE49-F238E27FC236}">
                <a16:creationId xmlns:a16="http://schemas.microsoft.com/office/drawing/2014/main" id="{CFC19406-0DA2-133D-F685-E1422944B062}"/>
              </a:ext>
            </a:extLst>
          </p:cNvPr>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43F8B0B-6D1B-406E-8793-134DB0375E8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F91CA043-68C6-9655-777E-9C6F503E8FF1}"/>
              </a:ext>
            </a:extLst>
          </p:cNvPr>
          <p:cNvGrpSpPr>
            <a:grpSpLocks/>
          </p:cNvGrpSpPr>
          <p:nvPr/>
        </p:nvGrpSpPr>
        <p:grpSpPr bwMode="auto">
          <a:xfrm>
            <a:off x="-609600" y="762000"/>
            <a:ext cx="7542213" cy="6029325"/>
            <a:chOff x="-384" y="480"/>
            <a:chExt cx="4751" cy="3798"/>
          </a:xfrm>
        </p:grpSpPr>
        <p:grpSp>
          <p:nvGrpSpPr>
            <p:cNvPr id="8200" name="Group 3">
              <a:extLst>
                <a:ext uri="{FF2B5EF4-FFF2-40B4-BE49-F238E27FC236}">
                  <a16:creationId xmlns:a16="http://schemas.microsoft.com/office/drawing/2014/main" id="{1193CCC8-D80F-9F1E-CF7C-40E10D1CD051}"/>
                </a:ext>
              </a:extLst>
            </p:cNvPr>
            <p:cNvGrpSpPr>
              <a:grpSpLocks/>
            </p:cNvGrpSpPr>
            <p:nvPr/>
          </p:nvGrpSpPr>
          <p:grpSpPr bwMode="auto">
            <a:xfrm>
              <a:off x="-384" y="480"/>
              <a:ext cx="4751" cy="3798"/>
              <a:chOff x="0" y="522"/>
              <a:chExt cx="4751" cy="3798"/>
            </a:xfrm>
          </p:grpSpPr>
          <p:grpSp>
            <p:nvGrpSpPr>
              <p:cNvPr id="8214" name="Group 4">
                <a:extLst>
                  <a:ext uri="{FF2B5EF4-FFF2-40B4-BE49-F238E27FC236}">
                    <a16:creationId xmlns:a16="http://schemas.microsoft.com/office/drawing/2014/main" id="{0066BF1B-2F4D-0F9F-2F70-8E0323D2640F}"/>
                  </a:ext>
                </a:extLst>
              </p:cNvPr>
              <p:cNvGrpSpPr>
                <a:grpSpLocks/>
              </p:cNvGrpSpPr>
              <p:nvPr userDrawn="1"/>
            </p:nvGrpSpPr>
            <p:grpSpPr bwMode="auto">
              <a:xfrm>
                <a:off x="0" y="522"/>
                <a:ext cx="4751" cy="3794"/>
                <a:chOff x="0" y="522"/>
                <a:chExt cx="4751" cy="3794"/>
              </a:xfrm>
            </p:grpSpPr>
            <p:sp>
              <p:nvSpPr>
                <p:cNvPr id="8228" name="Freeform 5">
                  <a:extLst>
                    <a:ext uri="{FF2B5EF4-FFF2-40B4-BE49-F238E27FC236}">
                      <a16:creationId xmlns:a16="http://schemas.microsoft.com/office/drawing/2014/main" id="{68D3EE57-D8B2-7990-F065-B2BE3D4D1AB0}"/>
                    </a:ext>
                  </a:extLst>
                </p:cNvPr>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29" name="Group 6">
                  <a:extLst>
                    <a:ext uri="{FF2B5EF4-FFF2-40B4-BE49-F238E27FC236}">
                      <a16:creationId xmlns:a16="http://schemas.microsoft.com/office/drawing/2014/main" id="{B81A542F-2652-452B-5761-96C064348FC8}"/>
                    </a:ext>
                  </a:extLst>
                </p:cNvPr>
                <p:cNvGrpSpPr>
                  <a:grpSpLocks/>
                </p:cNvGrpSpPr>
                <p:nvPr userDrawn="1"/>
              </p:nvGrpSpPr>
              <p:grpSpPr bwMode="auto">
                <a:xfrm>
                  <a:off x="0" y="522"/>
                  <a:ext cx="4751" cy="3794"/>
                  <a:chOff x="0" y="522"/>
                  <a:chExt cx="4751" cy="3794"/>
                </a:xfrm>
              </p:grpSpPr>
              <p:sp>
                <p:nvSpPr>
                  <p:cNvPr id="8230" name="Freeform 7">
                    <a:extLst>
                      <a:ext uri="{FF2B5EF4-FFF2-40B4-BE49-F238E27FC236}">
                        <a16:creationId xmlns:a16="http://schemas.microsoft.com/office/drawing/2014/main" id="{F1E33145-E6BB-4CCB-52FE-082B5F6DB851}"/>
                      </a:ext>
                    </a:extLst>
                  </p:cNvPr>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8">
                    <a:extLst>
                      <a:ext uri="{FF2B5EF4-FFF2-40B4-BE49-F238E27FC236}">
                        <a16:creationId xmlns:a16="http://schemas.microsoft.com/office/drawing/2014/main" id="{46696867-9B5D-1911-BEC4-F660C4E783B6}"/>
                      </a:ext>
                    </a:extLst>
                  </p:cNvPr>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9">
                    <a:extLst>
                      <a:ext uri="{FF2B5EF4-FFF2-40B4-BE49-F238E27FC236}">
                        <a16:creationId xmlns:a16="http://schemas.microsoft.com/office/drawing/2014/main" id="{F8447DC4-93B5-4429-8671-FD4530A8F878}"/>
                      </a:ext>
                    </a:extLst>
                  </p:cNvPr>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33" name="Group 10">
                    <a:extLst>
                      <a:ext uri="{FF2B5EF4-FFF2-40B4-BE49-F238E27FC236}">
                        <a16:creationId xmlns:a16="http://schemas.microsoft.com/office/drawing/2014/main" id="{6309BCFE-518B-0DE3-1268-5D46FF289158}"/>
                      </a:ext>
                    </a:extLst>
                  </p:cNvPr>
                  <p:cNvGrpSpPr>
                    <a:grpSpLocks/>
                  </p:cNvGrpSpPr>
                  <p:nvPr userDrawn="1"/>
                </p:nvGrpSpPr>
                <p:grpSpPr bwMode="auto">
                  <a:xfrm>
                    <a:off x="0" y="522"/>
                    <a:ext cx="4751" cy="3794"/>
                    <a:chOff x="0" y="522"/>
                    <a:chExt cx="4751" cy="3794"/>
                  </a:xfrm>
                </p:grpSpPr>
                <p:sp>
                  <p:nvSpPr>
                    <p:cNvPr id="8234" name="Freeform 11">
                      <a:extLst>
                        <a:ext uri="{FF2B5EF4-FFF2-40B4-BE49-F238E27FC236}">
                          <a16:creationId xmlns:a16="http://schemas.microsoft.com/office/drawing/2014/main" id="{ED2DB183-4AE9-11FF-979D-3198C936E21C}"/>
                        </a:ext>
                      </a:extLst>
                    </p:cNvPr>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35" name="Group 12">
                      <a:extLst>
                        <a:ext uri="{FF2B5EF4-FFF2-40B4-BE49-F238E27FC236}">
                          <a16:creationId xmlns:a16="http://schemas.microsoft.com/office/drawing/2014/main" id="{33EFD17D-1091-BF60-6FDD-BB709716C0CB}"/>
                        </a:ext>
                      </a:extLst>
                    </p:cNvPr>
                    <p:cNvGrpSpPr>
                      <a:grpSpLocks/>
                    </p:cNvGrpSpPr>
                    <p:nvPr userDrawn="1"/>
                  </p:nvGrpSpPr>
                  <p:grpSpPr bwMode="auto">
                    <a:xfrm>
                      <a:off x="0" y="659"/>
                      <a:ext cx="4751" cy="3657"/>
                      <a:chOff x="0" y="659"/>
                      <a:chExt cx="4751" cy="3657"/>
                    </a:xfrm>
                  </p:grpSpPr>
                  <p:sp>
                    <p:nvSpPr>
                      <p:cNvPr id="8236" name="Freeform 13">
                        <a:extLst>
                          <a:ext uri="{FF2B5EF4-FFF2-40B4-BE49-F238E27FC236}">
                            <a16:creationId xmlns:a16="http://schemas.microsoft.com/office/drawing/2014/main" id="{E523F436-B11B-40ED-5E02-E64DBB7454A7}"/>
                          </a:ext>
                        </a:extLst>
                      </p:cNvPr>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37" name="Group 14">
                        <a:extLst>
                          <a:ext uri="{FF2B5EF4-FFF2-40B4-BE49-F238E27FC236}">
                            <a16:creationId xmlns:a16="http://schemas.microsoft.com/office/drawing/2014/main" id="{3FFABE2E-1B40-0554-63DE-1A029473499C}"/>
                          </a:ext>
                        </a:extLst>
                      </p:cNvPr>
                      <p:cNvGrpSpPr>
                        <a:grpSpLocks/>
                      </p:cNvGrpSpPr>
                      <p:nvPr userDrawn="1"/>
                    </p:nvGrpSpPr>
                    <p:grpSpPr bwMode="auto">
                      <a:xfrm>
                        <a:off x="0" y="808"/>
                        <a:ext cx="4751" cy="3508"/>
                        <a:chOff x="-400" y="808"/>
                        <a:chExt cx="4751" cy="3508"/>
                      </a:xfrm>
                    </p:grpSpPr>
                    <p:sp>
                      <p:nvSpPr>
                        <p:cNvPr id="8238" name="Line 15">
                          <a:extLst>
                            <a:ext uri="{FF2B5EF4-FFF2-40B4-BE49-F238E27FC236}">
                              <a16:creationId xmlns:a16="http://schemas.microsoft.com/office/drawing/2014/main" id="{E768E4CC-A1F0-D81D-203B-8EBA447BECDA}"/>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16">
                          <a:extLst>
                            <a:ext uri="{FF2B5EF4-FFF2-40B4-BE49-F238E27FC236}">
                              <a16:creationId xmlns:a16="http://schemas.microsoft.com/office/drawing/2014/main" id="{C051FE98-4C73-2F8B-D25B-4D953D67A2EF}"/>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17">
                          <a:extLst>
                            <a:ext uri="{FF2B5EF4-FFF2-40B4-BE49-F238E27FC236}">
                              <a16:creationId xmlns:a16="http://schemas.microsoft.com/office/drawing/2014/main" id="{57342E64-5B43-8AC1-4908-5467AF77627F}"/>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18">
                          <a:extLst>
                            <a:ext uri="{FF2B5EF4-FFF2-40B4-BE49-F238E27FC236}">
                              <a16:creationId xmlns:a16="http://schemas.microsoft.com/office/drawing/2014/main" id="{D712A075-BFC1-3D42-3162-205940D16AA6}"/>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19">
                          <a:extLst>
                            <a:ext uri="{FF2B5EF4-FFF2-40B4-BE49-F238E27FC236}">
                              <a16:creationId xmlns:a16="http://schemas.microsoft.com/office/drawing/2014/main" id="{6CDC51FE-63C4-4553-56FD-4C9933587587}"/>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20">
                          <a:extLst>
                            <a:ext uri="{FF2B5EF4-FFF2-40B4-BE49-F238E27FC236}">
                              <a16:creationId xmlns:a16="http://schemas.microsoft.com/office/drawing/2014/main" id="{2B4303AC-B399-CC9B-EA1F-D362A84C12A5}"/>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21">
                          <a:extLst>
                            <a:ext uri="{FF2B5EF4-FFF2-40B4-BE49-F238E27FC236}">
                              <a16:creationId xmlns:a16="http://schemas.microsoft.com/office/drawing/2014/main" id="{2F50F4A4-97E8-7F87-E793-A50A5E97D793}"/>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22">
                          <a:extLst>
                            <a:ext uri="{FF2B5EF4-FFF2-40B4-BE49-F238E27FC236}">
                              <a16:creationId xmlns:a16="http://schemas.microsoft.com/office/drawing/2014/main" id="{C525834B-5045-B375-D9A7-EFB2713F7D3C}"/>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23">
                          <a:extLst>
                            <a:ext uri="{FF2B5EF4-FFF2-40B4-BE49-F238E27FC236}">
                              <a16:creationId xmlns:a16="http://schemas.microsoft.com/office/drawing/2014/main" id="{9A15B083-1BCA-0B4E-EE42-5AB454F070E2}"/>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24">
                          <a:extLst>
                            <a:ext uri="{FF2B5EF4-FFF2-40B4-BE49-F238E27FC236}">
                              <a16:creationId xmlns:a16="http://schemas.microsoft.com/office/drawing/2014/main" id="{EE4FE258-643E-6146-09DC-0BCC70E8D2A4}"/>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25">
                          <a:extLst>
                            <a:ext uri="{FF2B5EF4-FFF2-40B4-BE49-F238E27FC236}">
                              <a16:creationId xmlns:a16="http://schemas.microsoft.com/office/drawing/2014/main" id="{760EAEF2-C570-F955-5D20-4553DE7D1B4F}"/>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26">
                          <a:extLst>
                            <a:ext uri="{FF2B5EF4-FFF2-40B4-BE49-F238E27FC236}">
                              <a16:creationId xmlns:a16="http://schemas.microsoft.com/office/drawing/2014/main" id="{33E2DA2C-ED43-E5E6-DBC0-35083A958ED6}"/>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27">
                          <a:extLst>
                            <a:ext uri="{FF2B5EF4-FFF2-40B4-BE49-F238E27FC236}">
                              <a16:creationId xmlns:a16="http://schemas.microsoft.com/office/drawing/2014/main" id="{C80BAD66-6BDD-BC50-1381-2C2E5F6EBC1F}"/>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Line 28">
                          <a:extLst>
                            <a:ext uri="{FF2B5EF4-FFF2-40B4-BE49-F238E27FC236}">
                              <a16:creationId xmlns:a16="http://schemas.microsoft.com/office/drawing/2014/main" id="{7E1024DE-805E-FFAA-7464-09C5F9F8F166}"/>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Line 29">
                          <a:extLst>
                            <a:ext uri="{FF2B5EF4-FFF2-40B4-BE49-F238E27FC236}">
                              <a16:creationId xmlns:a16="http://schemas.microsoft.com/office/drawing/2014/main" id="{35F59C33-23C7-5171-17F9-4192DFF77AA1}"/>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3" name="Line 30">
                          <a:extLst>
                            <a:ext uri="{FF2B5EF4-FFF2-40B4-BE49-F238E27FC236}">
                              <a16:creationId xmlns:a16="http://schemas.microsoft.com/office/drawing/2014/main" id="{5A6D4BAE-C3B1-662D-C59C-A7215A807DBD}"/>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4" name="Line 31">
                          <a:extLst>
                            <a:ext uri="{FF2B5EF4-FFF2-40B4-BE49-F238E27FC236}">
                              <a16:creationId xmlns:a16="http://schemas.microsoft.com/office/drawing/2014/main" id="{8243A689-B72D-C1CA-FBAD-3DF46598D9B8}"/>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32">
                          <a:extLst>
                            <a:ext uri="{FF2B5EF4-FFF2-40B4-BE49-F238E27FC236}">
                              <a16:creationId xmlns:a16="http://schemas.microsoft.com/office/drawing/2014/main" id="{28E668DE-F1C6-C950-5260-D525BD085F12}"/>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6" name="Line 33">
                          <a:extLst>
                            <a:ext uri="{FF2B5EF4-FFF2-40B4-BE49-F238E27FC236}">
                              <a16:creationId xmlns:a16="http://schemas.microsoft.com/office/drawing/2014/main" id="{CC620487-77C1-CFD5-3E63-ED1B531D9092}"/>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7" name="Line 34">
                          <a:extLst>
                            <a:ext uri="{FF2B5EF4-FFF2-40B4-BE49-F238E27FC236}">
                              <a16:creationId xmlns:a16="http://schemas.microsoft.com/office/drawing/2014/main" id="{DB34B08C-EA92-483C-1597-4FFECD24BDF5}"/>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8" name="Line 35">
                          <a:extLst>
                            <a:ext uri="{FF2B5EF4-FFF2-40B4-BE49-F238E27FC236}">
                              <a16:creationId xmlns:a16="http://schemas.microsoft.com/office/drawing/2014/main" id="{30AD5F1B-EAF3-18B1-60C7-4591C75C9A0E}"/>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9" name="Line 36">
                          <a:extLst>
                            <a:ext uri="{FF2B5EF4-FFF2-40B4-BE49-F238E27FC236}">
                              <a16:creationId xmlns:a16="http://schemas.microsoft.com/office/drawing/2014/main" id="{9EC60412-D7C2-B133-FE6E-695A312DFFA0}"/>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0" name="Line 37">
                          <a:extLst>
                            <a:ext uri="{FF2B5EF4-FFF2-40B4-BE49-F238E27FC236}">
                              <a16:creationId xmlns:a16="http://schemas.microsoft.com/office/drawing/2014/main" id="{CABDE544-DF53-D79F-D76C-8D0F6420934D}"/>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1" name="Line 38">
                          <a:extLst>
                            <a:ext uri="{FF2B5EF4-FFF2-40B4-BE49-F238E27FC236}">
                              <a16:creationId xmlns:a16="http://schemas.microsoft.com/office/drawing/2014/main" id="{D57194DC-E810-02CE-FE09-C44F06799918}"/>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2" name="Line 39">
                          <a:extLst>
                            <a:ext uri="{FF2B5EF4-FFF2-40B4-BE49-F238E27FC236}">
                              <a16:creationId xmlns:a16="http://schemas.microsoft.com/office/drawing/2014/main" id="{90F6361B-0857-55DD-A007-D4B5EE1A1C8D}"/>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3" name="Line 40">
                          <a:extLst>
                            <a:ext uri="{FF2B5EF4-FFF2-40B4-BE49-F238E27FC236}">
                              <a16:creationId xmlns:a16="http://schemas.microsoft.com/office/drawing/2014/main" id="{3BCA8DC7-6389-5986-9224-63AE94E7F936}"/>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4" name="Line 41">
                          <a:extLst>
                            <a:ext uri="{FF2B5EF4-FFF2-40B4-BE49-F238E27FC236}">
                              <a16:creationId xmlns:a16="http://schemas.microsoft.com/office/drawing/2014/main" id="{8DC1DC0A-EE61-8F75-393C-4618DF071ACD}"/>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5" name="Line 42">
                          <a:extLst>
                            <a:ext uri="{FF2B5EF4-FFF2-40B4-BE49-F238E27FC236}">
                              <a16:creationId xmlns:a16="http://schemas.microsoft.com/office/drawing/2014/main" id="{3C8DC819-250B-935A-AB90-E811A688689D}"/>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6" name="Line 43">
                          <a:extLst>
                            <a:ext uri="{FF2B5EF4-FFF2-40B4-BE49-F238E27FC236}">
                              <a16:creationId xmlns:a16="http://schemas.microsoft.com/office/drawing/2014/main" id="{01A4E405-92EE-1C49-D43B-E02D3D92BC45}"/>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7" name="Line 44">
                          <a:extLst>
                            <a:ext uri="{FF2B5EF4-FFF2-40B4-BE49-F238E27FC236}">
                              <a16:creationId xmlns:a16="http://schemas.microsoft.com/office/drawing/2014/main" id="{161E9A4D-1DC0-A6A4-19AD-D8469054F4B3}"/>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8" name="Line 45">
                          <a:extLst>
                            <a:ext uri="{FF2B5EF4-FFF2-40B4-BE49-F238E27FC236}">
                              <a16:creationId xmlns:a16="http://schemas.microsoft.com/office/drawing/2014/main" id="{FE0D3835-6380-C60C-A459-C783246E3210}"/>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9" name="Line 46">
                          <a:extLst>
                            <a:ext uri="{FF2B5EF4-FFF2-40B4-BE49-F238E27FC236}">
                              <a16:creationId xmlns:a16="http://schemas.microsoft.com/office/drawing/2014/main" id="{1BD866EF-E652-22D8-DDDA-9C0897FE7CD4}"/>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0" name="Line 47">
                          <a:extLst>
                            <a:ext uri="{FF2B5EF4-FFF2-40B4-BE49-F238E27FC236}">
                              <a16:creationId xmlns:a16="http://schemas.microsoft.com/office/drawing/2014/main" id="{1CFEA28C-56DE-C878-1F9A-D365D2F6F5C8}"/>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1" name="Line 48">
                          <a:extLst>
                            <a:ext uri="{FF2B5EF4-FFF2-40B4-BE49-F238E27FC236}">
                              <a16:creationId xmlns:a16="http://schemas.microsoft.com/office/drawing/2014/main" id="{AAD6BD96-B8D6-A66E-AED4-46F0287A9245}"/>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2" name="Line 49">
                          <a:extLst>
                            <a:ext uri="{FF2B5EF4-FFF2-40B4-BE49-F238E27FC236}">
                              <a16:creationId xmlns:a16="http://schemas.microsoft.com/office/drawing/2014/main" id="{6D995F18-64E2-DB19-FC84-AE6FF07C15C6}"/>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3" name="Freeform 50">
                          <a:extLst>
                            <a:ext uri="{FF2B5EF4-FFF2-40B4-BE49-F238E27FC236}">
                              <a16:creationId xmlns:a16="http://schemas.microsoft.com/office/drawing/2014/main" id="{401DC207-1503-A710-65ED-B8AF4A8BD73F}"/>
                            </a:ext>
                          </a:extLst>
                        </p:cNvPr>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8274" name="Group 51">
                          <a:extLst>
                            <a:ext uri="{FF2B5EF4-FFF2-40B4-BE49-F238E27FC236}">
                              <a16:creationId xmlns:a16="http://schemas.microsoft.com/office/drawing/2014/main" id="{0AE49AA3-F349-D7F1-A04A-382432780BB3}"/>
                            </a:ext>
                          </a:extLst>
                        </p:cNvPr>
                        <p:cNvGrpSpPr>
                          <a:grpSpLocks/>
                        </p:cNvGrpSpPr>
                        <p:nvPr userDrawn="1"/>
                      </p:nvGrpSpPr>
                      <p:grpSpPr bwMode="auto">
                        <a:xfrm>
                          <a:off x="0" y="1812"/>
                          <a:ext cx="3672" cy="2049"/>
                          <a:chOff x="5" y="1816"/>
                          <a:chExt cx="3672" cy="2049"/>
                        </a:xfrm>
                      </p:grpSpPr>
                      <p:sp>
                        <p:nvSpPr>
                          <p:cNvPr id="8311" name="Oval 52">
                            <a:extLst>
                              <a:ext uri="{FF2B5EF4-FFF2-40B4-BE49-F238E27FC236}">
                                <a16:creationId xmlns:a16="http://schemas.microsoft.com/office/drawing/2014/main" id="{C76703CA-4AE8-C5A6-BD60-2A4FE390EB5A}"/>
                              </a:ext>
                            </a:extLst>
                          </p:cNvPr>
                          <p:cNvSpPr>
                            <a:spLocks noChangeArrowheads="1"/>
                          </p:cNvSpPr>
                          <p:nvPr userDrawn="1"/>
                        </p:nvSpPr>
                        <p:spPr bwMode="hidden">
                          <a:xfrm rot="-2819839">
                            <a:off x="1544" y="2868"/>
                            <a:ext cx="161" cy="28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2" name="Oval 53">
                            <a:extLst>
                              <a:ext uri="{FF2B5EF4-FFF2-40B4-BE49-F238E27FC236}">
                                <a16:creationId xmlns:a16="http://schemas.microsoft.com/office/drawing/2014/main" id="{C28C2F37-762A-DA99-8875-7C86435B0335}"/>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3" name="Oval 54">
                            <a:extLst>
                              <a:ext uri="{FF2B5EF4-FFF2-40B4-BE49-F238E27FC236}">
                                <a16:creationId xmlns:a16="http://schemas.microsoft.com/office/drawing/2014/main" id="{E6F782AB-5703-1FEC-8A30-F9C7E02FD1EC}"/>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4" name="Oval 55">
                            <a:extLst>
                              <a:ext uri="{FF2B5EF4-FFF2-40B4-BE49-F238E27FC236}">
                                <a16:creationId xmlns:a16="http://schemas.microsoft.com/office/drawing/2014/main" id="{63F95D28-E1C7-D61D-13CB-6CDA45D342FB}"/>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5" name="Oval 56">
                            <a:extLst>
                              <a:ext uri="{FF2B5EF4-FFF2-40B4-BE49-F238E27FC236}">
                                <a16:creationId xmlns:a16="http://schemas.microsoft.com/office/drawing/2014/main" id="{334A8676-5D5B-292E-C796-5C305C992B6C}"/>
                              </a:ext>
                            </a:extLst>
                          </p:cNvPr>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6" name="Oval 57">
                            <a:extLst>
                              <a:ext uri="{FF2B5EF4-FFF2-40B4-BE49-F238E27FC236}">
                                <a16:creationId xmlns:a16="http://schemas.microsoft.com/office/drawing/2014/main" id="{8B8FCA51-6291-3CCF-4B32-BF224BDEC66F}"/>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7" name="Oval 58">
                            <a:extLst>
                              <a:ext uri="{FF2B5EF4-FFF2-40B4-BE49-F238E27FC236}">
                                <a16:creationId xmlns:a16="http://schemas.microsoft.com/office/drawing/2014/main" id="{DE3EEDAB-2263-C951-D5B2-2440C5E61C28}"/>
                              </a:ext>
                            </a:extLst>
                          </p:cNvPr>
                          <p:cNvSpPr>
                            <a:spLocks noChangeArrowheads="1"/>
                          </p:cNvSpPr>
                          <p:nvPr userDrawn="1"/>
                        </p:nvSpPr>
                        <p:spPr bwMode="hidden">
                          <a:xfrm rot="-2819839">
                            <a:off x="1158" y="1864"/>
                            <a:ext cx="1167" cy="2094"/>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8" name="Oval 59">
                            <a:extLst>
                              <a:ext uri="{FF2B5EF4-FFF2-40B4-BE49-F238E27FC236}">
                                <a16:creationId xmlns:a16="http://schemas.microsoft.com/office/drawing/2014/main" id="{99535953-6D65-C040-DD7D-FFC75B785B74}"/>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19" name="Oval 60">
                            <a:extLst>
                              <a:ext uri="{FF2B5EF4-FFF2-40B4-BE49-F238E27FC236}">
                                <a16:creationId xmlns:a16="http://schemas.microsoft.com/office/drawing/2014/main" id="{1AE8F82F-D1D6-9C33-D6AC-31737A613A20}"/>
                              </a:ext>
                            </a:extLst>
                          </p:cNvPr>
                          <p:cNvSpPr>
                            <a:spLocks noChangeArrowheads="1"/>
                          </p:cNvSpPr>
                          <p:nvPr userDrawn="1"/>
                        </p:nvSpPr>
                        <p:spPr bwMode="hidden">
                          <a:xfrm rot="-2819839">
                            <a:off x="1000" y="1535"/>
                            <a:ext cx="1563" cy="269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20" name="Oval 61">
                            <a:extLst>
                              <a:ext uri="{FF2B5EF4-FFF2-40B4-BE49-F238E27FC236}">
                                <a16:creationId xmlns:a16="http://schemas.microsoft.com/office/drawing/2014/main" id="{8CA0CA35-AAA8-C04F-FF31-E91F47205C72}"/>
                              </a:ext>
                            </a:extLst>
                          </p:cNvPr>
                          <p:cNvSpPr>
                            <a:spLocks noChangeArrowheads="1"/>
                          </p:cNvSpPr>
                          <p:nvPr userDrawn="1"/>
                        </p:nvSpPr>
                        <p:spPr bwMode="hidden">
                          <a:xfrm rot="-2819839">
                            <a:off x="935" y="1356"/>
                            <a:ext cx="1711" cy="3016"/>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21" name="Oval 62">
                            <a:extLst>
                              <a:ext uri="{FF2B5EF4-FFF2-40B4-BE49-F238E27FC236}">
                                <a16:creationId xmlns:a16="http://schemas.microsoft.com/office/drawing/2014/main" id="{497C419D-05D0-0A1F-3EA9-F944DB8576FA}"/>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22" name="Oval 63">
                            <a:extLst>
                              <a:ext uri="{FF2B5EF4-FFF2-40B4-BE49-F238E27FC236}">
                                <a16:creationId xmlns:a16="http://schemas.microsoft.com/office/drawing/2014/main" id="{DC050129-D11C-5BC5-57C7-15260362793F}"/>
                              </a:ext>
                            </a:extLst>
                          </p:cNvPr>
                          <p:cNvSpPr>
                            <a:spLocks noChangeArrowheads="1"/>
                          </p:cNvSpPr>
                          <p:nvPr userDrawn="1"/>
                        </p:nvSpPr>
                        <p:spPr bwMode="hidden">
                          <a:xfrm rot="-2780025">
                            <a:off x="820" y="1001"/>
                            <a:ext cx="2049" cy="3672"/>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8275" name="Line 64">
                          <a:extLst>
                            <a:ext uri="{FF2B5EF4-FFF2-40B4-BE49-F238E27FC236}">
                              <a16:creationId xmlns:a16="http://schemas.microsoft.com/office/drawing/2014/main" id="{E96B5180-8DF2-1B4B-97A3-147CD54F720C}"/>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6" name="Line 65">
                          <a:extLst>
                            <a:ext uri="{FF2B5EF4-FFF2-40B4-BE49-F238E27FC236}">
                              <a16:creationId xmlns:a16="http://schemas.microsoft.com/office/drawing/2014/main" id="{FF4FDC31-C4FD-C8EF-6F2C-305FC612CEC3}"/>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7" name="Line 66">
                          <a:extLst>
                            <a:ext uri="{FF2B5EF4-FFF2-40B4-BE49-F238E27FC236}">
                              <a16:creationId xmlns:a16="http://schemas.microsoft.com/office/drawing/2014/main" id="{D8EDF8B6-6613-2C49-DDF7-45CD655FD714}"/>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8" name="Line 67">
                          <a:extLst>
                            <a:ext uri="{FF2B5EF4-FFF2-40B4-BE49-F238E27FC236}">
                              <a16:creationId xmlns:a16="http://schemas.microsoft.com/office/drawing/2014/main" id="{C04A3D60-3155-17EA-9EFB-6221171176FC}"/>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9" name="Line 68">
                          <a:extLst>
                            <a:ext uri="{FF2B5EF4-FFF2-40B4-BE49-F238E27FC236}">
                              <a16:creationId xmlns:a16="http://schemas.microsoft.com/office/drawing/2014/main" id="{087607FD-1D8E-79F1-C685-4A06B18EA2D3}"/>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0" name="Line 69">
                          <a:extLst>
                            <a:ext uri="{FF2B5EF4-FFF2-40B4-BE49-F238E27FC236}">
                              <a16:creationId xmlns:a16="http://schemas.microsoft.com/office/drawing/2014/main" id="{D36FCC19-4A31-CC17-5F7A-D6146792BBA1}"/>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1" name="Line 70">
                          <a:extLst>
                            <a:ext uri="{FF2B5EF4-FFF2-40B4-BE49-F238E27FC236}">
                              <a16:creationId xmlns:a16="http://schemas.microsoft.com/office/drawing/2014/main" id="{8C398D92-677F-23C6-EBD0-60A5EE75594C}"/>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2" name="Line 71">
                          <a:extLst>
                            <a:ext uri="{FF2B5EF4-FFF2-40B4-BE49-F238E27FC236}">
                              <a16:creationId xmlns:a16="http://schemas.microsoft.com/office/drawing/2014/main" id="{CF4976A9-C663-2811-AC9F-6541273CCC20}"/>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3" name="Line 72">
                          <a:extLst>
                            <a:ext uri="{FF2B5EF4-FFF2-40B4-BE49-F238E27FC236}">
                              <a16:creationId xmlns:a16="http://schemas.microsoft.com/office/drawing/2014/main" id="{1035EFDF-98AF-955E-9FF3-D6445FBFFF14}"/>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4" name="Line 73">
                          <a:extLst>
                            <a:ext uri="{FF2B5EF4-FFF2-40B4-BE49-F238E27FC236}">
                              <a16:creationId xmlns:a16="http://schemas.microsoft.com/office/drawing/2014/main" id="{DC3637A4-F108-3C04-D338-8FBADBD5BD9C}"/>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5" name="Line 74">
                          <a:extLst>
                            <a:ext uri="{FF2B5EF4-FFF2-40B4-BE49-F238E27FC236}">
                              <a16:creationId xmlns:a16="http://schemas.microsoft.com/office/drawing/2014/main" id="{78CE7FA0-FADE-98EC-6AA4-22496646BF8E}"/>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6" name="Line 75">
                          <a:extLst>
                            <a:ext uri="{FF2B5EF4-FFF2-40B4-BE49-F238E27FC236}">
                              <a16:creationId xmlns:a16="http://schemas.microsoft.com/office/drawing/2014/main" id="{43C1C3F4-3132-A153-1C10-246CF4BBE71B}"/>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7" name="Line 76">
                          <a:extLst>
                            <a:ext uri="{FF2B5EF4-FFF2-40B4-BE49-F238E27FC236}">
                              <a16:creationId xmlns:a16="http://schemas.microsoft.com/office/drawing/2014/main" id="{CA694374-5365-4736-3015-5CE389EA1FB1}"/>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8" name="Line 77">
                          <a:extLst>
                            <a:ext uri="{FF2B5EF4-FFF2-40B4-BE49-F238E27FC236}">
                              <a16:creationId xmlns:a16="http://schemas.microsoft.com/office/drawing/2014/main" id="{9F4F711A-C671-F112-3FE2-7A88E3C75778}"/>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9" name="Line 78">
                          <a:extLst>
                            <a:ext uri="{FF2B5EF4-FFF2-40B4-BE49-F238E27FC236}">
                              <a16:creationId xmlns:a16="http://schemas.microsoft.com/office/drawing/2014/main" id="{C8921323-C5ED-C3BF-8A6F-B1B086891777}"/>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0" name="Line 79">
                          <a:extLst>
                            <a:ext uri="{FF2B5EF4-FFF2-40B4-BE49-F238E27FC236}">
                              <a16:creationId xmlns:a16="http://schemas.microsoft.com/office/drawing/2014/main" id="{885D0C8A-A13B-5918-9165-F6E0C135E59D}"/>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1" name="Line 80">
                          <a:extLst>
                            <a:ext uri="{FF2B5EF4-FFF2-40B4-BE49-F238E27FC236}">
                              <a16:creationId xmlns:a16="http://schemas.microsoft.com/office/drawing/2014/main" id="{74266763-1865-2D5C-0E65-1BB52F9AE72E}"/>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2" name="Line 81">
                          <a:extLst>
                            <a:ext uri="{FF2B5EF4-FFF2-40B4-BE49-F238E27FC236}">
                              <a16:creationId xmlns:a16="http://schemas.microsoft.com/office/drawing/2014/main" id="{C5BBE811-6BCE-EA3D-2575-5786DB7C6ED2}"/>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3" name="Line 82">
                          <a:extLst>
                            <a:ext uri="{FF2B5EF4-FFF2-40B4-BE49-F238E27FC236}">
                              <a16:creationId xmlns:a16="http://schemas.microsoft.com/office/drawing/2014/main" id="{5202A81B-B78E-00EA-7FC1-C125F5D025F0}"/>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 name="Line 83">
                          <a:extLst>
                            <a:ext uri="{FF2B5EF4-FFF2-40B4-BE49-F238E27FC236}">
                              <a16:creationId xmlns:a16="http://schemas.microsoft.com/office/drawing/2014/main" id="{F5BE8CE7-7771-1003-F160-FFD1713572A2}"/>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 name="Line 84">
                          <a:extLst>
                            <a:ext uri="{FF2B5EF4-FFF2-40B4-BE49-F238E27FC236}">
                              <a16:creationId xmlns:a16="http://schemas.microsoft.com/office/drawing/2014/main" id="{57E65EA2-FA1D-D384-2344-BA17A0D73356}"/>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 name="Line 85">
                          <a:extLst>
                            <a:ext uri="{FF2B5EF4-FFF2-40B4-BE49-F238E27FC236}">
                              <a16:creationId xmlns:a16="http://schemas.microsoft.com/office/drawing/2014/main" id="{A470B995-B015-80CC-4862-A6D015E08D54}"/>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 name="Line 86">
                          <a:extLst>
                            <a:ext uri="{FF2B5EF4-FFF2-40B4-BE49-F238E27FC236}">
                              <a16:creationId xmlns:a16="http://schemas.microsoft.com/office/drawing/2014/main" id="{C9ED77F1-77EF-C62B-E482-679071F03EBD}"/>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 name="Line 87">
                          <a:extLst>
                            <a:ext uri="{FF2B5EF4-FFF2-40B4-BE49-F238E27FC236}">
                              <a16:creationId xmlns:a16="http://schemas.microsoft.com/office/drawing/2014/main" id="{64E373DA-8F95-6B48-E4E5-2CED6746D013}"/>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 name="Line 88">
                          <a:extLst>
                            <a:ext uri="{FF2B5EF4-FFF2-40B4-BE49-F238E27FC236}">
                              <a16:creationId xmlns:a16="http://schemas.microsoft.com/office/drawing/2014/main" id="{6E93C6E3-0031-87C0-87EF-B3495874345E}"/>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0" name="Line 89">
                          <a:extLst>
                            <a:ext uri="{FF2B5EF4-FFF2-40B4-BE49-F238E27FC236}">
                              <a16:creationId xmlns:a16="http://schemas.microsoft.com/office/drawing/2014/main" id="{96968743-0503-0945-2B94-1565EFFDFCB7}"/>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1" name="Line 90">
                          <a:extLst>
                            <a:ext uri="{FF2B5EF4-FFF2-40B4-BE49-F238E27FC236}">
                              <a16:creationId xmlns:a16="http://schemas.microsoft.com/office/drawing/2014/main" id="{0C93BA97-4D44-E6AF-6644-17D0717B8350}"/>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2" name="Line 91">
                          <a:extLst>
                            <a:ext uri="{FF2B5EF4-FFF2-40B4-BE49-F238E27FC236}">
                              <a16:creationId xmlns:a16="http://schemas.microsoft.com/office/drawing/2014/main" id="{3EC06F9D-2944-334F-F44E-581F70E7006A}"/>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3" name="Line 92">
                          <a:extLst>
                            <a:ext uri="{FF2B5EF4-FFF2-40B4-BE49-F238E27FC236}">
                              <a16:creationId xmlns:a16="http://schemas.microsoft.com/office/drawing/2014/main" id="{38A36DE6-F4CD-BE55-EC6E-0E5A1178D250}"/>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4" name="Line 93">
                          <a:extLst>
                            <a:ext uri="{FF2B5EF4-FFF2-40B4-BE49-F238E27FC236}">
                              <a16:creationId xmlns:a16="http://schemas.microsoft.com/office/drawing/2014/main" id="{C3246761-3E40-D3E5-A7A3-66E758D10D1C}"/>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5" name="Line 94">
                          <a:extLst>
                            <a:ext uri="{FF2B5EF4-FFF2-40B4-BE49-F238E27FC236}">
                              <a16:creationId xmlns:a16="http://schemas.microsoft.com/office/drawing/2014/main" id="{07DBD1DA-0AA6-73AC-9548-F14732C60A38}"/>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6" name="Line 95">
                          <a:extLst>
                            <a:ext uri="{FF2B5EF4-FFF2-40B4-BE49-F238E27FC236}">
                              <a16:creationId xmlns:a16="http://schemas.microsoft.com/office/drawing/2014/main" id="{49CDABA8-175B-7142-46D1-115816CBEB07}"/>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7" name="Line 96">
                          <a:extLst>
                            <a:ext uri="{FF2B5EF4-FFF2-40B4-BE49-F238E27FC236}">
                              <a16:creationId xmlns:a16="http://schemas.microsoft.com/office/drawing/2014/main" id="{634668E2-DE2E-F5FB-5304-FC5284C1CD14}"/>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8" name="Line 97">
                          <a:extLst>
                            <a:ext uri="{FF2B5EF4-FFF2-40B4-BE49-F238E27FC236}">
                              <a16:creationId xmlns:a16="http://schemas.microsoft.com/office/drawing/2014/main" id="{BFD23818-35FA-C883-FC77-A9DEDA1EA7E2}"/>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9" name="Line 98">
                          <a:extLst>
                            <a:ext uri="{FF2B5EF4-FFF2-40B4-BE49-F238E27FC236}">
                              <a16:creationId xmlns:a16="http://schemas.microsoft.com/office/drawing/2014/main" id="{8EB8B745-0678-EC10-2F45-DBB5D078781E}"/>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0" name="Line 99">
                          <a:extLst>
                            <a:ext uri="{FF2B5EF4-FFF2-40B4-BE49-F238E27FC236}">
                              <a16:creationId xmlns:a16="http://schemas.microsoft.com/office/drawing/2014/main" id="{13014156-BB5E-9F8D-C55B-BB2AC2B60877}"/>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grpSp>
            <p:nvGrpSpPr>
              <p:cNvPr id="8215" name="Group 100">
                <a:extLst>
                  <a:ext uri="{FF2B5EF4-FFF2-40B4-BE49-F238E27FC236}">
                    <a16:creationId xmlns:a16="http://schemas.microsoft.com/office/drawing/2014/main" id="{31A139D4-BDE9-18DE-51F6-AE82FC354110}"/>
                  </a:ext>
                </a:extLst>
              </p:cNvPr>
              <p:cNvGrpSpPr>
                <a:grpSpLocks/>
              </p:cNvGrpSpPr>
              <p:nvPr userDrawn="1"/>
            </p:nvGrpSpPr>
            <p:grpSpPr bwMode="auto">
              <a:xfrm>
                <a:off x="402" y="1454"/>
                <a:ext cx="2787" cy="2866"/>
                <a:chOff x="2" y="1454"/>
                <a:chExt cx="2787" cy="2866"/>
              </a:xfrm>
            </p:grpSpPr>
            <p:sp>
              <p:nvSpPr>
                <p:cNvPr id="8216" name="Line 101">
                  <a:extLst>
                    <a:ext uri="{FF2B5EF4-FFF2-40B4-BE49-F238E27FC236}">
                      <a16:creationId xmlns:a16="http://schemas.microsoft.com/office/drawing/2014/main" id="{07CEF6C9-F2BD-5D8A-38B3-1B7C3DDF7D2A}"/>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102">
                  <a:extLst>
                    <a:ext uri="{FF2B5EF4-FFF2-40B4-BE49-F238E27FC236}">
                      <a16:creationId xmlns:a16="http://schemas.microsoft.com/office/drawing/2014/main" id="{D77A3E78-E382-8132-A243-3B841DF07884}"/>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18" name="Group 103">
                  <a:extLst>
                    <a:ext uri="{FF2B5EF4-FFF2-40B4-BE49-F238E27FC236}">
                      <a16:creationId xmlns:a16="http://schemas.microsoft.com/office/drawing/2014/main" id="{94E62B40-3F7C-88D0-04A6-4F4D7CA53F8A}"/>
                    </a:ext>
                  </a:extLst>
                </p:cNvPr>
                <p:cNvGrpSpPr>
                  <a:grpSpLocks/>
                </p:cNvGrpSpPr>
                <p:nvPr userDrawn="1"/>
              </p:nvGrpSpPr>
              <p:grpSpPr bwMode="auto">
                <a:xfrm>
                  <a:off x="2" y="2738"/>
                  <a:ext cx="1317" cy="1582"/>
                  <a:chOff x="2" y="2738"/>
                  <a:chExt cx="1317" cy="1582"/>
                </a:xfrm>
              </p:grpSpPr>
              <p:sp>
                <p:nvSpPr>
                  <p:cNvPr id="8219" name="Line 104">
                    <a:extLst>
                      <a:ext uri="{FF2B5EF4-FFF2-40B4-BE49-F238E27FC236}">
                        <a16:creationId xmlns:a16="http://schemas.microsoft.com/office/drawing/2014/main" id="{F8FAF478-D8F4-EBC8-F773-F4A50D1E9AA0}"/>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Freeform 105">
                    <a:extLst>
                      <a:ext uri="{FF2B5EF4-FFF2-40B4-BE49-F238E27FC236}">
                        <a16:creationId xmlns:a16="http://schemas.microsoft.com/office/drawing/2014/main" id="{588E1A21-154F-D2A3-6C03-8987D3D56CE3}"/>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1" name="Line 106">
                    <a:extLst>
                      <a:ext uri="{FF2B5EF4-FFF2-40B4-BE49-F238E27FC236}">
                        <a16:creationId xmlns:a16="http://schemas.microsoft.com/office/drawing/2014/main" id="{5C79FA97-D75D-036B-997F-AC082892CDBB}"/>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107">
                    <a:extLst>
                      <a:ext uri="{FF2B5EF4-FFF2-40B4-BE49-F238E27FC236}">
                        <a16:creationId xmlns:a16="http://schemas.microsoft.com/office/drawing/2014/main" id="{523E6FCA-E65A-8465-6802-D6D8C4D7E175}"/>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108">
                    <a:extLst>
                      <a:ext uri="{FF2B5EF4-FFF2-40B4-BE49-F238E27FC236}">
                        <a16:creationId xmlns:a16="http://schemas.microsoft.com/office/drawing/2014/main" id="{DD6F6B0C-6266-F50D-545E-A2146558B742}"/>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109">
                    <a:extLst>
                      <a:ext uri="{FF2B5EF4-FFF2-40B4-BE49-F238E27FC236}">
                        <a16:creationId xmlns:a16="http://schemas.microsoft.com/office/drawing/2014/main" id="{0E992885-4AB4-298A-0707-64F4B6C083BC}"/>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110">
                    <a:extLst>
                      <a:ext uri="{FF2B5EF4-FFF2-40B4-BE49-F238E27FC236}">
                        <a16:creationId xmlns:a16="http://schemas.microsoft.com/office/drawing/2014/main" id="{CF276648-1802-3194-2398-41CB8A1BF9B9}"/>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111">
                    <a:extLst>
                      <a:ext uri="{FF2B5EF4-FFF2-40B4-BE49-F238E27FC236}">
                        <a16:creationId xmlns:a16="http://schemas.microsoft.com/office/drawing/2014/main" id="{D978095E-1700-6818-667D-8F81B0CBCEF6}"/>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112">
                    <a:extLst>
                      <a:ext uri="{FF2B5EF4-FFF2-40B4-BE49-F238E27FC236}">
                        <a16:creationId xmlns:a16="http://schemas.microsoft.com/office/drawing/2014/main" id="{96325FFC-199B-BD9E-643A-89A1BAE0A6E5}"/>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8201" name="Group 113">
              <a:extLst>
                <a:ext uri="{FF2B5EF4-FFF2-40B4-BE49-F238E27FC236}">
                  <a16:creationId xmlns:a16="http://schemas.microsoft.com/office/drawing/2014/main" id="{D01093E0-FF88-3585-622C-5571CDB40D9F}"/>
                </a:ext>
              </a:extLst>
            </p:cNvPr>
            <p:cNvGrpSpPr>
              <a:grpSpLocks/>
            </p:cNvGrpSpPr>
            <p:nvPr userDrawn="1"/>
          </p:nvGrpSpPr>
          <p:grpSpPr bwMode="auto">
            <a:xfrm>
              <a:off x="16" y="1326"/>
              <a:ext cx="3325" cy="2948"/>
              <a:chOff x="16" y="1326"/>
              <a:chExt cx="3325" cy="2948"/>
            </a:xfrm>
          </p:grpSpPr>
          <p:sp>
            <p:nvSpPr>
              <p:cNvPr id="8202" name="Freeform 114">
                <a:extLst>
                  <a:ext uri="{FF2B5EF4-FFF2-40B4-BE49-F238E27FC236}">
                    <a16:creationId xmlns:a16="http://schemas.microsoft.com/office/drawing/2014/main" id="{1FE45E5E-019B-7025-39C9-867805C280E3}"/>
                  </a:ext>
                </a:extLst>
              </p:cNvPr>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5">
                <a:extLst>
                  <a:ext uri="{FF2B5EF4-FFF2-40B4-BE49-F238E27FC236}">
                    <a16:creationId xmlns:a16="http://schemas.microsoft.com/office/drawing/2014/main" id="{26EB86F7-CB84-36E8-D977-C09B972B049A}"/>
                  </a:ext>
                </a:extLst>
              </p:cNvPr>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Rectangle 116">
                <a:extLst>
                  <a:ext uri="{FF2B5EF4-FFF2-40B4-BE49-F238E27FC236}">
                    <a16:creationId xmlns:a16="http://schemas.microsoft.com/office/drawing/2014/main" id="{0C1C53D1-087F-B7EA-38AB-6794D3F9D1DB}"/>
                  </a:ext>
                </a:extLst>
              </p:cNvPr>
              <p:cNvSpPr>
                <a:spLocks noChangeArrowheads="1"/>
              </p:cNvSpPr>
              <p:nvPr/>
            </p:nvSpPr>
            <p:spPr bwMode="hidden">
              <a:xfrm rot="-2488720">
                <a:off x="1988" y="1919"/>
                <a:ext cx="1353"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5" name="Rectangle 117">
                <a:extLst>
                  <a:ext uri="{FF2B5EF4-FFF2-40B4-BE49-F238E27FC236}">
                    <a16:creationId xmlns:a16="http://schemas.microsoft.com/office/drawing/2014/main" id="{1D8A2ED8-A6F8-38AB-77E3-53FDEE6914CC}"/>
                  </a:ext>
                </a:extLst>
              </p:cNvPr>
              <p:cNvSpPr>
                <a:spLocks noChangeArrowheads="1"/>
              </p:cNvSpPr>
              <p:nvPr/>
            </p:nvSpPr>
            <p:spPr bwMode="hidden">
              <a:xfrm rot="-5087790">
                <a:off x="1964" y="2613"/>
                <a:ext cx="2217"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6" name="Rectangle 118">
                <a:extLst>
                  <a:ext uri="{FF2B5EF4-FFF2-40B4-BE49-F238E27FC236}">
                    <a16:creationId xmlns:a16="http://schemas.microsoft.com/office/drawing/2014/main" id="{ABF4D7DB-5A94-6DC1-7FD3-A58A02F777C1}"/>
                  </a:ext>
                </a:extLst>
              </p:cNvPr>
              <p:cNvSpPr>
                <a:spLocks noChangeArrowheads="1"/>
              </p:cNvSpPr>
              <p:nvPr/>
            </p:nvSpPr>
            <p:spPr bwMode="hidden">
              <a:xfrm rot="-3417299">
                <a:off x="1015" y="2698"/>
                <a:ext cx="2678"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7" name="Rectangle 119">
                <a:extLst>
                  <a:ext uri="{FF2B5EF4-FFF2-40B4-BE49-F238E27FC236}">
                    <a16:creationId xmlns:a16="http://schemas.microsoft.com/office/drawing/2014/main" id="{5F7A1F2B-6545-4154-D770-F47CF5E38B01}"/>
                  </a:ext>
                </a:extLst>
              </p:cNvPr>
              <p:cNvSpPr>
                <a:spLocks noChangeArrowheads="1"/>
              </p:cNvSpPr>
              <p:nvPr/>
            </p:nvSpPr>
            <p:spPr bwMode="hidden">
              <a:xfrm rot="-835848">
                <a:off x="688" y="1748"/>
                <a:ext cx="2390" cy="1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8208" name="Group 120">
                <a:extLst>
                  <a:ext uri="{FF2B5EF4-FFF2-40B4-BE49-F238E27FC236}">
                    <a16:creationId xmlns:a16="http://schemas.microsoft.com/office/drawing/2014/main" id="{73D1802E-F6DB-BD14-6DF5-8334B5F340D7}"/>
                  </a:ext>
                </a:extLst>
              </p:cNvPr>
              <p:cNvGrpSpPr>
                <a:grpSpLocks noChangeAspect="1"/>
              </p:cNvGrpSpPr>
              <p:nvPr/>
            </p:nvGrpSpPr>
            <p:grpSpPr bwMode="auto">
              <a:xfrm>
                <a:off x="3046" y="1326"/>
                <a:ext cx="259" cy="299"/>
                <a:chOff x="3042" y="1265"/>
                <a:chExt cx="367" cy="424"/>
              </a:xfrm>
            </p:grpSpPr>
            <p:sp>
              <p:nvSpPr>
                <p:cNvPr id="162937" name="Oval 121">
                  <a:extLst>
                    <a:ext uri="{FF2B5EF4-FFF2-40B4-BE49-F238E27FC236}">
                      <a16:creationId xmlns:a16="http://schemas.microsoft.com/office/drawing/2014/main" id="{72A347DE-411D-C8EC-CD86-968143D43F4F}"/>
                    </a:ext>
                  </a:extLst>
                </p:cNvPr>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eaLnBrk="1" hangingPunct="1">
                    <a:defRPr/>
                  </a:pPr>
                  <a:endParaRPr lang="en-US">
                    <a:latin typeface="Arial" charset="0"/>
                  </a:endParaRPr>
                </a:p>
              </p:txBody>
            </p:sp>
            <p:sp>
              <p:nvSpPr>
                <p:cNvPr id="162938" name="Freeform 122">
                  <a:extLst>
                    <a:ext uri="{FF2B5EF4-FFF2-40B4-BE49-F238E27FC236}">
                      <a16:creationId xmlns:a16="http://schemas.microsoft.com/office/drawing/2014/main" id="{FFF2FF71-CF91-D3CA-2B15-337F8670818B}"/>
                    </a:ext>
                  </a:extLst>
                </p:cNvPr>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62939" name="Freeform 123">
                  <a:extLst>
                    <a:ext uri="{FF2B5EF4-FFF2-40B4-BE49-F238E27FC236}">
                      <a16:creationId xmlns:a16="http://schemas.microsoft.com/office/drawing/2014/main" id="{1546D53C-C1BA-AAAB-A4B9-CFE62D45CB27}"/>
                    </a:ext>
                  </a:extLst>
                </p:cNvPr>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62940" name="Freeform 124">
                  <a:extLst>
                    <a:ext uri="{FF2B5EF4-FFF2-40B4-BE49-F238E27FC236}">
                      <a16:creationId xmlns:a16="http://schemas.microsoft.com/office/drawing/2014/main" id="{A2D833E7-E307-D231-2D5B-55C2B8FF19DE}"/>
                    </a:ext>
                  </a:extLst>
                </p:cNvPr>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62941" name="Freeform 125">
                  <a:extLst>
                    <a:ext uri="{FF2B5EF4-FFF2-40B4-BE49-F238E27FC236}">
                      <a16:creationId xmlns:a16="http://schemas.microsoft.com/office/drawing/2014/main" id="{91B6BD15-AE1A-60C5-7C29-B73B43801B20}"/>
                    </a:ext>
                  </a:extLst>
                </p:cNvPr>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latin typeface="Arial" charset="0"/>
                  </a:endParaRPr>
                </a:p>
              </p:txBody>
            </p:sp>
          </p:grpSp>
        </p:grpSp>
      </p:grpSp>
      <p:sp>
        <p:nvSpPr>
          <p:cNvPr id="162942" name="Rectangle 126">
            <a:extLst>
              <a:ext uri="{FF2B5EF4-FFF2-40B4-BE49-F238E27FC236}">
                <a16:creationId xmlns:a16="http://schemas.microsoft.com/office/drawing/2014/main" id="{EA4A3A39-22E0-E9FB-B8FC-C111BDA7243D}"/>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162943" name="Rectangle 127">
            <a:extLst>
              <a:ext uri="{FF2B5EF4-FFF2-40B4-BE49-F238E27FC236}">
                <a16:creationId xmlns:a16="http://schemas.microsoft.com/office/drawing/2014/main" id="{0CE891E5-7EA4-13A2-C40B-04F1111F54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162944" name="Rectangle 128">
            <a:extLst>
              <a:ext uri="{FF2B5EF4-FFF2-40B4-BE49-F238E27FC236}">
                <a16:creationId xmlns:a16="http://schemas.microsoft.com/office/drawing/2014/main" id="{8717E278-6AD3-1697-0CFF-1CD43BDCE39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fld id="{E14E4EAD-80C2-42B5-B2C6-E3A1DCD47DA6}" type="slidenum">
              <a:rPr lang="en-US" altLang="en-US"/>
              <a:pPr/>
              <a:t>‹#›</a:t>
            </a:fld>
            <a:endParaRPr lang="en-US" altLang="en-US"/>
          </a:p>
        </p:txBody>
      </p:sp>
      <p:sp>
        <p:nvSpPr>
          <p:cNvPr id="162945" name="Rectangle 129">
            <a:extLst>
              <a:ext uri="{FF2B5EF4-FFF2-40B4-BE49-F238E27FC236}">
                <a16:creationId xmlns:a16="http://schemas.microsoft.com/office/drawing/2014/main" id="{D66CE28F-6D26-8CD1-2ED9-049D27000688}"/>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2946" name="Rectangle 130">
            <a:extLst>
              <a:ext uri="{FF2B5EF4-FFF2-40B4-BE49-F238E27FC236}">
                <a16:creationId xmlns:a16="http://schemas.microsoft.com/office/drawing/2014/main" id="{8D3B81B9-C3C1-FB1F-4246-2B14680B5650}"/>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4492"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003DA512-88D0-F505-7CBC-2E1E8ED0909A}"/>
              </a:ext>
            </a:extLst>
          </p:cNvPr>
          <p:cNvGrpSpPr>
            <a:grpSpLocks/>
          </p:cNvGrpSpPr>
          <p:nvPr/>
        </p:nvGrpSpPr>
        <p:grpSpPr bwMode="auto">
          <a:xfrm>
            <a:off x="0" y="2438400"/>
            <a:ext cx="9144000" cy="4046538"/>
            <a:chOff x="0" y="1536"/>
            <a:chExt cx="5760" cy="2549"/>
          </a:xfrm>
        </p:grpSpPr>
        <p:sp>
          <p:nvSpPr>
            <p:cNvPr id="166915" name="Rectangle 3">
              <a:extLst>
                <a:ext uri="{FF2B5EF4-FFF2-40B4-BE49-F238E27FC236}">
                  <a16:creationId xmlns:a16="http://schemas.microsoft.com/office/drawing/2014/main" id="{CEC9888E-2814-B63C-0445-A5D79603CE53}"/>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9225" name="Freeform 4">
              <a:extLst>
                <a:ext uri="{FF2B5EF4-FFF2-40B4-BE49-F238E27FC236}">
                  <a16:creationId xmlns:a16="http://schemas.microsoft.com/office/drawing/2014/main" id="{F280C6D6-CF02-A966-A856-22F4B45503A5}"/>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5">
              <a:extLst>
                <a:ext uri="{FF2B5EF4-FFF2-40B4-BE49-F238E27FC236}">
                  <a16:creationId xmlns:a16="http://schemas.microsoft.com/office/drawing/2014/main" id="{2D8CB056-FDA6-183E-8089-1CBBEFFE1D0D}"/>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8" name="Freeform 6">
              <a:extLst>
                <a:ext uri="{FF2B5EF4-FFF2-40B4-BE49-F238E27FC236}">
                  <a16:creationId xmlns:a16="http://schemas.microsoft.com/office/drawing/2014/main" id="{E0E29E74-CBA5-2B5D-13DD-A97BA0EB2DE5}"/>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9228" name="Freeform 7">
              <a:extLst>
                <a:ext uri="{FF2B5EF4-FFF2-40B4-BE49-F238E27FC236}">
                  <a16:creationId xmlns:a16="http://schemas.microsoft.com/office/drawing/2014/main" id="{E2E364CB-CEC5-E64D-9A07-8F5D319C33C0}"/>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5D03573F-B51D-DC6F-729F-87E97DB5A90C}"/>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F52D07FD-402B-2280-0BA2-528DB7E3EBD4}"/>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3E0A5FDD-E30C-8110-F820-F1160796D016}"/>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1">
              <a:extLst>
                <a:ext uri="{FF2B5EF4-FFF2-40B4-BE49-F238E27FC236}">
                  <a16:creationId xmlns:a16="http://schemas.microsoft.com/office/drawing/2014/main" id="{97C439B5-1222-CFF4-F6D5-550231F4D2CF}"/>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4" name="Freeform 12">
              <a:extLst>
                <a:ext uri="{FF2B5EF4-FFF2-40B4-BE49-F238E27FC236}">
                  <a16:creationId xmlns:a16="http://schemas.microsoft.com/office/drawing/2014/main" id="{BE68A7F8-EE1C-8518-A318-5D334327E426}"/>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9234" name="Freeform 13">
              <a:extLst>
                <a:ext uri="{FF2B5EF4-FFF2-40B4-BE49-F238E27FC236}">
                  <a16:creationId xmlns:a16="http://schemas.microsoft.com/office/drawing/2014/main" id="{FCF9FF95-6F00-E56D-8021-0CA433C81C1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6" name="Freeform 14">
              <a:extLst>
                <a:ext uri="{FF2B5EF4-FFF2-40B4-BE49-F238E27FC236}">
                  <a16:creationId xmlns:a16="http://schemas.microsoft.com/office/drawing/2014/main" id="{A8F5853E-50B2-E6B1-C226-E267772B9183}"/>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66927" name="Freeform 15">
              <a:extLst>
                <a:ext uri="{FF2B5EF4-FFF2-40B4-BE49-F238E27FC236}">
                  <a16:creationId xmlns:a16="http://schemas.microsoft.com/office/drawing/2014/main" id="{C154A8D3-3BE7-DD0D-A94E-71C8787C9B35}"/>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66928" name="Freeform 16">
              <a:extLst>
                <a:ext uri="{FF2B5EF4-FFF2-40B4-BE49-F238E27FC236}">
                  <a16:creationId xmlns:a16="http://schemas.microsoft.com/office/drawing/2014/main" id="{A9D56977-ACDE-F776-78C8-3AE531CF4814}"/>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9238" name="Freeform 17">
              <a:extLst>
                <a:ext uri="{FF2B5EF4-FFF2-40B4-BE49-F238E27FC236}">
                  <a16:creationId xmlns:a16="http://schemas.microsoft.com/office/drawing/2014/main" id="{1169977A-9091-140E-11DF-81677FB7CB2A}"/>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6930" name="Rectangle 18">
            <a:extLst>
              <a:ext uri="{FF2B5EF4-FFF2-40B4-BE49-F238E27FC236}">
                <a16:creationId xmlns:a16="http://schemas.microsoft.com/office/drawing/2014/main" id="{5604B5A9-EBA8-6771-F073-73955746A0A2}"/>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6931" name="Rectangle 19">
            <a:extLst>
              <a:ext uri="{FF2B5EF4-FFF2-40B4-BE49-F238E27FC236}">
                <a16:creationId xmlns:a16="http://schemas.microsoft.com/office/drawing/2014/main" id="{5B26E11C-701B-FA3A-63CF-1D583DFA3446}"/>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66932" name="Rectangle 20">
            <a:extLst>
              <a:ext uri="{FF2B5EF4-FFF2-40B4-BE49-F238E27FC236}">
                <a16:creationId xmlns:a16="http://schemas.microsoft.com/office/drawing/2014/main" id="{0C51B3C8-3989-52E7-9685-55F214BC362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66933" name="Rectangle 21">
            <a:extLst>
              <a:ext uri="{FF2B5EF4-FFF2-40B4-BE49-F238E27FC236}">
                <a16:creationId xmlns:a16="http://schemas.microsoft.com/office/drawing/2014/main" id="{44C7C74A-772B-6601-93D1-E8408C13B41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4A34A06E-EF56-43E4-A6B3-0D266B4AC66C}" type="slidenum">
              <a:rPr lang="en-US" altLang="en-US"/>
              <a:pPr/>
              <a:t>‹#›</a:t>
            </a:fld>
            <a:endParaRPr lang="en-US" altLang="en-US"/>
          </a:p>
        </p:txBody>
      </p:sp>
      <p:sp>
        <p:nvSpPr>
          <p:cNvPr id="166934" name="Rectangle 22">
            <a:extLst>
              <a:ext uri="{FF2B5EF4-FFF2-40B4-BE49-F238E27FC236}">
                <a16:creationId xmlns:a16="http://schemas.microsoft.com/office/drawing/2014/main" id="{3061BE5E-2045-9103-A52D-0758A209188F}"/>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93"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A9FB4DA-F944-0659-955D-6B279594D3A3}"/>
              </a:ext>
            </a:extLst>
          </p:cNvPr>
          <p:cNvGrpSpPr>
            <a:grpSpLocks/>
          </p:cNvGrpSpPr>
          <p:nvPr/>
        </p:nvGrpSpPr>
        <p:grpSpPr bwMode="auto">
          <a:xfrm>
            <a:off x="0" y="0"/>
            <a:ext cx="9144000" cy="6858000"/>
            <a:chOff x="0" y="0"/>
            <a:chExt cx="5760" cy="4320"/>
          </a:xfrm>
        </p:grpSpPr>
        <p:sp>
          <p:nvSpPr>
            <p:cNvPr id="10265" name="Freeform 3">
              <a:extLst>
                <a:ext uri="{FF2B5EF4-FFF2-40B4-BE49-F238E27FC236}">
                  <a16:creationId xmlns:a16="http://schemas.microsoft.com/office/drawing/2014/main" id="{1DBA4496-F034-7FF5-4AB8-B77957654118}"/>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88" name="Freeform 4">
              <a:extLst>
                <a:ext uri="{FF2B5EF4-FFF2-40B4-BE49-F238E27FC236}">
                  <a16:creationId xmlns:a16="http://schemas.microsoft.com/office/drawing/2014/main" id="{C06F0B12-2521-D354-3630-41C1ACBB9C9F}"/>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10243" name="Freeform 5">
            <a:extLst>
              <a:ext uri="{FF2B5EF4-FFF2-40B4-BE49-F238E27FC236}">
                <a16:creationId xmlns:a16="http://schemas.microsoft.com/office/drawing/2014/main" id="{356216E4-1518-0503-7B6E-206CBFE7F8C0}"/>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4" name="Group 6">
            <a:extLst>
              <a:ext uri="{FF2B5EF4-FFF2-40B4-BE49-F238E27FC236}">
                <a16:creationId xmlns:a16="http://schemas.microsoft.com/office/drawing/2014/main" id="{61A1E0E6-34E9-833C-9C99-A9C42990D2B8}"/>
              </a:ext>
            </a:extLst>
          </p:cNvPr>
          <p:cNvGrpSpPr>
            <a:grpSpLocks/>
          </p:cNvGrpSpPr>
          <p:nvPr/>
        </p:nvGrpSpPr>
        <p:grpSpPr bwMode="auto">
          <a:xfrm>
            <a:off x="0" y="6019800"/>
            <a:ext cx="7848600" cy="857250"/>
            <a:chOff x="0" y="3792"/>
            <a:chExt cx="4944" cy="540"/>
          </a:xfrm>
        </p:grpSpPr>
        <p:sp>
          <p:nvSpPr>
            <p:cNvPr id="169991" name="Freeform 7">
              <a:extLst>
                <a:ext uri="{FF2B5EF4-FFF2-40B4-BE49-F238E27FC236}">
                  <a16:creationId xmlns:a16="http://schemas.microsoft.com/office/drawing/2014/main" id="{F22D96AA-A27D-1366-7729-880A32B6D588}"/>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10258" name="Group 8">
              <a:extLst>
                <a:ext uri="{FF2B5EF4-FFF2-40B4-BE49-F238E27FC236}">
                  <a16:creationId xmlns:a16="http://schemas.microsoft.com/office/drawing/2014/main" id="{30624AD0-3102-B64B-2B19-ECA2F602EC7A}"/>
                </a:ext>
              </a:extLst>
            </p:cNvPr>
            <p:cNvGrpSpPr>
              <a:grpSpLocks/>
            </p:cNvGrpSpPr>
            <p:nvPr userDrawn="1"/>
          </p:nvGrpSpPr>
          <p:grpSpPr bwMode="auto">
            <a:xfrm>
              <a:off x="2486" y="3792"/>
              <a:ext cx="2458" cy="540"/>
              <a:chOff x="2486" y="3792"/>
              <a:chExt cx="2458" cy="540"/>
            </a:xfrm>
          </p:grpSpPr>
          <p:sp>
            <p:nvSpPr>
              <p:cNvPr id="10260" name="Freeform 9">
                <a:extLst>
                  <a:ext uri="{FF2B5EF4-FFF2-40B4-BE49-F238E27FC236}">
                    <a16:creationId xmlns:a16="http://schemas.microsoft.com/office/drawing/2014/main" id="{EB1CD792-EF77-E7FF-32CF-0D9E0B2FAEF3}"/>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10">
                <a:extLst>
                  <a:ext uri="{FF2B5EF4-FFF2-40B4-BE49-F238E27FC236}">
                    <a16:creationId xmlns:a16="http://schemas.microsoft.com/office/drawing/2014/main" id="{DE5FE925-4C99-3A0D-A5BF-DD7B95998FB1}"/>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11">
                <a:extLst>
                  <a:ext uri="{FF2B5EF4-FFF2-40B4-BE49-F238E27FC236}">
                    <a16:creationId xmlns:a16="http://schemas.microsoft.com/office/drawing/2014/main" id="{F69F1B83-5DA5-750F-1E65-EEF747206993}"/>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2">
                <a:extLst>
                  <a:ext uri="{FF2B5EF4-FFF2-40B4-BE49-F238E27FC236}">
                    <a16:creationId xmlns:a16="http://schemas.microsoft.com/office/drawing/2014/main" id="{BBB58D3B-B91D-E9E9-1E0E-B5A2D81A5E50}"/>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13">
                <a:extLst>
                  <a:ext uri="{FF2B5EF4-FFF2-40B4-BE49-F238E27FC236}">
                    <a16:creationId xmlns:a16="http://schemas.microsoft.com/office/drawing/2014/main" id="{242ABE90-2F1E-3CE1-EF58-A5FE5CF96178}"/>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998" name="Freeform 14">
              <a:extLst>
                <a:ext uri="{FF2B5EF4-FFF2-40B4-BE49-F238E27FC236}">
                  <a16:creationId xmlns:a16="http://schemas.microsoft.com/office/drawing/2014/main" id="{FAC961B8-D456-E470-1E6B-BFA13C95476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10245" name="Group 15">
            <a:extLst>
              <a:ext uri="{FF2B5EF4-FFF2-40B4-BE49-F238E27FC236}">
                <a16:creationId xmlns:a16="http://schemas.microsoft.com/office/drawing/2014/main" id="{DBC1C3F5-1407-E0CA-F8C7-7051707EDBA7}"/>
              </a:ext>
            </a:extLst>
          </p:cNvPr>
          <p:cNvGrpSpPr>
            <a:grpSpLocks/>
          </p:cNvGrpSpPr>
          <p:nvPr/>
        </p:nvGrpSpPr>
        <p:grpSpPr bwMode="auto">
          <a:xfrm>
            <a:off x="627063" y="6021388"/>
            <a:ext cx="5684837" cy="849312"/>
            <a:chOff x="395" y="3793"/>
            <a:chExt cx="3581" cy="535"/>
          </a:xfrm>
        </p:grpSpPr>
        <p:sp>
          <p:nvSpPr>
            <p:cNvPr id="10251" name="Freeform 16">
              <a:extLst>
                <a:ext uri="{FF2B5EF4-FFF2-40B4-BE49-F238E27FC236}">
                  <a16:creationId xmlns:a16="http://schemas.microsoft.com/office/drawing/2014/main" id="{6846F4B1-ACCB-0CB2-56B1-6F5AD70858DE}"/>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7">
              <a:extLst>
                <a:ext uri="{FF2B5EF4-FFF2-40B4-BE49-F238E27FC236}">
                  <a16:creationId xmlns:a16="http://schemas.microsoft.com/office/drawing/2014/main" id="{F31E3DD5-4954-C386-B226-1EC0BA80861C}"/>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8">
              <a:extLst>
                <a:ext uri="{FF2B5EF4-FFF2-40B4-BE49-F238E27FC236}">
                  <a16:creationId xmlns:a16="http://schemas.microsoft.com/office/drawing/2014/main" id="{024CA0BC-7FAD-9A51-7F15-80AA17498954}"/>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9">
              <a:extLst>
                <a:ext uri="{FF2B5EF4-FFF2-40B4-BE49-F238E27FC236}">
                  <a16:creationId xmlns:a16="http://schemas.microsoft.com/office/drawing/2014/main" id="{470491BC-6E99-43F2-313F-2FF79C20F9DA}"/>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20">
              <a:extLst>
                <a:ext uri="{FF2B5EF4-FFF2-40B4-BE49-F238E27FC236}">
                  <a16:creationId xmlns:a16="http://schemas.microsoft.com/office/drawing/2014/main" id="{274BF2B7-3BBF-6F12-D029-0C643DCFB301}"/>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21">
              <a:extLst>
                <a:ext uri="{FF2B5EF4-FFF2-40B4-BE49-F238E27FC236}">
                  <a16:creationId xmlns:a16="http://schemas.microsoft.com/office/drawing/2014/main" id="{CFF83492-B2CA-49D3-1496-1EA3D139639A}"/>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0006" name="Rectangle 22">
            <a:extLst>
              <a:ext uri="{FF2B5EF4-FFF2-40B4-BE49-F238E27FC236}">
                <a16:creationId xmlns:a16="http://schemas.microsoft.com/office/drawing/2014/main" id="{AC37809E-F17A-9A80-3897-9D4F287B952E}"/>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7" name="Rectangle 23">
            <a:extLst>
              <a:ext uri="{FF2B5EF4-FFF2-40B4-BE49-F238E27FC236}">
                <a16:creationId xmlns:a16="http://schemas.microsoft.com/office/drawing/2014/main" id="{CD208420-BCFD-645D-57C8-65F0EAACC902}"/>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008" name="Rectangle 24">
            <a:extLst>
              <a:ext uri="{FF2B5EF4-FFF2-40B4-BE49-F238E27FC236}">
                <a16:creationId xmlns:a16="http://schemas.microsoft.com/office/drawing/2014/main" id="{7B72812B-1229-B4F3-CCBF-96989C44C0C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70009" name="Rectangle 25">
            <a:extLst>
              <a:ext uri="{FF2B5EF4-FFF2-40B4-BE49-F238E27FC236}">
                <a16:creationId xmlns:a16="http://schemas.microsoft.com/office/drawing/2014/main" id="{ACEEC558-F3D5-7A77-0BD1-D1A8425B4BC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70010" name="Rectangle 26">
            <a:extLst>
              <a:ext uri="{FF2B5EF4-FFF2-40B4-BE49-F238E27FC236}">
                <a16:creationId xmlns:a16="http://schemas.microsoft.com/office/drawing/2014/main" id="{A8E4FB41-11CD-CB84-235C-F87A3D35512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5FC34D9-10E5-4FBA-8E8A-19F055BE2AB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94"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DD35A7DB-72D2-97BB-2B1D-7B493E18F26B}"/>
              </a:ext>
            </a:extLst>
          </p:cNvPr>
          <p:cNvGrpSpPr>
            <a:grpSpLocks/>
          </p:cNvGrpSpPr>
          <p:nvPr/>
        </p:nvGrpSpPr>
        <p:grpSpPr bwMode="auto">
          <a:xfrm>
            <a:off x="319088" y="1828800"/>
            <a:ext cx="8824912" cy="5029200"/>
            <a:chOff x="201" y="1152"/>
            <a:chExt cx="5559" cy="3168"/>
          </a:xfrm>
        </p:grpSpPr>
        <p:sp>
          <p:nvSpPr>
            <p:cNvPr id="11272" name="Freeform 3">
              <a:extLst>
                <a:ext uri="{FF2B5EF4-FFF2-40B4-BE49-F238E27FC236}">
                  <a16:creationId xmlns:a16="http://schemas.microsoft.com/office/drawing/2014/main" id="{DF3369BC-832E-3852-9366-4B5E42441406}"/>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4">
              <a:extLst>
                <a:ext uri="{FF2B5EF4-FFF2-40B4-BE49-F238E27FC236}">
                  <a16:creationId xmlns:a16="http://schemas.microsoft.com/office/drawing/2014/main" id="{57D1FDD6-01F3-95A3-8093-B0E0C2C16D75}"/>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5">
              <a:extLst>
                <a:ext uri="{FF2B5EF4-FFF2-40B4-BE49-F238E27FC236}">
                  <a16:creationId xmlns:a16="http://schemas.microsoft.com/office/drawing/2014/main" id="{3995F9DC-4A9E-C81D-A9F3-E69430654A91}"/>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2" name="Freeform 6">
              <a:extLst>
                <a:ext uri="{FF2B5EF4-FFF2-40B4-BE49-F238E27FC236}">
                  <a16:creationId xmlns:a16="http://schemas.microsoft.com/office/drawing/2014/main" id="{9BDA16EF-A379-FB4F-98E1-F793570F2A04}"/>
                </a:ext>
              </a:extLst>
            </p:cNvPr>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3303" name="Freeform 7">
              <a:extLst>
                <a:ext uri="{FF2B5EF4-FFF2-40B4-BE49-F238E27FC236}">
                  <a16:creationId xmlns:a16="http://schemas.microsoft.com/office/drawing/2014/main" id="{1C3A0867-E891-4E52-1FB6-374DB62BAD57}"/>
                </a:ext>
              </a:extLst>
            </p:cNvPr>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3304" name="Freeform 8">
              <a:extLst>
                <a:ext uri="{FF2B5EF4-FFF2-40B4-BE49-F238E27FC236}">
                  <a16:creationId xmlns:a16="http://schemas.microsoft.com/office/drawing/2014/main" id="{00E3E500-A129-064A-75A1-4166ABCD61FD}"/>
                </a:ext>
              </a:extLst>
            </p:cNvPr>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3305" name="Freeform 9">
              <a:extLst>
                <a:ext uri="{FF2B5EF4-FFF2-40B4-BE49-F238E27FC236}">
                  <a16:creationId xmlns:a16="http://schemas.microsoft.com/office/drawing/2014/main" id="{CF3357B1-21BA-1F81-BE5E-DADF03D9151C}"/>
                </a:ext>
              </a:extLst>
            </p:cNvPr>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3306" name="Freeform 10">
              <a:extLst>
                <a:ext uri="{FF2B5EF4-FFF2-40B4-BE49-F238E27FC236}">
                  <a16:creationId xmlns:a16="http://schemas.microsoft.com/office/drawing/2014/main" id="{66D27F22-DEE3-F19E-9591-704D1F5EECA9}"/>
                </a:ext>
              </a:extLst>
            </p:cNvPr>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183307" name="Rectangle 11">
            <a:extLst>
              <a:ext uri="{FF2B5EF4-FFF2-40B4-BE49-F238E27FC236}">
                <a16:creationId xmlns:a16="http://schemas.microsoft.com/office/drawing/2014/main" id="{020440D6-F2FD-56DB-B89B-CC3D370A8CA9}"/>
              </a:ext>
            </a:extLst>
          </p:cNvPr>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83308" name="Rectangle 12">
            <a:extLst>
              <a:ext uri="{FF2B5EF4-FFF2-40B4-BE49-F238E27FC236}">
                <a16:creationId xmlns:a16="http://schemas.microsoft.com/office/drawing/2014/main" id="{00101E52-3725-BF5C-7D6B-4E2D5C5ACAFF}"/>
              </a:ext>
            </a:extLst>
          </p:cNvPr>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83309" name="Rectangle 13">
            <a:extLst>
              <a:ext uri="{FF2B5EF4-FFF2-40B4-BE49-F238E27FC236}">
                <a16:creationId xmlns:a16="http://schemas.microsoft.com/office/drawing/2014/main" id="{88A934C4-4274-94E8-B276-8090A1E48B98}"/>
              </a:ext>
            </a:extLst>
          </p:cNvPr>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6487AD8-F982-45AF-AA20-C549461EF733}" type="slidenum">
              <a:rPr lang="en-US" altLang="en-US"/>
              <a:pPr/>
              <a:t>‹#›</a:t>
            </a:fld>
            <a:endParaRPr lang="en-US" altLang="en-US"/>
          </a:p>
        </p:txBody>
      </p:sp>
      <p:sp>
        <p:nvSpPr>
          <p:cNvPr id="183310" name="Rectangle 14">
            <a:extLst>
              <a:ext uri="{FF2B5EF4-FFF2-40B4-BE49-F238E27FC236}">
                <a16:creationId xmlns:a16="http://schemas.microsoft.com/office/drawing/2014/main" id="{1E9F6C4D-B6D8-8447-2D86-4D5CBAAFECCA}"/>
              </a:ext>
            </a:extLst>
          </p:cNvPr>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311" name="Rectangle 15">
            <a:extLst>
              <a:ext uri="{FF2B5EF4-FFF2-40B4-BE49-F238E27FC236}">
                <a16:creationId xmlns:a16="http://schemas.microsoft.com/office/drawing/2014/main" id="{63833699-E7C2-6CDC-4ADD-A77A0644D12C}"/>
              </a:ext>
            </a:extLst>
          </p:cNvPr>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95"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ransition>
    <p:random/>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8.jpg"/><Relationship Id="rId1" Type="http://schemas.openxmlformats.org/officeDocument/2006/relationships/slideLayout" Target="../slideLayouts/slideLayout36.xml"/><Relationship Id="rId4" Type="http://schemas.openxmlformats.org/officeDocument/2006/relationships/image" Target="../media/image44.jp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83.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83.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52248A50-26AE-440F-8BC1-DC6456AAEA11}"/>
              </a:ext>
            </a:extLst>
          </p:cNvPr>
          <p:cNvSpPr>
            <a:spLocks noGrp="1" noChangeArrowheads="1"/>
          </p:cNvSpPr>
          <p:nvPr>
            <p:ph idx="1"/>
          </p:nvPr>
        </p:nvSpPr>
        <p:spPr>
          <a:xfrm>
            <a:off x="304800" y="1752600"/>
            <a:ext cx="8686800" cy="4419600"/>
          </a:xfrm>
        </p:spPr>
        <p:txBody>
          <a:bodyPr>
            <a:normAutofit/>
          </a:bodyPr>
          <a:lstStyle/>
          <a:p>
            <a:pPr marL="0" indent="0" algn="ctr">
              <a:spcBef>
                <a:spcPts val="0"/>
              </a:spcBef>
              <a:buFontTx/>
              <a:buNone/>
              <a:defRPr/>
            </a:pPr>
            <a:r>
              <a:rPr lang="en-US" altLang="en-US" sz="4000" b="1" dirty="0"/>
              <a:t> </a:t>
            </a:r>
            <a:r>
              <a:rPr lang="en-US" sz="3600" b="1" dirty="0"/>
              <a:t>Don’t let anyone look down </a:t>
            </a:r>
          </a:p>
          <a:p>
            <a:pPr marL="0" indent="0" algn="ctr">
              <a:spcBef>
                <a:spcPts val="0"/>
              </a:spcBef>
              <a:buFontTx/>
              <a:buNone/>
              <a:defRPr/>
            </a:pPr>
            <a:r>
              <a:rPr lang="en-US" sz="3600" b="1" dirty="0"/>
              <a:t>on you because you are young, </a:t>
            </a:r>
          </a:p>
          <a:p>
            <a:pPr marL="0" indent="0" algn="ctr">
              <a:spcBef>
                <a:spcPts val="0"/>
              </a:spcBef>
              <a:buFontTx/>
              <a:buNone/>
              <a:defRPr/>
            </a:pPr>
            <a:r>
              <a:rPr lang="en-US" sz="3600" b="1" dirty="0"/>
              <a:t>but set an example for the believers </a:t>
            </a:r>
          </a:p>
          <a:p>
            <a:pPr marL="0" indent="0" algn="ctr">
              <a:spcBef>
                <a:spcPts val="0"/>
              </a:spcBef>
              <a:buFontTx/>
              <a:buNone/>
              <a:defRPr/>
            </a:pPr>
            <a:r>
              <a:rPr lang="en-US" sz="3600" b="1" dirty="0"/>
              <a:t>in speech, in conduct, in love, </a:t>
            </a:r>
          </a:p>
          <a:p>
            <a:pPr marL="0" indent="0" algn="ctr">
              <a:spcBef>
                <a:spcPts val="0"/>
              </a:spcBef>
              <a:buFontTx/>
              <a:buNone/>
              <a:defRPr/>
            </a:pPr>
            <a:r>
              <a:rPr lang="en-US" sz="3600" b="1" dirty="0"/>
              <a:t>in faith and in purity.</a:t>
            </a:r>
          </a:p>
        </p:txBody>
      </p:sp>
      <p:sp>
        <p:nvSpPr>
          <p:cNvPr id="29700" name="TextBox 1">
            <a:extLst>
              <a:ext uri="{FF2B5EF4-FFF2-40B4-BE49-F238E27FC236}">
                <a16:creationId xmlns:a16="http://schemas.microsoft.com/office/drawing/2014/main" id="{7C58CB27-A767-403B-AA44-69785737FEE5}"/>
              </a:ext>
            </a:extLst>
          </p:cNvPr>
          <p:cNvSpPr txBox="1">
            <a:spLocks noChangeArrowheads="1"/>
          </p:cNvSpPr>
          <p:nvPr/>
        </p:nvSpPr>
        <p:spPr bwMode="auto">
          <a:xfrm>
            <a:off x="2133600" y="5382808"/>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id="{22F8AF66-F068-466D-A685-5CF57B965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23141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D5D4E37-AB83-B14C-245B-C5BF3C7298A3}"/>
              </a:ext>
            </a:extLst>
          </p:cNvPr>
          <p:cNvSpPr/>
          <p:nvPr/>
        </p:nvSpPr>
        <p:spPr>
          <a:xfrm>
            <a:off x="228600" y="246315"/>
            <a:ext cx="8686800"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mn-cs"/>
              </a:rPr>
              <a:t>1 Timothy 4:12</a:t>
            </a:r>
          </a:p>
        </p:txBody>
      </p:sp>
      <p:sp>
        <p:nvSpPr>
          <p:cNvPr id="4" name="TextBox 3">
            <a:extLst>
              <a:ext uri="{FF2B5EF4-FFF2-40B4-BE49-F238E27FC236}">
                <a16:creationId xmlns:a16="http://schemas.microsoft.com/office/drawing/2014/main"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DigSite #11</a:t>
            </a:r>
          </a:p>
        </p:txBody>
      </p:sp>
    </p:spTree>
    <p:extLst>
      <p:ext uri="{BB962C8B-B14F-4D97-AF65-F5344CB8AC3E}">
        <p14:creationId xmlns:p14="http://schemas.microsoft.com/office/powerpoint/2010/main" val="409717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4616C94-112F-5F96-6ED8-BABD69D03793}"/>
              </a:ext>
            </a:extLst>
          </p:cNvPr>
          <p:cNvSpPr txBox="1">
            <a:spLocks noChangeArrowheads="1"/>
          </p:cNvSpPr>
          <p:nvPr/>
        </p:nvSpPr>
        <p:spPr bwMode="auto">
          <a:xfrm>
            <a:off x="3657600" y="990600"/>
            <a:ext cx="4876800" cy="5016758"/>
          </a:xfrm>
          <a:prstGeom prst="rect">
            <a:avLst/>
          </a:prstGeom>
          <a:noFill/>
          <a:ln w="9525">
            <a:noFill/>
            <a:miter lim="800000"/>
            <a:headEnd/>
            <a:tailEnd/>
          </a:ln>
        </p:spPr>
        <p:txBody>
          <a:bodyPr>
            <a:spAutoFit/>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on his legs he wore bronze greaves, and a bronze javelin was slung on his back. </a:t>
            </a:r>
          </a:p>
          <a:p>
            <a:pPr algn="ctr" eaLnBrk="1" hangingPunct="1">
              <a:defRPr/>
            </a:pPr>
            <a:endParaRPr lang="en-US" sz="3200" b="1" dirty="0">
              <a:solidFill>
                <a:schemeClr val="tx2"/>
              </a:solidFill>
              <a:effectLst>
                <a:outerShdw blurRad="38100" dist="38100" dir="2700000" algn="tl">
                  <a:srgbClr val="000000">
                    <a:alpha val="43137"/>
                  </a:srgbClr>
                </a:outerShdw>
              </a:effectLst>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His spear shaft was like a weaver’s rod, and its iron point weighed 600 shekels (about 15 pounds). </a:t>
            </a:r>
          </a:p>
        </p:txBody>
      </p:sp>
      <p:pic>
        <p:nvPicPr>
          <p:cNvPr id="3" name="Picture 6">
            <a:extLst>
              <a:ext uri="{FF2B5EF4-FFF2-40B4-BE49-F238E27FC236}">
                <a16:creationId xmlns:a16="http://schemas.microsoft.com/office/drawing/2014/main" id="{5CD7886C-E8D4-E019-00EE-9ABA320CC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0" y="127413"/>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4616C94-112F-5F96-6ED8-BABD69D03793}"/>
              </a:ext>
            </a:extLst>
          </p:cNvPr>
          <p:cNvSpPr txBox="1">
            <a:spLocks noChangeArrowheads="1"/>
          </p:cNvSpPr>
          <p:nvPr/>
        </p:nvSpPr>
        <p:spPr bwMode="auto">
          <a:xfrm>
            <a:off x="3657600" y="2110399"/>
            <a:ext cx="4876800" cy="1077218"/>
          </a:xfrm>
          <a:prstGeom prst="rect">
            <a:avLst/>
          </a:prstGeom>
          <a:noFill/>
          <a:ln w="9525">
            <a:noFill/>
            <a:miter lim="800000"/>
            <a:headEnd/>
            <a:tailEnd/>
          </a:ln>
        </p:spPr>
        <p:txBody>
          <a:bodyPr>
            <a:spAutoFit/>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His shield bearer went ahead of him.</a:t>
            </a:r>
            <a:endParaRPr lang="en-US" sz="3200" dirty="0">
              <a:latin typeface="Arial" charset="0"/>
            </a:endParaRPr>
          </a:p>
        </p:txBody>
      </p:sp>
      <p:pic>
        <p:nvPicPr>
          <p:cNvPr id="3" name="Picture 6">
            <a:extLst>
              <a:ext uri="{FF2B5EF4-FFF2-40B4-BE49-F238E27FC236}">
                <a16:creationId xmlns:a16="http://schemas.microsoft.com/office/drawing/2014/main" id="{3D3A928C-2C9B-B196-103B-A8F1BCCBF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0" y="127413"/>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11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C5E56"/>
        </a:solidFill>
        <a:effectLst/>
      </p:bgPr>
    </p:bg>
    <p:spTree>
      <p:nvGrpSpPr>
        <p:cNvPr id="1" name=""/>
        <p:cNvGrpSpPr/>
        <p:nvPr/>
      </p:nvGrpSpPr>
      <p:grpSpPr>
        <a:xfrm>
          <a:off x="0" y="0"/>
          <a:ext cx="0" cy="0"/>
          <a:chOff x="0" y="0"/>
          <a:chExt cx="0" cy="0"/>
        </a:xfrm>
      </p:grpSpPr>
      <p:pic>
        <p:nvPicPr>
          <p:cNvPr id="28675" name="Picture 8" descr="MC900441364[1]">
            <a:extLst>
              <a:ext uri="{FF2B5EF4-FFF2-40B4-BE49-F238E27FC236}">
                <a16:creationId xmlns:a16="http://schemas.microsoft.com/office/drawing/2014/main" id="{9F3E6BBE-6BDD-0149-C9A2-B8A6D796F2EB}"/>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66800" y="-457200"/>
            <a:ext cx="807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a:extLst>
              <a:ext uri="{FF2B5EF4-FFF2-40B4-BE49-F238E27FC236}">
                <a16:creationId xmlns:a16="http://schemas.microsoft.com/office/drawing/2014/main" id="{D05C47FC-EA1B-628A-1A15-DED48561A876}"/>
              </a:ext>
            </a:extLst>
          </p:cNvPr>
          <p:cNvSpPr txBox="1">
            <a:spLocks noChangeArrowheads="1"/>
          </p:cNvSpPr>
          <p:nvPr/>
        </p:nvSpPr>
        <p:spPr bwMode="auto">
          <a:xfrm>
            <a:off x="381000" y="228600"/>
            <a:ext cx="3962400" cy="4524315"/>
          </a:xfrm>
          <a:prstGeom prst="rect">
            <a:avLst/>
          </a:prstGeom>
          <a:noFill/>
          <a:ln w="9525">
            <a:noFill/>
            <a:miter lim="800000"/>
            <a:headEnd/>
            <a:tailEnd/>
          </a:ln>
        </p:spPr>
        <p:txBody>
          <a:bodyPr wrap="square">
            <a:spAutoFit/>
          </a:bodyPr>
          <a:lstStyle/>
          <a:p>
            <a:pPr eaLnBrk="1" hangingPunct="1">
              <a:defRPr/>
            </a:pPr>
            <a:r>
              <a:rPr lang="en-US" sz="3200" dirty="0">
                <a:solidFill>
                  <a:schemeClr val="tx2"/>
                </a:solidFill>
                <a:effectLst>
                  <a:outerShdw blurRad="38100" dist="38100" dir="2700000" algn="tl">
                    <a:srgbClr val="000000">
                      <a:alpha val="43137"/>
                    </a:srgbClr>
                  </a:outerShdw>
                </a:effectLst>
                <a:latin typeface="Abadi" panose="020B0604020104020204" pitchFamily="34" charset="0"/>
              </a:rPr>
              <a:t>Goliath stood and shouted to the ranks of Israel, </a:t>
            </a:r>
          </a:p>
          <a:p>
            <a:pPr eaLnBrk="1" hangingPunct="1">
              <a:defRPr/>
            </a:pPr>
            <a:r>
              <a:rPr lang="en-US" sz="3200" dirty="0">
                <a:solidFill>
                  <a:schemeClr val="tx2"/>
                </a:solidFill>
                <a:effectLst>
                  <a:outerShdw blurRad="38100" dist="38100" dir="2700000" algn="tl">
                    <a:srgbClr val="000000">
                      <a:alpha val="43137"/>
                    </a:srgbClr>
                  </a:outerShdw>
                </a:effectLst>
                <a:latin typeface="Abadi" panose="020B0604020104020204" pitchFamily="34" charset="0"/>
              </a:rPr>
              <a:t>“Why do you come out and line up for battle? </a:t>
            </a:r>
          </a:p>
          <a:p>
            <a:pPr eaLnBrk="1" hangingPunct="1">
              <a:defRPr/>
            </a:pPr>
            <a:r>
              <a:rPr lang="en-US" sz="3200" dirty="0">
                <a:solidFill>
                  <a:schemeClr val="tx2"/>
                </a:solidFill>
                <a:effectLst>
                  <a:outerShdw blurRad="38100" dist="38100" dir="2700000" algn="tl">
                    <a:srgbClr val="000000">
                      <a:alpha val="43137"/>
                    </a:srgbClr>
                  </a:outerShdw>
                </a:effectLst>
                <a:latin typeface="Abadi" panose="020B0604020104020204" pitchFamily="34" charset="0"/>
              </a:rPr>
              <a:t>Am I not a Philistine, and are you not the servants of Saul?</a:t>
            </a:r>
            <a:endParaRPr lang="en-US" sz="3200" dirty="0">
              <a:latin typeface="Abadi" panose="020B0604020104020204" pitchFamily="34" charset="0"/>
            </a:endParaRPr>
          </a:p>
        </p:txBody>
      </p:sp>
      <p:pic>
        <p:nvPicPr>
          <p:cNvPr id="3" name="Picture 6">
            <a:extLst>
              <a:ext uri="{FF2B5EF4-FFF2-40B4-BE49-F238E27FC236}">
                <a16:creationId xmlns:a16="http://schemas.microsoft.com/office/drawing/2014/main" id="{F06730D0-A39E-9667-5A44-B633FD67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48400" y="76200"/>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4B42"/>
        </a:solidFill>
        <a:effectLst/>
      </p:bgPr>
    </p:bg>
    <p:spTree>
      <p:nvGrpSpPr>
        <p:cNvPr id="1" name=""/>
        <p:cNvGrpSpPr/>
        <p:nvPr/>
      </p:nvGrpSpPr>
      <p:grpSpPr>
        <a:xfrm>
          <a:off x="0" y="0"/>
          <a:ext cx="0" cy="0"/>
          <a:chOff x="0" y="0"/>
          <a:chExt cx="0" cy="0"/>
        </a:xfrm>
      </p:grpSpPr>
      <p:pic>
        <p:nvPicPr>
          <p:cNvPr id="29699" name="Picture 3" descr="MC900441364[1]">
            <a:extLst>
              <a:ext uri="{FF2B5EF4-FFF2-40B4-BE49-F238E27FC236}">
                <a16:creationId xmlns:a16="http://schemas.microsoft.com/office/drawing/2014/main" id="{B6E7148C-6CCE-3290-0059-3FCC0D4065C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66800" y="-457200"/>
            <a:ext cx="8915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0" descr="MC900139343[1]">
            <a:extLst>
              <a:ext uri="{FF2B5EF4-FFF2-40B4-BE49-F238E27FC236}">
                <a16:creationId xmlns:a16="http://schemas.microsoft.com/office/drawing/2014/main" id="{A2F1E946-F195-4E22-CBE0-04DE8D90B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94630" flipV="1">
            <a:off x="3867150" y="3964112"/>
            <a:ext cx="26289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535A443E-0DEB-26DA-E7E6-372DEB02E6EE}"/>
              </a:ext>
            </a:extLst>
          </p:cNvPr>
          <p:cNvSpPr txBox="1">
            <a:spLocks noChangeArrowheads="1"/>
          </p:cNvSpPr>
          <p:nvPr/>
        </p:nvSpPr>
        <p:spPr bwMode="auto">
          <a:xfrm>
            <a:off x="381000" y="152400"/>
            <a:ext cx="4267200" cy="5016758"/>
          </a:xfrm>
          <a:prstGeom prst="rect">
            <a:avLst/>
          </a:prstGeom>
          <a:noFill/>
          <a:ln w="9525">
            <a:noFill/>
            <a:miter lim="800000"/>
            <a:headEnd/>
            <a:tailEnd/>
          </a:ln>
        </p:spPr>
        <p:txBody>
          <a:bodyPr>
            <a:spAutoFit/>
          </a:bodyPr>
          <a:lstStyle/>
          <a:p>
            <a:pPr eaLnBrk="1" hangingPunct="1">
              <a:defRPr/>
            </a:pPr>
            <a:r>
              <a:rPr lang="en-US" sz="3200" b="1" dirty="0">
                <a:solidFill>
                  <a:schemeClr val="tx2"/>
                </a:solidFill>
                <a:effectLst>
                  <a:outerShdw blurRad="38100" dist="38100" dir="2700000" algn="tl">
                    <a:srgbClr val="000000">
                      <a:alpha val="43137"/>
                    </a:srgbClr>
                  </a:outerShdw>
                </a:effectLst>
                <a:latin typeface="Abadi" panose="020B0604020104020204" pitchFamily="34" charset="0"/>
              </a:rPr>
              <a:t>Choose a man and have him come down to me. </a:t>
            </a:r>
          </a:p>
          <a:p>
            <a:pPr eaLnBrk="1" hangingPunct="1">
              <a:defRPr/>
            </a:pPr>
            <a:endParaRPr lang="en-US" sz="3200" b="1" dirty="0">
              <a:solidFill>
                <a:schemeClr val="tx2"/>
              </a:solidFill>
              <a:effectLst>
                <a:outerShdw blurRad="38100" dist="38100" dir="2700000" algn="tl">
                  <a:srgbClr val="000000">
                    <a:alpha val="43137"/>
                  </a:srgbClr>
                </a:outerShdw>
              </a:effectLst>
              <a:latin typeface="Abadi" panose="020B0604020104020204" pitchFamily="34" charset="0"/>
            </a:endParaRPr>
          </a:p>
          <a:p>
            <a:pPr eaLnBrk="1" hangingPunct="1">
              <a:defRPr/>
            </a:pPr>
            <a:r>
              <a:rPr lang="en-US" sz="3200" b="1" dirty="0">
                <a:solidFill>
                  <a:schemeClr val="tx2"/>
                </a:solidFill>
                <a:effectLst>
                  <a:outerShdw blurRad="38100" dist="38100" dir="2700000" algn="tl">
                    <a:srgbClr val="000000">
                      <a:alpha val="43137"/>
                    </a:srgbClr>
                  </a:outerShdw>
                </a:effectLst>
                <a:latin typeface="Abadi" panose="020B0604020104020204" pitchFamily="34" charset="0"/>
              </a:rPr>
              <a:t>If he is able to fight and kill me, we will become your subjects; </a:t>
            </a:r>
          </a:p>
          <a:p>
            <a:pPr eaLnBrk="1" hangingPunct="1">
              <a:defRPr/>
            </a:pPr>
            <a:r>
              <a:rPr lang="en-US" sz="3200" b="1" dirty="0">
                <a:solidFill>
                  <a:schemeClr val="tx2"/>
                </a:solidFill>
                <a:effectLst>
                  <a:outerShdw blurRad="38100" dist="38100" dir="2700000" algn="tl">
                    <a:srgbClr val="000000">
                      <a:alpha val="43137"/>
                    </a:srgbClr>
                  </a:outerShdw>
                </a:effectLst>
                <a:latin typeface="Abadi" panose="020B0604020104020204" pitchFamily="34" charset="0"/>
              </a:rPr>
              <a:t>but if I overcome him and kill him, you will become our subjects and serve us.”</a:t>
            </a:r>
            <a:endParaRPr lang="en-US" sz="3200" dirty="0">
              <a:latin typeface="Abadi" panose="020B0604020104020204" pitchFamily="34" charset="0"/>
            </a:endParaRPr>
          </a:p>
        </p:txBody>
      </p:sp>
      <p:pic>
        <p:nvPicPr>
          <p:cNvPr id="2" name="Picture 6">
            <a:extLst>
              <a:ext uri="{FF2B5EF4-FFF2-40B4-BE49-F238E27FC236}">
                <a16:creationId xmlns:a16="http://schemas.microsoft.com/office/drawing/2014/main" id="{91E99050-B8EB-6364-B65B-FD3B07D25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86064" y="228600"/>
            <a:ext cx="280685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504B"/>
        </a:solidFill>
        <a:effectLst/>
      </p:bgPr>
    </p:bg>
    <p:spTree>
      <p:nvGrpSpPr>
        <p:cNvPr id="1" name=""/>
        <p:cNvGrpSpPr/>
        <p:nvPr/>
      </p:nvGrpSpPr>
      <p:grpSpPr>
        <a:xfrm>
          <a:off x="0" y="0"/>
          <a:ext cx="0" cy="0"/>
          <a:chOff x="0" y="0"/>
          <a:chExt cx="0" cy="0"/>
        </a:xfrm>
      </p:grpSpPr>
      <p:pic>
        <p:nvPicPr>
          <p:cNvPr id="30723" name="Picture 3" descr="MC900441364[1]">
            <a:extLst>
              <a:ext uri="{FF2B5EF4-FFF2-40B4-BE49-F238E27FC236}">
                <a16:creationId xmlns:a16="http://schemas.microsoft.com/office/drawing/2014/main" id="{2A04863D-40F1-7129-09E0-05F3CAC455FA}"/>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66800" y="-457200"/>
            <a:ext cx="8915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51C20FAC-25CB-29F2-9934-1025D1D7B5BE}"/>
              </a:ext>
            </a:extLst>
          </p:cNvPr>
          <p:cNvSpPr txBox="1">
            <a:spLocks noChangeArrowheads="1"/>
          </p:cNvSpPr>
          <p:nvPr/>
        </p:nvSpPr>
        <p:spPr bwMode="auto">
          <a:xfrm>
            <a:off x="381000" y="228600"/>
            <a:ext cx="4267200" cy="4524315"/>
          </a:xfrm>
          <a:prstGeom prst="rect">
            <a:avLst/>
          </a:prstGeom>
          <a:noFill/>
          <a:ln w="9525">
            <a:noFill/>
            <a:miter lim="800000"/>
            <a:headEnd/>
            <a:tailEnd/>
          </a:ln>
        </p:spPr>
        <p:txBody>
          <a:bodyPr>
            <a:spAutoFit/>
          </a:bodyPr>
          <a:lstStyle/>
          <a:p>
            <a:pPr algn="ctr" eaLnBrk="1" hangingPunct="1">
              <a:defRPr/>
            </a:pPr>
            <a:endParaRPr lang="en-US" sz="3600" b="1" dirty="0">
              <a:solidFill>
                <a:schemeClr val="tx2"/>
              </a:solidFill>
              <a:effectLst>
                <a:outerShdw blurRad="38100" dist="38100" dir="2700000" algn="tl">
                  <a:srgbClr val="000000">
                    <a:alpha val="43137"/>
                  </a:srgbClr>
                </a:outerShdw>
              </a:effectLst>
              <a:latin typeface="Abadi" panose="020B0604020104020204" pitchFamily="34" charset="0"/>
            </a:endParaRPr>
          </a:p>
          <a:p>
            <a:pPr algn="ctr" eaLnBrk="1" hangingPunct="1">
              <a:defRPr/>
            </a:pPr>
            <a:r>
              <a:rPr lang="en-US" sz="3600" b="1" dirty="0">
                <a:solidFill>
                  <a:schemeClr val="tx2"/>
                </a:solidFill>
                <a:effectLst>
                  <a:outerShdw blurRad="38100" dist="38100" dir="2700000" algn="tl">
                    <a:srgbClr val="000000">
                      <a:alpha val="43137"/>
                    </a:srgbClr>
                  </a:outerShdw>
                </a:effectLst>
                <a:latin typeface="Abadi" panose="020B0604020104020204" pitchFamily="34" charset="0"/>
              </a:rPr>
              <a:t>Then the Philistine said, </a:t>
            </a:r>
          </a:p>
          <a:p>
            <a:pPr algn="ctr" eaLnBrk="1" hangingPunct="1">
              <a:defRPr/>
            </a:pPr>
            <a:r>
              <a:rPr lang="en-US" sz="3600" b="1" dirty="0">
                <a:solidFill>
                  <a:schemeClr val="tx2"/>
                </a:solidFill>
                <a:effectLst>
                  <a:outerShdw blurRad="38100" dist="38100" dir="2700000" algn="tl">
                    <a:srgbClr val="000000">
                      <a:alpha val="43137"/>
                    </a:srgbClr>
                  </a:outerShdw>
                </a:effectLst>
                <a:latin typeface="Abadi" panose="020B0604020104020204" pitchFamily="34" charset="0"/>
              </a:rPr>
              <a:t>“This day I defy the armies of Israel! </a:t>
            </a:r>
          </a:p>
          <a:p>
            <a:pPr algn="ctr" eaLnBrk="1" hangingPunct="1">
              <a:defRPr/>
            </a:pPr>
            <a:r>
              <a:rPr lang="en-US" sz="3600" b="1" dirty="0">
                <a:solidFill>
                  <a:schemeClr val="tx2"/>
                </a:solidFill>
                <a:effectLst>
                  <a:outerShdw blurRad="38100" dist="38100" dir="2700000" algn="tl">
                    <a:srgbClr val="000000">
                      <a:alpha val="43137"/>
                    </a:srgbClr>
                  </a:outerShdw>
                </a:effectLst>
                <a:latin typeface="Abadi" panose="020B0604020104020204" pitchFamily="34" charset="0"/>
              </a:rPr>
              <a:t>Give me a man and let us fight each other.”</a:t>
            </a:r>
            <a:r>
              <a:rPr lang="en-US" sz="3600" b="1" baseline="30000" dirty="0">
                <a:solidFill>
                  <a:schemeClr val="tx2"/>
                </a:solidFill>
                <a:effectLst>
                  <a:outerShdw blurRad="38100" dist="38100" dir="2700000" algn="tl">
                    <a:srgbClr val="000000">
                      <a:alpha val="43137"/>
                    </a:srgbClr>
                  </a:outerShdw>
                </a:effectLst>
                <a:latin typeface="Abadi" panose="020B0604020104020204" pitchFamily="34" charset="0"/>
              </a:rPr>
              <a:t> </a:t>
            </a:r>
            <a:endParaRPr lang="en-US" sz="3600" b="1" dirty="0">
              <a:solidFill>
                <a:schemeClr val="tx2"/>
              </a:solidFill>
              <a:latin typeface="Abadi" panose="020B0604020104020204" pitchFamily="34" charset="0"/>
            </a:endParaRPr>
          </a:p>
        </p:txBody>
      </p:sp>
      <p:pic>
        <p:nvPicPr>
          <p:cNvPr id="2" name="Picture 6">
            <a:extLst>
              <a:ext uri="{FF2B5EF4-FFF2-40B4-BE49-F238E27FC236}">
                <a16:creationId xmlns:a16="http://schemas.microsoft.com/office/drawing/2014/main" id="{4A6F9CE9-56F7-EC56-1CA8-898533E94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86064" y="228600"/>
            <a:ext cx="280685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30A0425-FD3F-6DD7-0477-DE42AFEBEC16}"/>
              </a:ext>
            </a:extLst>
          </p:cNvPr>
          <p:cNvSpPr>
            <a:spLocks noGrp="1" noChangeArrowheads="1"/>
          </p:cNvSpPr>
          <p:nvPr>
            <p:ph type="title"/>
          </p:nvPr>
        </p:nvSpPr>
        <p:spPr>
          <a:xfrm>
            <a:off x="228600" y="152400"/>
            <a:ext cx="8686800" cy="1981200"/>
          </a:xfrm>
        </p:spPr>
        <p:txBody>
          <a:bodyPr/>
          <a:lstStyle/>
          <a:p>
            <a:pPr eaLnBrk="1" hangingPunct="1">
              <a:defRPr/>
            </a:pPr>
            <a:r>
              <a:rPr lang="en-US" sz="4000" b="1" dirty="0">
                <a:effectLst>
                  <a:outerShdw blurRad="38100" dist="38100" dir="2700000" algn="tl">
                    <a:srgbClr val="000000">
                      <a:alpha val="43137"/>
                    </a:srgbClr>
                  </a:outerShdw>
                </a:effectLst>
              </a:rPr>
              <a:t>On hearing the Philistine’s words, Saul and all the Israelites were dismayed and terrified.</a:t>
            </a:r>
            <a:endParaRPr lang="en-US" sz="4000" b="1" dirty="0"/>
          </a:p>
        </p:txBody>
      </p:sp>
      <p:pic>
        <p:nvPicPr>
          <p:cNvPr id="4" name="Content Placeholder 3">
            <a:extLst>
              <a:ext uri="{FF2B5EF4-FFF2-40B4-BE49-F238E27FC236}">
                <a16:creationId xmlns:a16="http://schemas.microsoft.com/office/drawing/2014/main" id="{4E1C8FF3-C810-DECE-CD12-D66792067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57399"/>
            <a:ext cx="9144000" cy="6648655"/>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C9D6B6-EAAD-DD1D-4A8A-9DE6601A47D5}"/>
              </a:ext>
            </a:extLst>
          </p:cNvPr>
          <p:cNvSpPr>
            <a:spLocks noGrp="1" noChangeArrowheads="1"/>
          </p:cNvSpPr>
          <p:nvPr>
            <p:ph type="title"/>
          </p:nvPr>
        </p:nvSpPr>
        <p:spPr>
          <a:xfrm>
            <a:off x="457200" y="274638"/>
            <a:ext cx="2743200" cy="6278562"/>
          </a:xfrm>
        </p:spPr>
        <p:txBody>
          <a:bodyPr/>
          <a:lstStyle/>
          <a:p>
            <a:pPr eaLnBrk="1" hangingPunct="1">
              <a:defRPr/>
            </a:pPr>
            <a:r>
              <a:rPr lang="en-US" sz="3600" b="1" dirty="0"/>
              <a:t>Now David was the son of an </a:t>
            </a:r>
            <a:r>
              <a:rPr lang="en-US" sz="3600" b="1" dirty="0" err="1"/>
              <a:t>Ephrathite</a:t>
            </a:r>
            <a:r>
              <a:rPr lang="en-US" sz="3600" b="1" dirty="0"/>
              <a:t> named Jesse, </a:t>
            </a:r>
            <a:br>
              <a:rPr lang="en-US" sz="3600" b="1" dirty="0"/>
            </a:br>
            <a:r>
              <a:rPr lang="en-US" sz="3600" b="1" dirty="0"/>
              <a:t>who was from Bethlehem in Judah.</a:t>
            </a:r>
            <a:r>
              <a:rPr lang="en-US" sz="2400" b="1" dirty="0"/>
              <a:t> </a:t>
            </a:r>
            <a:endParaRPr lang="en-US" sz="1600" b="1" dirty="0"/>
          </a:p>
        </p:txBody>
      </p:sp>
      <p:pic>
        <p:nvPicPr>
          <p:cNvPr id="32771" name="Picture 5" descr="Image result for david the shepherd boy">
            <a:extLst>
              <a:ext uri="{FF2B5EF4-FFF2-40B4-BE49-F238E27FC236}">
                <a16:creationId xmlns:a16="http://schemas.microsoft.com/office/drawing/2014/main" id="{2F98D0DB-A89D-24DF-DB04-022C2861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2388"/>
            <a:ext cx="5715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636A946-7407-8268-D6B1-B1BFCF6FF013}"/>
              </a:ext>
            </a:extLst>
          </p:cNvPr>
          <p:cNvSpPr>
            <a:spLocks noGrp="1" noChangeArrowheads="1"/>
          </p:cNvSpPr>
          <p:nvPr>
            <p:ph type="title" sz="quarter"/>
          </p:nvPr>
        </p:nvSpPr>
        <p:spPr/>
        <p:txBody>
          <a:bodyPr/>
          <a:lstStyle/>
          <a:p>
            <a:pPr eaLnBrk="1" hangingPunct="1">
              <a:defRPr/>
            </a:pPr>
            <a:r>
              <a:rPr lang="en-US" sz="3200" b="1" dirty="0">
                <a:effectLst>
                  <a:outerShdw blurRad="38100" dist="38100" dir="2700000" algn="tl">
                    <a:srgbClr val="000000">
                      <a:alpha val="43137"/>
                    </a:srgbClr>
                  </a:outerShdw>
                </a:effectLst>
              </a:rPr>
              <a:t>Jesse had eight sons, and in Saul’s time he was very old.</a:t>
            </a:r>
            <a:endParaRPr lang="en-US" sz="2000" b="1" dirty="0"/>
          </a:p>
        </p:txBody>
      </p:sp>
      <p:pic>
        <p:nvPicPr>
          <p:cNvPr id="6" name="Picture 5">
            <a:extLst>
              <a:ext uri="{FF2B5EF4-FFF2-40B4-BE49-F238E27FC236}">
                <a16:creationId xmlns:a16="http://schemas.microsoft.com/office/drawing/2014/main" id="{4C4524FD-409D-AC5F-A1AD-5A4D9658D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5162"/>
            <a:ext cx="9135717" cy="4648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A4826E8-2390-CD92-F55E-D924B224A3A0}"/>
              </a:ext>
            </a:extLst>
          </p:cNvPr>
          <p:cNvSpPr>
            <a:spLocks noGrp="1" noRot="1" noChangeArrowheads="1"/>
          </p:cNvSpPr>
          <p:nvPr>
            <p:ph type="title"/>
          </p:nvPr>
        </p:nvSpPr>
        <p:spPr>
          <a:xfrm>
            <a:off x="1371600" y="533400"/>
            <a:ext cx="6324600" cy="5486400"/>
          </a:xfrm>
        </p:spPr>
        <p:txBody>
          <a:bodyPr/>
          <a:lstStyle/>
          <a:p>
            <a:pPr algn="ctr" eaLnBrk="1" hangingPunct="1">
              <a:defRPr/>
            </a:pPr>
            <a:r>
              <a:rPr lang="en-US" sz="3200" dirty="0">
                <a:effectLst>
                  <a:outerShdw blurRad="38100" dist="38100" dir="2700000" algn="tl">
                    <a:srgbClr val="000000">
                      <a:alpha val="43137"/>
                    </a:srgbClr>
                  </a:outerShdw>
                </a:effectLst>
              </a:rPr>
              <a:t>Jesse’s three oldest sons had followed Saul to the war:</a:t>
            </a:r>
            <a:br>
              <a:rPr lang="en-US" sz="3200" b="0" dirty="0"/>
            </a:br>
            <a:br>
              <a:rPr lang="en-US" sz="3200" b="0" dirty="0"/>
            </a:br>
            <a:r>
              <a:rPr lang="en-US" sz="3200" b="0" dirty="0"/>
              <a:t>  The firstborn was Eliab; </a:t>
            </a:r>
            <a:br>
              <a:rPr lang="en-US" sz="3200" b="0" dirty="0"/>
            </a:br>
            <a:br>
              <a:rPr lang="en-US" sz="3200" b="0" dirty="0"/>
            </a:br>
            <a:br>
              <a:rPr lang="en-US" sz="3200" b="0" dirty="0"/>
            </a:br>
            <a:r>
              <a:rPr lang="en-US" sz="3200" b="0" dirty="0"/>
              <a:t>  the second, </a:t>
            </a:r>
            <a:r>
              <a:rPr lang="en-US" sz="3200" b="0" dirty="0" err="1"/>
              <a:t>Abinadab</a:t>
            </a:r>
            <a:r>
              <a:rPr lang="en-US" sz="3200" b="0" dirty="0"/>
              <a:t>;</a:t>
            </a:r>
            <a:br>
              <a:rPr lang="en-US" sz="3200" b="0" dirty="0"/>
            </a:br>
            <a:br>
              <a:rPr lang="en-US" sz="3200" b="0" dirty="0"/>
            </a:br>
            <a:r>
              <a:rPr lang="en-US" sz="3200" b="0" dirty="0"/>
              <a:t> </a:t>
            </a:r>
            <a:br>
              <a:rPr lang="en-US" sz="3200" b="0" dirty="0"/>
            </a:br>
            <a:r>
              <a:rPr lang="en-US" sz="3200" b="0" dirty="0"/>
              <a:t>  </a:t>
            </a:r>
            <a:r>
              <a:rPr lang="en-US" sz="3200" dirty="0">
                <a:effectLst>
                  <a:outerShdw blurRad="38100" dist="38100" dir="2700000" algn="tl">
                    <a:srgbClr val="000000">
                      <a:alpha val="43137"/>
                    </a:srgbClr>
                  </a:outerShdw>
                </a:effectLst>
              </a:rPr>
              <a:t>and the third,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Shammah.</a:t>
            </a:r>
            <a:endParaRPr lang="en-US" sz="1600" b="0" dirty="0"/>
          </a:p>
        </p:txBody>
      </p:sp>
      <p:pic>
        <p:nvPicPr>
          <p:cNvPr id="2" name="Picture 4">
            <a:extLst>
              <a:ext uri="{FF2B5EF4-FFF2-40B4-BE49-F238E27FC236}">
                <a16:creationId xmlns:a16="http://schemas.microsoft.com/office/drawing/2014/main" id="{362D6491-B14E-09AD-C7BD-B1D47F5D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543800" y="1524000"/>
            <a:ext cx="1219200" cy="240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6218420-1A0B-AF0B-1B10-DDB6A4CAEBB8}"/>
              </a:ext>
            </a:extLst>
          </p:cNvPr>
          <p:cNvPicPr>
            <a:picLocks noChangeAspect="1"/>
          </p:cNvPicPr>
          <p:nvPr/>
        </p:nvPicPr>
        <p:blipFill rotWithShape="1">
          <a:blip r:embed="rId3">
            <a:extLst>
              <a:ext uri="{28A0092B-C50C-407E-A947-70E740481C1C}">
                <a14:useLocalDpi xmlns:a14="http://schemas.microsoft.com/office/drawing/2010/main" val="0"/>
              </a:ext>
            </a:extLst>
          </a:blip>
          <a:srcRect l="80833" t="7323" r="-833" b="15257"/>
          <a:stretch/>
        </p:blipFill>
        <p:spPr>
          <a:xfrm flipH="1">
            <a:off x="36286" y="1143000"/>
            <a:ext cx="1447800" cy="3657600"/>
          </a:xfrm>
          <a:prstGeom prst="rect">
            <a:avLst/>
          </a:prstGeom>
        </p:spPr>
      </p:pic>
      <p:pic>
        <p:nvPicPr>
          <p:cNvPr id="4" name="Picture 3">
            <a:extLst>
              <a:ext uri="{FF2B5EF4-FFF2-40B4-BE49-F238E27FC236}">
                <a16:creationId xmlns:a16="http://schemas.microsoft.com/office/drawing/2014/main" id="{A6BE4E51-2FC0-289C-B643-61CA0B20ABC2}"/>
              </a:ext>
            </a:extLst>
          </p:cNvPr>
          <p:cNvPicPr>
            <a:picLocks noChangeAspect="1"/>
          </p:cNvPicPr>
          <p:nvPr/>
        </p:nvPicPr>
        <p:blipFill rotWithShape="1">
          <a:blip r:embed="rId3">
            <a:extLst>
              <a:ext uri="{28A0092B-C50C-407E-A947-70E740481C1C}">
                <a14:useLocalDpi xmlns:a14="http://schemas.microsoft.com/office/drawing/2010/main" val="0"/>
              </a:ext>
            </a:extLst>
          </a:blip>
          <a:srcRect l="2500" r="75000" b="11291"/>
          <a:stretch/>
        </p:blipFill>
        <p:spPr>
          <a:xfrm flipH="1">
            <a:off x="7307613" y="4267200"/>
            <a:ext cx="1723901"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EFAF40B-9163-E374-CDA7-77C1975CE79A}"/>
              </a:ext>
            </a:extLst>
          </p:cNvPr>
          <p:cNvSpPr>
            <a:spLocks noGrp="1" noChangeArrowheads="1"/>
          </p:cNvSpPr>
          <p:nvPr>
            <p:ph type="title"/>
          </p:nvPr>
        </p:nvSpPr>
        <p:spPr>
          <a:xfrm>
            <a:off x="5791200" y="609600"/>
            <a:ext cx="2971800" cy="5791200"/>
          </a:xfrm>
        </p:spPr>
        <p:txBody>
          <a:bodyPr anchor="t"/>
          <a:lstStyle/>
          <a:p>
            <a:pPr eaLnBrk="1" hangingPunct="1">
              <a:defRPr/>
            </a:pPr>
            <a:r>
              <a:rPr lang="en-US" sz="3200" b="1" dirty="0">
                <a:solidFill>
                  <a:schemeClr val="bg2">
                    <a:lumMod val="50000"/>
                  </a:schemeClr>
                </a:solidFill>
                <a:effectLst>
                  <a:outerShdw blurRad="38100" dist="38100" dir="2700000" algn="tl">
                    <a:srgbClr val="000000">
                      <a:alpha val="43137"/>
                    </a:srgbClr>
                  </a:outerShdw>
                </a:effectLst>
              </a:rPr>
              <a:t>David was the youngest. The three oldest followed Saul, but David went back and forth from Saul to tend his father’s sheep at Bethlehem.</a:t>
            </a:r>
            <a:endParaRPr lang="en-US" sz="3200" b="1" dirty="0">
              <a:solidFill>
                <a:schemeClr val="bg2">
                  <a:lumMod val="50000"/>
                </a:schemeClr>
              </a:solidFill>
            </a:endParaRPr>
          </a:p>
        </p:txBody>
      </p:sp>
      <p:pic>
        <p:nvPicPr>
          <p:cNvPr id="35843" name="Picture 5" descr="Image result for david the shepherd boy">
            <a:extLst>
              <a:ext uri="{FF2B5EF4-FFF2-40B4-BE49-F238E27FC236}">
                <a16:creationId xmlns:a16="http://schemas.microsoft.com/office/drawing/2014/main" id="{F46BDC52-5075-8442-3E56-01DAF6A8B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72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9369"/>
        </a:solidFill>
        <a:effectLst/>
      </p:bgPr>
    </p:bg>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2CA5E542-CB9D-F88C-25D4-7C549CD931AC}"/>
              </a:ext>
            </a:extLst>
          </p:cNvPr>
          <p:cNvSpPr>
            <a:spLocks noGrp="1" noChangeArrowheads="1"/>
          </p:cNvSpPr>
          <p:nvPr>
            <p:ph type="title"/>
          </p:nvPr>
        </p:nvSpPr>
        <p:spPr>
          <a:xfrm>
            <a:off x="457200" y="228600"/>
            <a:ext cx="8001000" cy="3200400"/>
          </a:xfrm>
        </p:spPr>
        <p:txBody>
          <a:bodyPr/>
          <a:lstStyle/>
          <a:p>
            <a:pPr eaLnBrk="1" hangingPunct="1"/>
            <a:r>
              <a:rPr lang="en-US" altLang="en-US" sz="6000" dirty="0"/>
              <a:t>A Sling, a Stone and a Sword</a:t>
            </a:r>
            <a:br>
              <a:rPr lang="en-US" altLang="en-US" sz="6000" dirty="0"/>
            </a:br>
            <a:br>
              <a:rPr lang="en-US" altLang="en-US" sz="6000" dirty="0"/>
            </a:br>
            <a:r>
              <a:rPr lang="en-US" altLang="en-US" sz="4000" dirty="0"/>
              <a:t>			 1 Samuel 17:1-51</a:t>
            </a:r>
          </a:p>
        </p:txBody>
      </p:sp>
      <p:sp>
        <p:nvSpPr>
          <p:cNvPr id="22531" name="Text Box 5">
            <a:extLst>
              <a:ext uri="{FF2B5EF4-FFF2-40B4-BE49-F238E27FC236}">
                <a16:creationId xmlns:a16="http://schemas.microsoft.com/office/drawing/2014/main" id="{16DC58B9-C2D6-8A56-EA06-6278A4A566E4}"/>
              </a:ext>
            </a:extLst>
          </p:cNvPr>
          <p:cNvSpPr txBox="1">
            <a:spLocks noChangeArrowheads="1"/>
          </p:cNvSpPr>
          <p:nvPr/>
        </p:nvSpPr>
        <p:spPr bwMode="auto">
          <a:xfrm>
            <a:off x="4114800" y="3921948"/>
            <a:ext cx="4114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God uses His faithful people </a:t>
            </a:r>
          </a:p>
          <a:p>
            <a:pPr algn="ctr" eaLnBrk="1" hangingPunct="1">
              <a:spcBef>
                <a:spcPct val="0"/>
              </a:spcBef>
              <a:buFontTx/>
              <a:buNone/>
            </a:pPr>
            <a:r>
              <a:rPr lang="en-US" altLang="en-US" dirty="0"/>
              <a:t>to accomplish impossible tasks. </a:t>
            </a:r>
          </a:p>
        </p:txBody>
      </p:sp>
      <p:pic>
        <p:nvPicPr>
          <p:cNvPr id="22532" name="Picture 6">
            <a:extLst>
              <a:ext uri="{FF2B5EF4-FFF2-40B4-BE49-F238E27FC236}">
                <a16:creationId xmlns:a16="http://schemas.microsoft.com/office/drawing/2014/main" id="{0FFADB4E-9B5A-8273-F856-413FCE3C83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4"/>
          <a:stretch/>
        </p:blipFill>
        <p:spPr bwMode="auto">
          <a:xfrm>
            <a:off x="0" y="2044593"/>
            <a:ext cx="3703562" cy="48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3DE9E5-44C8-C017-50EA-352D5D61C8F0}"/>
              </a:ext>
            </a:extLst>
          </p:cNvPr>
          <p:cNvSpPr txBox="1"/>
          <p:nvPr/>
        </p:nvSpPr>
        <p:spPr>
          <a:xfrm>
            <a:off x="6096000" y="6096000"/>
            <a:ext cx="3200400" cy="584775"/>
          </a:xfrm>
          <a:prstGeom prst="rect">
            <a:avLst/>
          </a:prstGeom>
          <a:noFill/>
        </p:spPr>
        <p:txBody>
          <a:bodyPr wrap="square">
            <a:spAutoFit/>
          </a:bodyPr>
          <a:lstStyle/>
          <a:p>
            <a:pPr algn="ctr"/>
            <a:r>
              <a:rPr lang="en-US" altLang="en-US" sz="3200" dirty="0"/>
              <a:t>Dig Site # 11</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A4842"/>
            </a:gs>
            <a:gs pos="100000">
              <a:schemeClr val="bg1"/>
            </a:gs>
          </a:gsLst>
          <a:lin ang="2700000" scaled="1"/>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22E3CBF-6E1F-6590-38F8-CED2444A8D60}"/>
              </a:ext>
            </a:extLst>
          </p:cNvPr>
          <p:cNvSpPr>
            <a:spLocks noGrp="1" noChangeArrowheads="1"/>
          </p:cNvSpPr>
          <p:nvPr>
            <p:ph type="title"/>
          </p:nvPr>
        </p:nvSpPr>
        <p:spPr>
          <a:xfrm>
            <a:off x="4191000" y="1371600"/>
            <a:ext cx="4267200" cy="3657600"/>
          </a:xfrm>
        </p:spPr>
        <p:txBody>
          <a:bodyPr/>
          <a:lstStyle/>
          <a:p>
            <a:pPr eaLnBrk="1" hangingPunct="1">
              <a:defRPr/>
            </a:pPr>
            <a:r>
              <a:rPr lang="en-US" sz="4000" b="1" dirty="0">
                <a:effectLst>
                  <a:outerShdw blurRad="38100" dist="38100" dir="2700000" algn="tl">
                    <a:srgbClr val="000000">
                      <a:alpha val="43137"/>
                    </a:srgbClr>
                  </a:outerShdw>
                </a:effectLst>
              </a:rPr>
              <a:t>For forty days the Philistine came forward every morning and evening and took his stand.</a:t>
            </a:r>
            <a:endParaRPr lang="en-US" sz="4000" b="1" dirty="0"/>
          </a:p>
        </p:txBody>
      </p:sp>
      <p:pic>
        <p:nvPicPr>
          <p:cNvPr id="3" name="Picture 6">
            <a:extLst>
              <a:ext uri="{FF2B5EF4-FFF2-40B4-BE49-F238E27FC236}">
                <a16:creationId xmlns:a16="http://schemas.microsoft.com/office/drawing/2014/main" id="{B0366B93-8D7F-CABC-25D7-9D86C9799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8600" y="127413"/>
            <a:ext cx="2895600" cy="6603174"/>
          </a:xfrm>
          <a:prstGeom prst="rect">
            <a:avLst/>
          </a:prstGeom>
          <a:gradFill>
            <a:gsLst>
              <a:gs pos="0">
                <a:srgbClr val="8A4842"/>
              </a:gs>
              <a:gs pos="100000">
                <a:srgbClr val="C00000"/>
              </a:gs>
            </a:gsLst>
            <a:lin ang="2700000" scaled="1"/>
          </a:grad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687"/>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B5BFDB-38C6-EBFC-A485-070A64E216FA}"/>
              </a:ext>
            </a:extLst>
          </p:cNvPr>
          <p:cNvSpPr>
            <a:spLocks noGrp="1" noChangeArrowheads="1"/>
          </p:cNvSpPr>
          <p:nvPr>
            <p:ph type="title" sz="quarter"/>
          </p:nvPr>
        </p:nvSpPr>
        <p:spPr>
          <a:xfrm>
            <a:off x="381000" y="228600"/>
            <a:ext cx="8458200" cy="1143000"/>
          </a:xfrm>
        </p:spPr>
        <p:txBody>
          <a:bodyPr anchor="t"/>
          <a:lstStyle/>
          <a:p>
            <a:pPr eaLnBrk="1" hangingPunct="1">
              <a:defRPr/>
            </a:pPr>
            <a:r>
              <a:rPr lang="en-US" sz="2800" b="1" dirty="0">
                <a:effectLst>
                  <a:outerShdw blurRad="38100" dist="38100" dir="2700000" algn="tl">
                    <a:srgbClr val="000000">
                      <a:alpha val="43137"/>
                    </a:srgbClr>
                  </a:outerShdw>
                </a:effectLst>
              </a:rPr>
              <a:t>Now Jesse said to his son David,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“Take this ephah (about 36 pounds) of roasted grain and these ten loaves of bread for your brothers and hurry to their camp.</a:t>
            </a:r>
            <a:endParaRPr lang="en-US" sz="2800" b="1" dirty="0"/>
          </a:p>
        </p:txBody>
      </p:sp>
      <p:pic>
        <p:nvPicPr>
          <p:cNvPr id="37892" name="Picture 8" descr="j0229181">
            <a:extLst>
              <a:ext uri="{FF2B5EF4-FFF2-40B4-BE49-F238E27FC236}">
                <a16:creationId xmlns:a16="http://schemas.microsoft.com/office/drawing/2014/main" id="{52BB58C4-7DEC-7DB6-5655-59225432C84A}"/>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4081" y="1690688"/>
            <a:ext cx="3660775" cy="5105400"/>
          </a:xfrm>
          <a:noFill/>
        </p:spPr>
      </p:pic>
      <p:pic>
        <p:nvPicPr>
          <p:cNvPr id="33802" name="Picture 10" descr="j0214974">
            <a:extLst>
              <a:ext uri="{FF2B5EF4-FFF2-40B4-BE49-F238E27FC236}">
                <a16:creationId xmlns:a16="http://schemas.microsoft.com/office/drawing/2014/main" id="{FE8EA38C-6046-4754-C5CC-A02646CEA02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98613" y="3998913"/>
            <a:ext cx="1754187" cy="2065337"/>
          </a:xfrm>
          <a:noFill/>
        </p:spPr>
      </p:pic>
      <p:pic>
        <p:nvPicPr>
          <p:cNvPr id="33804" name="Picture 12" descr="j0215523">
            <a:extLst>
              <a:ext uri="{FF2B5EF4-FFF2-40B4-BE49-F238E27FC236}">
                <a16:creationId xmlns:a16="http://schemas.microsoft.com/office/drawing/2014/main" id="{71620C98-1DA2-F517-932B-FFB1A1435CC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810000" y="2438400"/>
            <a:ext cx="976313" cy="433388"/>
          </a:xfrm>
          <a:noFill/>
        </p:spPr>
      </p:pic>
      <p:pic>
        <p:nvPicPr>
          <p:cNvPr id="33806" name="Picture 14" descr="j0215523">
            <a:extLst>
              <a:ext uri="{FF2B5EF4-FFF2-40B4-BE49-F238E27FC236}">
                <a16:creationId xmlns:a16="http://schemas.microsoft.com/office/drawing/2014/main" id="{C7CA3B53-1A2E-D5AA-88FA-48958626B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146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j0215523">
            <a:extLst>
              <a:ext uri="{FF2B5EF4-FFF2-40B4-BE49-F238E27FC236}">
                <a16:creationId xmlns:a16="http://schemas.microsoft.com/office/drawing/2014/main" id="{5D1DBBF1-A011-485A-30D2-7ED729165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7" y="3024188"/>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6" descr="j0215523">
            <a:extLst>
              <a:ext uri="{FF2B5EF4-FFF2-40B4-BE49-F238E27FC236}">
                <a16:creationId xmlns:a16="http://schemas.microsoft.com/office/drawing/2014/main" id="{B34F6E6C-1BC4-568B-9598-D98F17DF5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963" y="3645694"/>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7" descr="j0215523">
            <a:extLst>
              <a:ext uri="{FF2B5EF4-FFF2-40B4-BE49-F238E27FC236}">
                <a16:creationId xmlns:a16="http://schemas.microsoft.com/office/drawing/2014/main" id="{498B6DF9-4266-B611-33FA-4AC154992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958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descr="j0215523">
            <a:extLst>
              <a:ext uri="{FF2B5EF4-FFF2-40B4-BE49-F238E27FC236}">
                <a16:creationId xmlns:a16="http://schemas.microsoft.com/office/drawing/2014/main" id="{37552411-5F82-57EC-B145-1E1700F6E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4196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19" descr="j0215523">
            <a:extLst>
              <a:ext uri="{FF2B5EF4-FFF2-40B4-BE49-F238E27FC236}">
                <a16:creationId xmlns:a16="http://schemas.microsoft.com/office/drawing/2014/main" id="{0383BFFC-C3FB-BA5E-6AF4-425F6BECB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292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0" descr="j0215523">
            <a:extLst>
              <a:ext uri="{FF2B5EF4-FFF2-40B4-BE49-F238E27FC236}">
                <a16:creationId xmlns:a16="http://schemas.microsoft.com/office/drawing/2014/main" id="{A6A6C0C1-CA78-27E4-E506-86478D7AC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268" y="5498043"/>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1" descr="j0215523">
            <a:extLst>
              <a:ext uri="{FF2B5EF4-FFF2-40B4-BE49-F238E27FC236}">
                <a16:creationId xmlns:a16="http://schemas.microsoft.com/office/drawing/2014/main" id="{4F5899A2-9F6B-F8F6-B163-64A468AA3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100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22" descr="j0215523">
            <a:extLst>
              <a:ext uri="{FF2B5EF4-FFF2-40B4-BE49-F238E27FC236}">
                <a16:creationId xmlns:a16="http://schemas.microsoft.com/office/drawing/2014/main" id="{864DA43C-BA2D-6816-CB52-C3AB56F2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976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Image result for david the shepherd boy">
            <a:extLst>
              <a:ext uri="{FF2B5EF4-FFF2-40B4-BE49-F238E27FC236}">
                <a16:creationId xmlns:a16="http://schemas.microsoft.com/office/drawing/2014/main" id="{7D3F94BE-23F8-596B-CEC1-51B1349EF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715000" y="2029386"/>
            <a:ext cx="3714749" cy="493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687"/>
        </a:solidFill>
        <a:effectLst/>
      </p:bgPr>
    </p:bg>
    <p:spTree>
      <p:nvGrpSpPr>
        <p:cNvPr id="1" name=""/>
        <p:cNvGrpSpPr/>
        <p:nvPr/>
      </p:nvGrpSpPr>
      <p:grpSpPr>
        <a:xfrm>
          <a:off x="0" y="0"/>
          <a:ext cx="0" cy="0"/>
          <a:chOff x="0" y="0"/>
          <a:chExt cx="0" cy="0"/>
        </a:xfrm>
      </p:grpSpPr>
      <p:pic>
        <p:nvPicPr>
          <p:cNvPr id="38914" name="Picture 3" descr="j0237668">
            <a:extLst>
              <a:ext uri="{FF2B5EF4-FFF2-40B4-BE49-F238E27FC236}">
                <a16:creationId xmlns:a16="http://schemas.microsoft.com/office/drawing/2014/main" id="{F3921593-2393-DD88-59B8-C3B96F18C7F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981200"/>
            <a:ext cx="1892300" cy="2185988"/>
          </a:xfrm>
          <a:noFill/>
        </p:spPr>
      </p:pic>
      <p:pic>
        <p:nvPicPr>
          <p:cNvPr id="38915" name="Picture 5" descr="j0237668">
            <a:extLst>
              <a:ext uri="{FF2B5EF4-FFF2-40B4-BE49-F238E27FC236}">
                <a16:creationId xmlns:a16="http://schemas.microsoft.com/office/drawing/2014/main" id="{EE09074E-725B-E1FB-D7AC-E9991E04426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5000" y="1981200"/>
            <a:ext cx="1892300" cy="2185988"/>
          </a:xfrm>
          <a:noFill/>
        </p:spPr>
      </p:pic>
      <p:pic>
        <p:nvPicPr>
          <p:cNvPr id="38916" name="Picture 7" descr="j0237668">
            <a:extLst>
              <a:ext uri="{FF2B5EF4-FFF2-40B4-BE49-F238E27FC236}">
                <a16:creationId xmlns:a16="http://schemas.microsoft.com/office/drawing/2014/main" id="{84937123-22C8-634D-EADF-CCC7C6D1DB83}"/>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8763" y="3938588"/>
            <a:ext cx="1893887" cy="2187575"/>
          </a:xfrm>
          <a:noFill/>
        </p:spPr>
      </p:pic>
      <p:pic>
        <p:nvPicPr>
          <p:cNvPr id="38917" name="Picture 9" descr="j0237668">
            <a:extLst>
              <a:ext uri="{FF2B5EF4-FFF2-40B4-BE49-F238E27FC236}">
                <a16:creationId xmlns:a16="http://schemas.microsoft.com/office/drawing/2014/main" id="{3C503070-3902-7A43-3AFF-E638AAC014F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719763" y="3938588"/>
            <a:ext cx="1893887" cy="2187575"/>
          </a:xfrm>
          <a:noFill/>
        </p:spPr>
      </p:pic>
      <p:pic>
        <p:nvPicPr>
          <p:cNvPr id="38918" name="Picture 11" descr="j0237668">
            <a:extLst>
              <a:ext uri="{FF2B5EF4-FFF2-40B4-BE49-F238E27FC236}">
                <a16:creationId xmlns:a16="http://schemas.microsoft.com/office/drawing/2014/main" id="{8254CD8A-432F-DB65-7988-645F8EEBE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12350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j0237668">
            <a:extLst>
              <a:ext uri="{FF2B5EF4-FFF2-40B4-BE49-F238E27FC236}">
                <a16:creationId xmlns:a16="http://schemas.microsoft.com/office/drawing/2014/main" id="{2427DCF4-BC0F-4BD4-9C7A-5ADDF7B92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12350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3" descr="j0237668">
            <a:extLst>
              <a:ext uri="{FF2B5EF4-FFF2-40B4-BE49-F238E27FC236}">
                <a16:creationId xmlns:a16="http://schemas.microsoft.com/office/drawing/2014/main" id="{ED7D1F3B-9E55-6CB1-760E-CF1B8A14B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105400"/>
            <a:ext cx="12350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4" descr="j0237668">
            <a:extLst>
              <a:ext uri="{FF2B5EF4-FFF2-40B4-BE49-F238E27FC236}">
                <a16:creationId xmlns:a16="http://schemas.microsoft.com/office/drawing/2014/main" id="{E25DB3C5-0EB7-790C-B3D0-1140DF799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925" y="3352800"/>
            <a:ext cx="12350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5" descr="j0237668">
            <a:extLst>
              <a:ext uri="{FF2B5EF4-FFF2-40B4-BE49-F238E27FC236}">
                <a16:creationId xmlns:a16="http://schemas.microsoft.com/office/drawing/2014/main" id="{FE9BAE4A-427D-57E8-7545-AFC712E7D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19400"/>
            <a:ext cx="12350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6" descr="j0237668">
            <a:extLst>
              <a:ext uri="{FF2B5EF4-FFF2-40B4-BE49-F238E27FC236}">
                <a16:creationId xmlns:a16="http://schemas.microsoft.com/office/drawing/2014/main" id="{B501E864-5381-75DF-6137-393D8C271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30838"/>
            <a:ext cx="12350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a:extLst>
              <a:ext uri="{FF2B5EF4-FFF2-40B4-BE49-F238E27FC236}">
                <a16:creationId xmlns:a16="http://schemas.microsoft.com/office/drawing/2014/main" id="{CA6B00FD-4650-FCE4-7B9A-EF340C896EEF}"/>
              </a:ext>
            </a:extLst>
          </p:cNvPr>
          <p:cNvSpPr>
            <a:spLocks noGrp="1" noChangeArrowheads="1"/>
          </p:cNvSpPr>
          <p:nvPr>
            <p:ph type="title" sz="quarter"/>
          </p:nvPr>
        </p:nvSpPr>
        <p:spPr>
          <a:xfrm>
            <a:off x="152400" y="274638"/>
            <a:ext cx="8839200" cy="2011362"/>
          </a:xfrm>
        </p:spPr>
        <p:txBody>
          <a:bodyPr/>
          <a:lstStyle/>
          <a:p>
            <a:pPr eaLnBrk="1" hangingPunct="1">
              <a:defRPr/>
            </a:pPr>
            <a:r>
              <a:rPr lang="en-US" sz="3200" b="1" dirty="0">
                <a:effectLst>
                  <a:outerShdw blurRad="38100" dist="38100" dir="2700000" algn="tl">
                    <a:srgbClr val="000000">
                      <a:alpha val="43137"/>
                    </a:srgbClr>
                  </a:outerShdw>
                </a:effectLst>
              </a:rPr>
              <a:t>Take along these ten cheeses to the commander of their unit.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See how your brothers are and bring back some assurance from them.</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FC038E-46B7-8BBE-5FC2-811C8470CA4D}"/>
              </a:ext>
            </a:extLst>
          </p:cNvPr>
          <p:cNvSpPr>
            <a:spLocks noGrp="1" noChangeArrowheads="1"/>
          </p:cNvSpPr>
          <p:nvPr>
            <p:ph type="title"/>
          </p:nvPr>
        </p:nvSpPr>
        <p:spPr>
          <a:xfrm>
            <a:off x="457200" y="274638"/>
            <a:ext cx="8305800" cy="1706562"/>
          </a:xfrm>
        </p:spPr>
        <p:txBody>
          <a:bodyPr/>
          <a:lstStyle/>
          <a:p>
            <a:pPr eaLnBrk="1" hangingPunct="1">
              <a:defRPr/>
            </a:pPr>
            <a:r>
              <a:rPr lang="en-US" sz="36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They are with Saul and all the men of Israel in the Valley of </a:t>
            </a:r>
            <a:r>
              <a:rPr lang="en-US" sz="3600" b="1" dirty="0" err="1">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Elah</a:t>
            </a:r>
            <a:r>
              <a:rPr lang="en-US" sz="36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 </a:t>
            </a:r>
            <a:br>
              <a:rPr lang="en-US" sz="36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6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fighting against the Philistines.”</a:t>
            </a:r>
            <a:endParaRPr lang="en-US" sz="3600" b="1" dirty="0">
              <a:solidFill>
                <a:schemeClr val="bg2">
                  <a:lumMod val="75000"/>
                  <a:lumOff val="25000"/>
                </a:schemeClr>
              </a:solidFill>
              <a:latin typeface="Abadi" panose="020B0604020104020204" pitchFamily="34" charset="0"/>
            </a:endParaRPr>
          </a:p>
        </p:txBody>
      </p:sp>
      <p:pic>
        <p:nvPicPr>
          <p:cNvPr id="3" name="Picture 2">
            <a:extLst>
              <a:ext uri="{FF2B5EF4-FFF2-40B4-BE49-F238E27FC236}">
                <a16:creationId xmlns:a16="http://schemas.microsoft.com/office/drawing/2014/main" id="{2D683EF5-9E16-F1F7-0540-0642D94B3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133600"/>
            <a:ext cx="6172200" cy="4889882"/>
          </a:xfrm>
          <a:prstGeom prst="rect">
            <a:avLst/>
          </a:prstGeom>
          <a:solidFill>
            <a:srgbClr val="C00000"/>
          </a:solid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Image result for israelites battle philistines">
            <a:extLst>
              <a:ext uri="{FF2B5EF4-FFF2-40B4-BE49-F238E27FC236}">
                <a16:creationId xmlns:a16="http://schemas.microsoft.com/office/drawing/2014/main" id="{251A0438-64E4-74BC-ACC2-E2DE4E100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C85D4741-8AF8-B499-250B-7AE6E8AC004E}"/>
              </a:ext>
            </a:extLst>
          </p:cNvPr>
          <p:cNvSpPr>
            <a:spLocks noGrp="1" noChangeArrowheads="1"/>
          </p:cNvSpPr>
          <p:nvPr>
            <p:ph type="title"/>
          </p:nvPr>
        </p:nvSpPr>
        <p:spPr>
          <a:xfrm>
            <a:off x="228600" y="4114800"/>
            <a:ext cx="8686800" cy="2590800"/>
          </a:xfrm>
        </p:spPr>
        <p:txBody>
          <a:bodyPr anchor="t"/>
          <a:lstStyle/>
          <a:p>
            <a:pPr eaLnBrk="1" hangingPunct="1">
              <a:defRPr/>
            </a:pPr>
            <a:r>
              <a:rPr lang="en-US" sz="3200" b="1" dirty="0">
                <a:solidFill>
                  <a:schemeClr val="accent4">
                    <a:lumMod val="95000"/>
                    <a:lumOff val="5000"/>
                  </a:schemeClr>
                </a:solidFill>
                <a:effectLst>
                  <a:outerShdw blurRad="38100" dist="38100" dir="2700000" algn="tl">
                    <a:srgbClr val="000000">
                      <a:alpha val="43137"/>
                    </a:srgbClr>
                  </a:outerShdw>
                </a:effectLst>
              </a:rPr>
              <a:t>Early in the morning David left the flock in the care of a shepherd, loaded up and set out, as Jesse had directed. He reached the camp as the army was going out to its battle positions, shouting the war cry.</a:t>
            </a:r>
            <a:endParaRPr lang="en-US" sz="3200" b="1" dirty="0">
              <a:solidFill>
                <a:schemeClr val="accent4">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BB6CAE0-FC42-07FA-2E17-DA65E5CEB3E4}"/>
              </a:ext>
            </a:extLst>
          </p:cNvPr>
          <p:cNvSpPr>
            <a:spLocks noGrp="1" noChangeArrowheads="1"/>
          </p:cNvSpPr>
          <p:nvPr>
            <p:ph type="title"/>
          </p:nvPr>
        </p:nvSpPr>
        <p:spPr>
          <a:xfrm>
            <a:off x="457200" y="4343400"/>
            <a:ext cx="8382000" cy="2011363"/>
          </a:xfrm>
        </p:spPr>
        <p:txBody>
          <a:bodyPr/>
          <a:lstStyle/>
          <a:p>
            <a:pPr eaLnBrk="1" hangingPunct="1">
              <a:defRPr/>
            </a:pPr>
            <a:r>
              <a:rPr lang="en-US" sz="4800" b="1" dirty="0">
                <a:effectLst>
                  <a:outerShdw blurRad="38100" dist="38100" dir="2700000" algn="tl">
                    <a:srgbClr val="000000">
                      <a:alpha val="43137"/>
                    </a:srgbClr>
                  </a:outerShdw>
                </a:effectLst>
              </a:rPr>
              <a:t>Israel and the Philistines were drawing up their lines facing each other.</a:t>
            </a:r>
            <a:endParaRPr lang="en-US" sz="4800" b="1" dirty="0"/>
          </a:p>
        </p:txBody>
      </p:sp>
      <p:pic>
        <p:nvPicPr>
          <p:cNvPr id="41987" name="Picture 6" descr="Image result for israelites battle philistines">
            <a:extLst>
              <a:ext uri="{FF2B5EF4-FFF2-40B4-BE49-F238E27FC236}">
                <a16:creationId xmlns:a16="http://schemas.microsoft.com/office/drawing/2014/main" id="{658705A6-C01D-5B2F-B128-CAB99146C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7" descr="Image result for israelites battle philistines">
            <a:extLst>
              <a:ext uri="{FF2B5EF4-FFF2-40B4-BE49-F238E27FC236}">
                <a16:creationId xmlns:a16="http://schemas.microsoft.com/office/drawing/2014/main" id="{B71E2C91-CBD1-4920-FE34-61BAB9D8C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8BADEDD-6A26-7219-6F5E-A21228D7D8B6}"/>
              </a:ext>
            </a:extLst>
          </p:cNvPr>
          <p:cNvSpPr>
            <a:spLocks noGrp="1" noChangeArrowheads="1"/>
          </p:cNvSpPr>
          <p:nvPr>
            <p:ph type="title"/>
          </p:nvPr>
        </p:nvSpPr>
        <p:spPr>
          <a:xfrm>
            <a:off x="0" y="4953000"/>
            <a:ext cx="8839200" cy="1905000"/>
          </a:xfrm>
        </p:spPr>
        <p:txBody>
          <a:bodyPr anchor="t"/>
          <a:lstStyle/>
          <a:p>
            <a:pPr eaLnBrk="1" hangingPunct="1">
              <a:defRPr/>
            </a:pPr>
            <a:r>
              <a:rPr lang="en-US" sz="3200" b="1" dirty="0">
                <a:effectLst>
                  <a:outerShdw blurRad="38100" dist="38100" dir="2700000" algn="tl">
                    <a:srgbClr val="000000">
                      <a:alpha val="43137"/>
                    </a:srgbClr>
                  </a:outerShdw>
                </a:effectLst>
              </a:rPr>
              <a:t>David left his things with the keeper of supplies, ran to the battle lines and asked his brothers how they were.</a:t>
            </a:r>
            <a:endParaRPr lang="en-US" sz="1600" b="1" dirty="0"/>
          </a:p>
        </p:txBody>
      </p:sp>
      <p:pic>
        <p:nvPicPr>
          <p:cNvPr id="43011" name="Picture 5" descr="Image result for brick bible david">
            <a:extLst>
              <a:ext uri="{FF2B5EF4-FFF2-40B4-BE49-F238E27FC236}">
                <a16:creationId xmlns:a16="http://schemas.microsoft.com/office/drawing/2014/main" id="{A4C79E50-8F89-CFB1-B269-51D9C090A0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33"/>
          <a:stretch/>
        </p:blipFill>
        <p:spPr bwMode="auto">
          <a:xfrm>
            <a:off x="1371600" y="3810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8BADEDD-6A26-7219-6F5E-A21228D7D8B6}"/>
              </a:ext>
            </a:extLst>
          </p:cNvPr>
          <p:cNvSpPr>
            <a:spLocks noGrp="1" noChangeArrowheads="1"/>
          </p:cNvSpPr>
          <p:nvPr>
            <p:ph type="title"/>
          </p:nvPr>
        </p:nvSpPr>
        <p:spPr>
          <a:xfrm>
            <a:off x="0" y="4953000"/>
            <a:ext cx="8839200" cy="1905000"/>
          </a:xfrm>
        </p:spPr>
        <p:txBody>
          <a:bodyPr anchor="t"/>
          <a:lstStyle/>
          <a:p>
            <a:pPr eaLnBrk="1" hangingPunct="1">
              <a:defRPr/>
            </a:pPr>
            <a:endParaRPr lang="en-US" sz="1600" b="1" dirty="0"/>
          </a:p>
        </p:txBody>
      </p:sp>
      <p:pic>
        <p:nvPicPr>
          <p:cNvPr id="43011" name="Picture 5" descr="Image result for brick bible david">
            <a:extLst>
              <a:ext uri="{FF2B5EF4-FFF2-40B4-BE49-F238E27FC236}">
                <a16:creationId xmlns:a16="http://schemas.microsoft.com/office/drawing/2014/main" id="{A4C79E50-8F89-CFB1-B269-51D9C090A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a:extLst>
              <a:ext uri="{FF2B5EF4-FFF2-40B4-BE49-F238E27FC236}">
                <a16:creationId xmlns:a16="http://schemas.microsoft.com/office/drawing/2014/main" id="{75FAC672-32F4-3F76-6CAE-50E5EBE7B213}"/>
              </a:ext>
            </a:extLst>
          </p:cNvPr>
          <p:cNvSpPr/>
          <p:nvPr/>
        </p:nvSpPr>
        <p:spPr>
          <a:xfrm>
            <a:off x="1676400" y="381000"/>
            <a:ext cx="5334000" cy="685800"/>
          </a:xfrm>
          <a:prstGeom prst="wedgeRectCallout">
            <a:avLst>
              <a:gd name="adj1" fmla="val 10278"/>
              <a:gd name="adj2" fmla="val 987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effectLst>
                  <a:outerShdw blurRad="38100" dist="38100" dir="2700000" algn="tl">
                    <a:srgbClr val="000000">
                      <a:alpha val="43137"/>
                    </a:srgbClr>
                  </a:outerShdw>
                </a:effectLst>
              </a:rPr>
              <a:t>Hey, bros! How are you?</a:t>
            </a:r>
          </a:p>
        </p:txBody>
      </p:sp>
    </p:spTree>
    <p:extLst>
      <p:ext uri="{BB962C8B-B14F-4D97-AF65-F5344CB8AC3E}">
        <p14:creationId xmlns:p14="http://schemas.microsoft.com/office/powerpoint/2010/main" val="297052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7BC2FD5-5C62-276F-BCC7-81F4F6138313}"/>
              </a:ext>
            </a:extLst>
          </p:cNvPr>
          <p:cNvSpPr>
            <a:spLocks noGrp="1" noChangeArrowheads="1"/>
          </p:cNvSpPr>
          <p:nvPr>
            <p:ph type="title"/>
          </p:nvPr>
        </p:nvSpPr>
        <p:spPr>
          <a:xfrm>
            <a:off x="457200" y="274638"/>
            <a:ext cx="4800600" cy="6049962"/>
          </a:xfrm>
        </p:spPr>
        <p:txBody>
          <a:bodyPr/>
          <a:lstStyle/>
          <a:p>
            <a:pPr eaLnBrk="1" hangingPunct="1">
              <a:defRPr/>
            </a:pPr>
            <a:r>
              <a:rPr lang="en-US" sz="4000" b="1" dirty="0">
                <a:effectLst>
                  <a:outerShdw blurRad="38100" dist="38100" dir="2700000" algn="tl">
                    <a:srgbClr val="000000">
                      <a:alpha val="43137"/>
                    </a:srgbClr>
                  </a:outerShdw>
                </a:effectLst>
                <a:latin typeface="Abadi" panose="020B0604020104020204" pitchFamily="34" charset="0"/>
              </a:rPr>
              <a:t>As he was talking with them, </a:t>
            </a:r>
            <a:br>
              <a:rPr lang="en-US" sz="4000" b="1" dirty="0">
                <a:effectLst>
                  <a:outerShdw blurRad="38100" dist="38100" dir="2700000" algn="tl">
                    <a:srgbClr val="000000">
                      <a:alpha val="43137"/>
                    </a:srgbClr>
                  </a:outerShdw>
                </a:effectLst>
                <a:latin typeface="Abadi" panose="020B0604020104020204" pitchFamily="34" charset="0"/>
              </a:rPr>
            </a:br>
            <a:r>
              <a:rPr lang="en-US" sz="4000" b="1" dirty="0">
                <a:effectLst>
                  <a:outerShdw blurRad="38100" dist="38100" dir="2700000" algn="tl">
                    <a:srgbClr val="000000">
                      <a:alpha val="43137"/>
                    </a:srgbClr>
                  </a:outerShdw>
                </a:effectLst>
                <a:latin typeface="Abadi" panose="020B0604020104020204" pitchFamily="34" charset="0"/>
              </a:rPr>
              <a:t>Goliath, the Philistine champion from Gath, stepped out from his lines and shouted his usual defiance, and David heard it.</a:t>
            </a:r>
            <a:endParaRPr lang="en-US" sz="2000" b="1" dirty="0">
              <a:latin typeface="Abadi" panose="020B0604020104020204" pitchFamily="34" charset="0"/>
            </a:endParaRPr>
          </a:p>
        </p:txBody>
      </p:sp>
      <p:pic>
        <p:nvPicPr>
          <p:cNvPr id="4" name="Picture 3">
            <a:extLst>
              <a:ext uri="{FF2B5EF4-FFF2-40B4-BE49-F238E27FC236}">
                <a16:creationId xmlns:a16="http://schemas.microsoft.com/office/drawing/2014/main" id="{F114B057-DFBE-C490-C639-2544C31A6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295400"/>
            <a:ext cx="2819400" cy="33150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A8A6A9-6DC9-79B2-E160-D00D9188A071}"/>
              </a:ext>
            </a:extLst>
          </p:cNvPr>
          <p:cNvSpPr>
            <a:spLocks noGrp="1" noChangeArrowheads="1"/>
          </p:cNvSpPr>
          <p:nvPr>
            <p:ph type="title"/>
          </p:nvPr>
        </p:nvSpPr>
        <p:spPr>
          <a:xfrm>
            <a:off x="304800" y="685800"/>
            <a:ext cx="4724400" cy="1706563"/>
          </a:xfrm>
        </p:spPr>
        <p:txBody>
          <a:bodyPr anchor="t"/>
          <a:lstStyle/>
          <a:p>
            <a:pPr eaLnBrk="1" hangingPunct="1">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Whenever the Israelites saw the man, </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they all fled from him in great fear. </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Now the Israelites had been saying, </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“Do you see how this man keeps coming out? </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He comes out to defy Israel.</a:t>
            </a:r>
            <a:endParaRPr lang="en-US" sz="3200" dirty="0">
              <a:solidFill>
                <a:schemeClr val="tx1"/>
              </a:solidFill>
              <a:latin typeface="Arial" pitchFamily="34" charset="0"/>
              <a:cs typeface="Arial" pitchFamily="34" charset="0"/>
            </a:endParaRPr>
          </a:p>
        </p:txBody>
      </p:sp>
      <p:pic>
        <p:nvPicPr>
          <p:cNvPr id="5" name="Picture 6">
            <a:extLst>
              <a:ext uri="{FF2B5EF4-FFF2-40B4-BE49-F238E27FC236}">
                <a16:creationId xmlns:a16="http://schemas.microsoft.com/office/drawing/2014/main" id="{4C076B1A-0B4C-FFC4-D210-FC721E994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43600" y="76200"/>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30046946-EB95-3241-9F64-C9D4EF39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9125857" cy="6858000"/>
          </a:xfrm>
          <a:prstGeom prst="rect">
            <a:avLst/>
          </a:prstGeom>
        </p:spPr>
      </p:pic>
      <p:sp>
        <p:nvSpPr>
          <p:cNvPr id="23555" name="WordArt 3">
            <a:extLst>
              <a:ext uri="{FF2B5EF4-FFF2-40B4-BE49-F238E27FC236}">
                <a16:creationId xmlns:a16="http://schemas.microsoft.com/office/drawing/2014/main" id="{3D08F283-9515-61F2-2ACB-369DEE3E1C5C}"/>
              </a:ext>
            </a:extLst>
          </p:cNvPr>
          <p:cNvSpPr>
            <a:spLocks noChangeArrowheads="1" noChangeShapeType="1" noTextEdit="1"/>
          </p:cNvSpPr>
          <p:nvPr/>
        </p:nvSpPr>
        <p:spPr bwMode="auto">
          <a:xfrm>
            <a:off x="381000" y="304800"/>
            <a:ext cx="5400675" cy="2232025"/>
          </a:xfrm>
          <a:prstGeom prst="rect">
            <a:avLst/>
          </a:prstGeom>
        </p:spPr>
        <p:txBody>
          <a:bodyPr wrap="none" fromWordArt="1">
            <a:prstTxWarp prst="textPlain">
              <a:avLst>
                <a:gd name="adj" fmla="val 50000"/>
              </a:avLst>
            </a:prstTxWarp>
          </a:bodyPr>
          <a:lstStyle/>
          <a:p>
            <a:pPr algn="ctr"/>
            <a:r>
              <a:rPr lang="en-US" sz="4800" kern="10" dirty="0">
                <a:ln w="9525">
                  <a:solidFill>
                    <a:schemeClr val="tx1"/>
                  </a:solidFill>
                  <a:round/>
                  <a:headEnd/>
                  <a:tailEnd/>
                </a:ln>
                <a:solidFill>
                  <a:srgbClr val="000000"/>
                </a:solidFill>
                <a:effectLst>
                  <a:outerShdw dist="35921" dir="2700000" algn="ctr" rotWithShape="0">
                    <a:srgbClr val="C0C0C0">
                      <a:alpha val="79999"/>
                    </a:srgbClr>
                  </a:outerShdw>
                </a:effectLst>
                <a:latin typeface="Comic Sans MS" panose="030F0702030302020204" pitchFamily="66" charset="0"/>
              </a:rPr>
              <a:t>The Story of</a:t>
            </a:r>
          </a:p>
          <a:p>
            <a:pPr algn="ctr"/>
            <a:r>
              <a:rPr lang="en-US" sz="4800" kern="10" dirty="0">
                <a:ln w="9525">
                  <a:solidFill>
                    <a:schemeClr val="tx1"/>
                  </a:solidFill>
                  <a:round/>
                  <a:headEnd/>
                  <a:tailEnd/>
                </a:ln>
                <a:solidFill>
                  <a:srgbClr val="000000"/>
                </a:solidFill>
                <a:effectLst>
                  <a:outerShdw dist="35921" dir="2700000" algn="ctr" rotWithShape="0">
                    <a:srgbClr val="C0C0C0">
                      <a:alpha val="79999"/>
                    </a:srgbClr>
                  </a:outerShdw>
                </a:effectLst>
                <a:latin typeface="Comic Sans MS" panose="030F0702030302020204" pitchFamily="66" charset="0"/>
              </a:rPr>
              <a:t>David and Goliath</a:t>
            </a:r>
          </a:p>
        </p:txBody>
      </p:sp>
      <p:sp>
        <p:nvSpPr>
          <p:cNvPr id="23556" name="Text Box 4">
            <a:extLst>
              <a:ext uri="{FF2B5EF4-FFF2-40B4-BE49-F238E27FC236}">
                <a16:creationId xmlns:a16="http://schemas.microsoft.com/office/drawing/2014/main" id="{C3A31737-A76F-A772-C57B-957112A5682F}"/>
              </a:ext>
            </a:extLst>
          </p:cNvPr>
          <p:cNvSpPr txBox="1">
            <a:spLocks noChangeArrowheads="1"/>
          </p:cNvSpPr>
          <p:nvPr/>
        </p:nvSpPr>
        <p:spPr bwMode="auto">
          <a:xfrm>
            <a:off x="2819400" y="5410200"/>
            <a:ext cx="388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latin typeface="Comic Sans MS" panose="030F0702030302020204" pitchFamily="66" charset="0"/>
              </a:rPr>
              <a:t>1 Samuel 17:1-51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6">
            <a:extLst>
              <a:ext uri="{FF2B5EF4-FFF2-40B4-BE49-F238E27FC236}">
                <a16:creationId xmlns:a16="http://schemas.microsoft.com/office/drawing/2014/main" id="{1C038774-03AD-8BA5-4089-C263825A9A65}"/>
              </a:ext>
            </a:extLst>
          </p:cNvPr>
          <p:cNvSpPr>
            <a:spLocks noGrp="1"/>
          </p:cNvSpPr>
          <p:nvPr>
            <p:ph type="title"/>
          </p:nvPr>
        </p:nvSpPr>
        <p:spPr>
          <a:xfrm>
            <a:off x="3886200" y="1295400"/>
            <a:ext cx="4800600" cy="152400"/>
          </a:xfrm>
        </p:spPr>
        <p:txBody>
          <a:bodyPr anchor="t"/>
          <a:lstStyle/>
          <a:p>
            <a:r>
              <a:rPr lang="en-US" altLang="en-US" sz="3200" dirty="0">
                <a:solidFill>
                  <a:schemeClr val="tx1"/>
                </a:solidFill>
                <a:effectLst/>
                <a:latin typeface="Arial" panose="020B0604020202020204" pitchFamily="34" charset="0"/>
                <a:cs typeface="Arial" panose="020B0604020202020204" pitchFamily="34" charset="0"/>
              </a:rPr>
              <a:t>The king will give great wealth to the man who kills him. </a:t>
            </a:r>
            <a:br>
              <a:rPr lang="en-US" altLang="en-US" sz="3200" dirty="0">
                <a:solidFill>
                  <a:schemeClr val="tx1"/>
                </a:solidFill>
                <a:effectLst/>
                <a:latin typeface="Arial" panose="020B0604020202020204" pitchFamily="34" charset="0"/>
                <a:cs typeface="Arial" panose="020B0604020202020204" pitchFamily="34" charset="0"/>
              </a:rPr>
            </a:br>
            <a:r>
              <a:rPr lang="en-US" altLang="en-US" sz="3200" dirty="0">
                <a:solidFill>
                  <a:schemeClr val="tx1"/>
                </a:solidFill>
                <a:effectLst/>
                <a:latin typeface="Arial" panose="020B0604020202020204" pitchFamily="34" charset="0"/>
                <a:cs typeface="Arial" panose="020B0604020202020204" pitchFamily="34" charset="0"/>
              </a:rPr>
              <a:t>He will also give him his daughter in marriage and will exempt his family from taxes in Israel.”</a:t>
            </a:r>
          </a:p>
        </p:txBody>
      </p:sp>
      <p:pic>
        <p:nvPicPr>
          <p:cNvPr id="5" name="Picture 6">
            <a:extLst>
              <a:ext uri="{FF2B5EF4-FFF2-40B4-BE49-F238E27FC236}">
                <a16:creationId xmlns:a16="http://schemas.microsoft.com/office/drawing/2014/main" id="{38710DF4-D176-96CA-78A6-0C542DDBC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8600" y="152400"/>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12ED0-4925-0F4B-9E85-A738D9BFE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417638"/>
            <a:ext cx="4783364" cy="3448949"/>
          </a:xfrm>
          <a:prstGeom prst="rect">
            <a:avLst/>
          </a:prstGeom>
        </p:spPr>
      </p:pic>
      <p:pic>
        <p:nvPicPr>
          <p:cNvPr id="47110" name="Picture 7" descr="MC900441364[1]">
            <a:extLst>
              <a:ext uri="{FF2B5EF4-FFF2-40B4-BE49-F238E27FC236}">
                <a16:creationId xmlns:a16="http://schemas.microsoft.com/office/drawing/2014/main" id="{F73A02F0-9EC2-9254-9FFD-5D8885EF21BD}"/>
              </a:ext>
            </a:extLst>
          </p:cNvPr>
          <p:cNvPicPr>
            <a:picLocks noGrp="1" noChangeAspect="1" noChangeArrowheads="1"/>
          </p:cNvPicPr>
          <p:nvPr>
            <p:ph sz="half" idx="2"/>
          </p:nvPr>
        </p:nvPicPr>
        <p:blipFill>
          <a:blip r:embed="rId3">
            <a:grayscl/>
            <a:extLst>
              <a:ext uri="{28A0092B-C50C-407E-A947-70E740481C1C}">
                <a14:useLocalDpi xmlns:a14="http://schemas.microsoft.com/office/drawing/2010/main" val="0"/>
              </a:ext>
            </a:extLst>
          </a:blip>
          <a:srcRect/>
          <a:stretch>
            <a:fillRect/>
          </a:stretch>
        </p:blipFill>
        <p:spPr>
          <a:xfrm>
            <a:off x="-990600" y="1905000"/>
            <a:ext cx="7772400" cy="5257800"/>
          </a:xfrm>
          <a:noFill/>
          <a:extLst>
            <a:ext uri="{909E8E84-426E-40DD-AFC4-6F175D3DCCD1}">
              <a14:hiddenFill xmlns:a14="http://schemas.microsoft.com/office/drawing/2010/main">
                <a:solidFill>
                  <a:srgbClr val="FFFFFF"/>
                </a:solidFill>
              </a14:hiddenFill>
            </a:ext>
          </a:extLst>
        </p:spPr>
      </p:pic>
      <p:sp>
        <p:nvSpPr>
          <p:cNvPr id="43010" name="Rectangle 2">
            <a:extLst>
              <a:ext uri="{FF2B5EF4-FFF2-40B4-BE49-F238E27FC236}">
                <a16:creationId xmlns:a16="http://schemas.microsoft.com/office/drawing/2014/main" id="{B30B6FE2-5882-A9FC-4342-E26622CF8EEB}"/>
              </a:ext>
            </a:extLst>
          </p:cNvPr>
          <p:cNvSpPr>
            <a:spLocks noGrp="1" noChangeArrowheads="1"/>
          </p:cNvSpPr>
          <p:nvPr>
            <p:ph type="title"/>
          </p:nvPr>
        </p:nvSpPr>
        <p:spPr/>
        <p:txBody>
          <a:bodyPr/>
          <a:lstStyle/>
          <a:p>
            <a:pPr eaLnBrk="1" hangingPunct="1">
              <a:defRPr/>
            </a:pPr>
            <a:r>
              <a:rPr lang="en-US" sz="3200" b="1" dirty="0">
                <a:solidFill>
                  <a:schemeClr val="accent3">
                    <a:lumMod val="10000"/>
                  </a:schemeClr>
                </a:solidFill>
                <a:effectLst>
                  <a:outerShdw blurRad="38100" dist="38100" dir="2700000" algn="tl">
                    <a:srgbClr val="000000">
                      <a:alpha val="43137"/>
                    </a:srgbClr>
                  </a:outerShdw>
                </a:effectLst>
              </a:rPr>
              <a:t>David asked the men standing near him,</a:t>
            </a:r>
            <a:endParaRPr lang="en-US" sz="3200" b="1" dirty="0">
              <a:solidFill>
                <a:schemeClr val="accent3">
                  <a:lumMod val="10000"/>
                </a:schemeClr>
              </a:solidFill>
              <a:latin typeface="Goudy Stout" pitchFamily="18" charset="0"/>
            </a:endParaRPr>
          </a:p>
        </p:txBody>
      </p:sp>
      <p:sp>
        <p:nvSpPr>
          <p:cNvPr id="47111" name="Rectangle 9">
            <a:extLst>
              <a:ext uri="{FF2B5EF4-FFF2-40B4-BE49-F238E27FC236}">
                <a16:creationId xmlns:a16="http://schemas.microsoft.com/office/drawing/2014/main" id="{620FF4E7-9D5B-F07B-D5E4-FDFB61CE8509}"/>
              </a:ext>
            </a:extLst>
          </p:cNvPr>
          <p:cNvSpPr>
            <a:spLocks noChangeArrowheads="1"/>
          </p:cNvSpPr>
          <p:nvPr/>
        </p:nvSpPr>
        <p:spPr bwMode="auto">
          <a:xfrm>
            <a:off x="76200" y="2590800"/>
            <a:ext cx="4210050" cy="3970318"/>
          </a:xfrm>
          <a:prstGeom prst="rect">
            <a:avLst/>
          </a:prstGeom>
          <a:noFill/>
          <a:ln w="9525">
            <a:noFill/>
            <a:miter lim="800000"/>
            <a:headEnd/>
            <a:tailEnd/>
          </a:ln>
        </p:spPr>
        <p:txBody>
          <a:bodyPr wrap="square">
            <a:spAutoFit/>
          </a:bodyPr>
          <a:lstStyle/>
          <a:p>
            <a:pPr algn="ctr" eaLnBrk="1" hangingPunct="1">
              <a:defRPr/>
            </a:pPr>
            <a:r>
              <a:rPr lang="en-US" sz="2800" b="1" dirty="0">
                <a:solidFill>
                  <a:schemeClr val="accent1">
                    <a:lumMod val="50000"/>
                  </a:schemeClr>
                </a:solidFill>
                <a:effectLst>
                  <a:outerShdw blurRad="38100" dist="38100" dir="2700000" algn="tl">
                    <a:srgbClr val="000000">
                      <a:alpha val="43137"/>
                    </a:srgbClr>
                  </a:outerShdw>
                </a:effectLst>
                <a:latin typeface="Abadi" panose="020B0604020104020204" pitchFamily="34" charset="0"/>
              </a:rPr>
              <a:t>What will be done for the man who kills this Philistine and removes this disgrace from Israel? </a:t>
            </a:r>
          </a:p>
          <a:p>
            <a:pPr algn="ctr" eaLnBrk="1" hangingPunct="1">
              <a:defRPr/>
            </a:pPr>
            <a:endParaRPr lang="en-US" sz="2800" b="1" dirty="0">
              <a:solidFill>
                <a:schemeClr val="accent1">
                  <a:lumMod val="50000"/>
                </a:schemeClr>
              </a:solidFill>
              <a:effectLst>
                <a:outerShdw blurRad="38100" dist="38100" dir="2700000" algn="tl">
                  <a:srgbClr val="000000">
                    <a:alpha val="43137"/>
                  </a:srgbClr>
                </a:outerShdw>
              </a:effectLst>
              <a:latin typeface="Abadi" panose="020B0604020104020204" pitchFamily="34" charset="0"/>
            </a:endParaRPr>
          </a:p>
          <a:p>
            <a:pPr algn="ctr" eaLnBrk="1" hangingPunct="1">
              <a:defRPr/>
            </a:pPr>
            <a:r>
              <a:rPr lang="en-US" sz="2800" b="1" dirty="0">
                <a:solidFill>
                  <a:schemeClr val="accent1">
                    <a:lumMod val="50000"/>
                  </a:schemeClr>
                </a:solidFill>
                <a:effectLst>
                  <a:outerShdw blurRad="38100" dist="38100" dir="2700000" algn="tl">
                    <a:srgbClr val="000000">
                      <a:alpha val="43137"/>
                    </a:srgbClr>
                  </a:outerShdw>
                </a:effectLst>
                <a:latin typeface="Abadi" panose="020B0604020104020204" pitchFamily="34" charset="0"/>
              </a:rPr>
              <a:t>Who is this uncircumcised Philistine that he should defy the armies of the living God?</a:t>
            </a:r>
            <a:endParaRPr lang="en-US" sz="2800" b="1" dirty="0">
              <a:solidFill>
                <a:schemeClr val="accent1">
                  <a:lumMod val="50000"/>
                </a:schemeClr>
              </a:solidFill>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21C6D51-8290-1CC2-42CE-DD69BFBC23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7743" y="1981200"/>
            <a:ext cx="5323765" cy="3838948"/>
          </a:xfrm>
        </p:spPr>
      </p:pic>
      <p:sp>
        <p:nvSpPr>
          <p:cNvPr id="125954" name="Rectangle 2">
            <a:extLst>
              <a:ext uri="{FF2B5EF4-FFF2-40B4-BE49-F238E27FC236}">
                <a16:creationId xmlns:a16="http://schemas.microsoft.com/office/drawing/2014/main" id="{E34667C3-D8B8-19CC-D47C-A17BE9C3F7FD}"/>
              </a:ext>
            </a:extLst>
          </p:cNvPr>
          <p:cNvSpPr>
            <a:spLocks noGrp="1" noChangeArrowheads="1"/>
          </p:cNvSpPr>
          <p:nvPr>
            <p:ph type="title"/>
          </p:nvPr>
        </p:nvSpPr>
        <p:spPr/>
        <p:txBody>
          <a:bodyPr/>
          <a:lstStyle/>
          <a:p>
            <a:pPr eaLnBrk="1" hangingPunct="1">
              <a:defRPr/>
            </a:pPr>
            <a:r>
              <a:rPr lang="en-US" sz="3200" b="1" dirty="0">
                <a:solidFill>
                  <a:schemeClr val="accent3">
                    <a:lumMod val="10000"/>
                  </a:schemeClr>
                </a:solidFill>
                <a:effectLst>
                  <a:outerShdw blurRad="38100" dist="38100" dir="2700000" algn="tl">
                    <a:srgbClr val="000000">
                      <a:alpha val="43137"/>
                    </a:srgbClr>
                  </a:outerShdw>
                </a:effectLst>
              </a:rPr>
              <a:t>They repeated to him what they had been saying and told him,</a:t>
            </a:r>
            <a:endParaRPr lang="en-US" sz="3200" b="1" dirty="0">
              <a:solidFill>
                <a:schemeClr val="accent3">
                  <a:lumMod val="10000"/>
                </a:schemeClr>
              </a:solidFill>
              <a:latin typeface="Goudy Stout" pitchFamily="18" charset="0"/>
            </a:endParaRPr>
          </a:p>
        </p:txBody>
      </p:sp>
      <p:pic>
        <p:nvPicPr>
          <p:cNvPr id="48134" name="Picture 6" descr="MC900441364[1]">
            <a:extLst>
              <a:ext uri="{FF2B5EF4-FFF2-40B4-BE49-F238E27FC236}">
                <a16:creationId xmlns:a16="http://schemas.microsoft.com/office/drawing/2014/main" id="{AF32EBD4-B1A8-FB62-5939-20F022E7D569}"/>
              </a:ext>
            </a:extLst>
          </p:cNvPr>
          <p:cNvPicPr>
            <a:picLocks noGrp="1" noChangeAspect="1" noChangeArrowheads="1"/>
          </p:cNvPicPr>
          <p:nvPr>
            <p:ph sz="half" idx="2"/>
          </p:nvPr>
        </p:nvPicPr>
        <p:blipFill>
          <a:blip r:embed="rId3">
            <a:grayscl/>
            <a:extLst>
              <a:ext uri="{28A0092B-C50C-407E-A947-70E740481C1C}">
                <a14:useLocalDpi xmlns:a14="http://schemas.microsoft.com/office/drawing/2010/main" val="0"/>
              </a:ext>
            </a:extLst>
          </a:blip>
          <a:srcRect/>
          <a:stretch>
            <a:fillRect/>
          </a:stretch>
        </p:blipFill>
        <p:spPr>
          <a:xfrm>
            <a:off x="4724400" y="1567543"/>
            <a:ext cx="4572000" cy="5029200"/>
          </a:xfrm>
          <a:noFill/>
          <a:extLst>
            <a:ext uri="{909E8E84-426E-40DD-AFC4-6F175D3DCCD1}">
              <a14:hiddenFill xmlns:a14="http://schemas.microsoft.com/office/drawing/2010/main">
                <a:solidFill>
                  <a:srgbClr val="FFFFFF"/>
                </a:solidFill>
              </a14:hiddenFill>
            </a:ext>
          </a:extLst>
        </p:spPr>
      </p:pic>
      <p:sp>
        <p:nvSpPr>
          <p:cNvPr id="48135" name="Rectangle 7">
            <a:extLst>
              <a:ext uri="{FF2B5EF4-FFF2-40B4-BE49-F238E27FC236}">
                <a16:creationId xmlns:a16="http://schemas.microsoft.com/office/drawing/2014/main" id="{9C8AE0F1-1416-0B1E-345A-83A2D48B4EBF}"/>
              </a:ext>
            </a:extLst>
          </p:cNvPr>
          <p:cNvSpPr>
            <a:spLocks noChangeArrowheads="1"/>
          </p:cNvSpPr>
          <p:nvPr/>
        </p:nvSpPr>
        <p:spPr bwMode="auto">
          <a:xfrm>
            <a:off x="6400800" y="2342355"/>
            <a:ext cx="2133600" cy="3046413"/>
          </a:xfrm>
          <a:prstGeom prst="rect">
            <a:avLst/>
          </a:prstGeom>
          <a:noFill/>
          <a:ln w="9525">
            <a:noFill/>
            <a:miter lim="800000"/>
            <a:headEnd/>
            <a:tailEnd/>
          </a:ln>
        </p:spPr>
        <p:txBody>
          <a:bodyPr>
            <a:spAutoFit/>
          </a:bodyPr>
          <a:lstStyle/>
          <a:p>
            <a:pPr algn="ctr" eaLnBrk="1" hangingPunct="1">
              <a:defRPr/>
            </a:pPr>
            <a:r>
              <a:rPr lang="en-US" sz="3200" b="1" dirty="0">
                <a:solidFill>
                  <a:schemeClr val="accent3">
                    <a:lumMod val="25000"/>
                  </a:schemeClr>
                </a:solidFill>
                <a:effectLst>
                  <a:outerShdw blurRad="38100" dist="38100" dir="2700000" algn="tl">
                    <a:srgbClr val="000000">
                      <a:alpha val="43137"/>
                    </a:srgbClr>
                  </a:outerShdw>
                </a:effectLst>
                <a:latin typeface="Arial" charset="0"/>
              </a:rPr>
              <a:t>This is what will be done for the man who kills him.</a:t>
            </a:r>
            <a:endParaRPr lang="en-US" sz="3200" b="1" dirty="0">
              <a:solidFill>
                <a:schemeClr val="accent3">
                  <a:lumMod val="25000"/>
                </a:schemeClr>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34667C3-D8B8-19CC-D47C-A17BE9C3F7FD}"/>
              </a:ext>
            </a:extLst>
          </p:cNvPr>
          <p:cNvSpPr>
            <a:spLocks noGrp="1" noChangeArrowheads="1"/>
          </p:cNvSpPr>
          <p:nvPr>
            <p:ph type="title"/>
          </p:nvPr>
        </p:nvSpPr>
        <p:spPr>
          <a:xfrm>
            <a:off x="457200" y="158750"/>
            <a:ext cx="8229600" cy="1746250"/>
          </a:xfrm>
        </p:spPr>
        <p:txBody>
          <a:bodyPr/>
          <a:lstStyle/>
          <a:p>
            <a:pPr eaLnBrk="1" hangingPunct="1">
              <a:defRPr/>
            </a:pPr>
            <a:r>
              <a:rPr lang="en-US" sz="3200" b="1" dirty="0">
                <a:solidFill>
                  <a:schemeClr val="accent6">
                    <a:lumMod val="75000"/>
                  </a:schemeClr>
                </a:solidFill>
                <a:effectLst>
                  <a:outerShdw blurRad="38100" dist="38100" dir="2700000" algn="tl">
                    <a:srgbClr val="000000">
                      <a:alpha val="43137"/>
                    </a:srgbClr>
                  </a:outerShdw>
                </a:effectLst>
              </a:rPr>
              <a:t>When Eliab, David’s oldest brother,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heard him speaking with the men,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he burned with anger at him and asked,</a:t>
            </a:r>
            <a:endParaRPr lang="en-US" sz="3200" b="1" dirty="0">
              <a:solidFill>
                <a:schemeClr val="accent6">
                  <a:lumMod val="75000"/>
                </a:schemeClr>
              </a:solidFill>
              <a:latin typeface="Goudy Stout" pitchFamily="18" charset="0"/>
            </a:endParaRPr>
          </a:p>
        </p:txBody>
      </p:sp>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971800"/>
            <a:ext cx="4038600" cy="2912220"/>
          </a:xfrm>
        </p:spPr>
      </p:pic>
    </p:spTree>
    <p:extLst>
      <p:ext uri="{BB962C8B-B14F-4D97-AF65-F5344CB8AC3E}">
        <p14:creationId xmlns:p14="http://schemas.microsoft.com/office/powerpoint/2010/main" val="276600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34667C3-D8B8-19CC-D47C-A17BE9C3F7FD}"/>
              </a:ext>
            </a:extLst>
          </p:cNvPr>
          <p:cNvSpPr>
            <a:spLocks noGrp="1" noChangeArrowheads="1"/>
          </p:cNvSpPr>
          <p:nvPr>
            <p:ph type="title"/>
          </p:nvPr>
        </p:nvSpPr>
        <p:spPr>
          <a:xfrm>
            <a:off x="457200" y="158750"/>
            <a:ext cx="8229600" cy="1746250"/>
          </a:xfrm>
        </p:spPr>
        <p:txBody>
          <a:bodyPr/>
          <a:lstStyle/>
          <a:p>
            <a:pPr eaLnBrk="1" hangingPunct="1">
              <a:defRPr/>
            </a:pPr>
            <a:endParaRPr lang="en-US" sz="3200" b="1" dirty="0">
              <a:solidFill>
                <a:schemeClr val="accent6">
                  <a:lumMod val="75000"/>
                </a:schemeClr>
              </a:solidFill>
              <a:latin typeface="Goudy Stout" pitchFamily="18" charset="0"/>
            </a:endParaRPr>
          </a:p>
        </p:txBody>
      </p:sp>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8300" y="3429000"/>
            <a:ext cx="5715000" cy="4121066"/>
          </a:xfrm>
        </p:spPr>
      </p:pic>
      <p:sp>
        <p:nvSpPr>
          <p:cNvPr id="8" name="PubOvalCallout">
            <a:extLst>
              <a:ext uri="{FF2B5EF4-FFF2-40B4-BE49-F238E27FC236}">
                <a16:creationId xmlns:a16="http://schemas.microsoft.com/office/drawing/2014/main" id="{3ABD478E-7A4E-ACA3-ADC3-0E79AE6775D7}"/>
              </a:ext>
            </a:extLst>
          </p:cNvPr>
          <p:cNvSpPr>
            <a:spLocks noEditPoints="1" noChangeArrowheads="1"/>
          </p:cNvSpPr>
          <p:nvPr/>
        </p:nvSpPr>
        <p:spPr bwMode="auto">
          <a:xfrm>
            <a:off x="685799" y="-13305"/>
            <a:ext cx="7772401" cy="3974452"/>
          </a:xfrm>
          <a:custGeom>
            <a:avLst/>
            <a:gdLst>
              <a:gd name="G0" fmla="+- 0 0 0"/>
              <a:gd name="G1" fmla="+- 11747 0 0"/>
              <a:gd name="T0" fmla="*/ 10800 w 21600"/>
              <a:gd name="T1" fmla="*/ 0 h 21600"/>
              <a:gd name="T2" fmla="*/ 0 w 21600"/>
              <a:gd name="T3" fmla="*/ 8105 h 21600"/>
              <a:gd name="T4" fmla="*/ 11747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1747"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73C1FF"/>
          </a:solidFill>
          <a:ln w="9525">
            <a:solidFill>
              <a:srgbClr val="000000"/>
            </a:solidFill>
            <a:miter lim="800000"/>
            <a:headEnd/>
            <a:tailEnd/>
          </a:ln>
          <a:effectLst>
            <a:outerShdw dist="107763" dir="2700000" algn="ctr" rotWithShape="0">
              <a:srgbClr val="808080"/>
            </a:outerShdw>
          </a:effectLst>
        </p:spPr>
        <p:txBody>
          <a:bodyPr anchor="ctr"/>
          <a:lstStyle/>
          <a:p>
            <a:pPr algn="ctr" eaLnBrk="1" hangingPunct="1">
              <a:defRPr/>
            </a:pPr>
            <a:endParaRPr lang="en-US" sz="3200" b="1" dirty="0">
              <a:solidFill>
                <a:schemeClr val="tx2">
                  <a:lumMod val="10000"/>
                </a:schemeClr>
              </a:solidFill>
              <a:latin typeface="Abadi" panose="020B0604020104020204" pitchFamily="34" charset="0"/>
            </a:endParaRPr>
          </a:p>
          <a:p>
            <a:pPr algn="ctr" eaLnBrk="1" hangingPunct="1">
              <a:defRPr/>
            </a:pPr>
            <a:r>
              <a:rPr lang="en-US" sz="3200" b="1" dirty="0">
                <a:solidFill>
                  <a:schemeClr val="tx2">
                    <a:lumMod val="10000"/>
                  </a:schemeClr>
                </a:solidFill>
                <a:latin typeface="Abadi" panose="020B0604020104020204" pitchFamily="34" charset="0"/>
              </a:rPr>
              <a:t>Why have you come down here? </a:t>
            </a:r>
          </a:p>
          <a:p>
            <a:pPr algn="ctr" eaLnBrk="1" hangingPunct="1">
              <a:defRPr/>
            </a:pPr>
            <a:r>
              <a:rPr lang="en-US" sz="3200" b="1" dirty="0">
                <a:solidFill>
                  <a:schemeClr val="tx2">
                    <a:lumMod val="10000"/>
                  </a:schemeClr>
                </a:solidFill>
                <a:latin typeface="Abadi" panose="020B0604020104020204" pitchFamily="34" charset="0"/>
              </a:rPr>
              <a:t>And with whom did you leave those few sheep in the wilderness? </a:t>
            </a:r>
          </a:p>
          <a:p>
            <a:pPr algn="ctr" eaLnBrk="1" hangingPunct="1">
              <a:defRPr/>
            </a:pPr>
            <a:endParaRPr lang="en-US" sz="3200" b="1" dirty="0">
              <a:solidFill>
                <a:schemeClr val="tx2">
                  <a:lumMod val="10000"/>
                </a:schemeClr>
              </a:solidFill>
              <a:latin typeface="Abadi" panose="020B0604020104020204" pitchFamily="34" charset="0"/>
            </a:endParaRPr>
          </a:p>
        </p:txBody>
      </p:sp>
    </p:spTree>
    <p:extLst>
      <p:ext uri="{BB962C8B-B14F-4D97-AF65-F5344CB8AC3E}">
        <p14:creationId xmlns:p14="http://schemas.microsoft.com/office/powerpoint/2010/main" val="392293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34667C3-D8B8-19CC-D47C-A17BE9C3F7FD}"/>
              </a:ext>
            </a:extLst>
          </p:cNvPr>
          <p:cNvSpPr>
            <a:spLocks noGrp="1" noChangeArrowheads="1"/>
          </p:cNvSpPr>
          <p:nvPr>
            <p:ph type="title"/>
          </p:nvPr>
        </p:nvSpPr>
        <p:spPr>
          <a:xfrm>
            <a:off x="457200" y="158750"/>
            <a:ext cx="8229600" cy="1746250"/>
          </a:xfrm>
        </p:spPr>
        <p:txBody>
          <a:bodyPr/>
          <a:lstStyle/>
          <a:p>
            <a:pPr eaLnBrk="1" hangingPunct="1">
              <a:defRPr/>
            </a:pPr>
            <a:endParaRPr lang="en-US" sz="3200" b="1" dirty="0">
              <a:solidFill>
                <a:schemeClr val="accent6">
                  <a:lumMod val="75000"/>
                </a:schemeClr>
              </a:solidFill>
              <a:latin typeface="Goudy Stout" pitchFamily="18" charset="0"/>
            </a:endParaRPr>
          </a:p>
        </p:txBody>
      </p:sp>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8300" y="3429000"/>
            <a:ext cx="5715000" cy="4121066"/>
          </a:xfrm>
        </p:spPr>
      </p:pic>
      <p:sp>
        <p:nvSpPr>
          <p:cNvPr id="8" name="PubOvalCallout">
            <a:extLst>
              <a:ext uri="{FF2B5EF4-FFF2-40B4-BE49-F238E27FC236}">
                <a16:creationId xmlns:a16="http://schemas.microsoft.com/office/drawing/2014/main" id="{3ABD478E-7A4E-ACA3-ADC3-0E79AE6775D7}"/>
              </a:ext>
            </a:extLst>
          </p:cNvPr>
          <p:cNvSpPr>
            <a:spLocks noEditPoints="1" noChangeArrowheads="1"/>
          </p:cNvSpPr>
          <p:nvPr/>
        </p:nvSpPr>
        <p:spPr bwMode="auto">
          <a:xfrm>
            <a:off x="685799" y="-13305"/>
            <a:ext cx="7772401" cy="3974452"/>
          </a:xfrm>
          <a:custGeom>
            <a:avLst/>
            <a:gdLst>
              <a:gd name="G0" fmla="+- 0 0 0"/>
              <a:gd name="G1" fmla="+- 11747 0 0"/>
              <a:gd name="T0" fmla="*/ 10800 w 21600"/>
              <a:gd name="T1" fmla="*/ 0 h 21600"/>
              <a:gd name="T2" fmla="*/ 0 w 21600"/>
              <a:gd name="T3" fmla="*/ 8105 h 21600"/>
              <a:gd name="T4" fmla="*/ 11747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1747"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73C1FF"/>
          </a:solidFill>
          <a:ln w="9525">
            <a:solidFill>
              <a:srgbClr val="000000"/>
            </a:solidFill>
            <a:miter lim="800000"/>
            <a:headEnd/>
            <a:tailEnd/>
          </a:ln>
          <a:effectLst>
            <a:outerShdw dist="107763" dir="2700000" algn="ctr" rotWithShape="0">
              <a:srgbClr val="808080"/>
            </a:outerShdw>
          </a:effectLst>
        </p:spPr>
        <p:txBody>
          <a:bodyPr anchor="ctr"/>
          <a:lstStyle/>
          <a:p>
            <a:pPr algn="ctr" eaLnBrk="1" hangingPunct="1">
              <a:defRPr/>
            </a:pPr>
            <a:r>
              <a:rPr lang="en-US" sz="3200" b="1" dirty="0">
                <a:solidFill>
                  <a:schemeClr val="tx2">
                    <a:lumMod val="10000"/>
                  </a:schemeClr>
                </a:solidFill>
                <a:effectLst>
                  <a:outerShdw blurRad="38100" dist="38100" dir="2700000" algn="tl">
                    <a:srgbClr val="000000">
                      <a:alpha val="43137"/>
                    </a:srgbClr>
                  </a:outerShdw>
                </a:effectLst>
                <a:latin typeface="Abadi" panose="020B0604020104020204" pitchFamily="34" charset="0"/>
              </a:rPr>
              <a:t>I know how conceited you </a:t>
            </a:r>
          </a:p>
          <a:p>
            <a:pPr algn="ctr" eaLnBrk="1" hangingPunct="1">
              <a:defRPr/>
            </a:pPr>
            <a:r>
              <a:rPr lang="en-US" sz="3200" b="1" dirty="0">
                <a:solidFill>
                  <a:schemeClr val="tx2">
                    <a:lumMod val="10000"/>
                  </a:schemeClr>
                </a:solidFill>
                <a:effectLst>
                  <a:outerShdw blurRad="38100" dist="38100" dir="2700000" algn="tl">
                    <a:srgbClr val="000000">
                      <a:alpha val="43137"/>
                    </a:srgbClr>
                  </a:outerShdw>
                </a:effectLst>
                <a:latin typeface="Abadi" panose="020B0604020104020204" pitchFamily="34" charset="0"/>
              </a:rPr>
              <a:t>are and how wicked </a:t>
            </a:r>
          </a:p>
          <a:p>
            <a:pPr algn="ctr" eaLnBrk="1" hangingPunct="1">
              <a:defRPr/>
            </a:pPr>
            <a:r>
              <a:rPr lang="en-US" sz="3200" b="1" dirty="0">
                <a:solidFill>
                  <a:schemeClr val="tx2">
                    <a:lumMod val="10000"/>
                  </a:schemeClr>
                </a:solidFill>
                <a:effectLst>
                  <a:outerShdw blurRad="38100" dist="38100" dir="2700000" algn="tl">
                    <a:srgbClr val="000000">
                      <a:alpha val="43137"/>
                    </a:srgbClr>
                  </a:outerShdw>
                </a:effectLst>
                <a:latin typeface="Abadi" panose="020B0604020104020204" pitchFamily="34" charset="0"/>
              </a:rPr>
              <a:t>your heart is; </a:t>
            </a:r>
          </a:p>
          <a:p>
            <a:pPr algn="ctr" eaLnBrk="1" hangingPunct="1">
              <a:defRPr/>
            </a:pPr>
            <a:r>
              <a:rPr lang="en-US" sz="3200" b="1" dirty="0">
                <a:solidFill>
                  <a:schemeClr val="tx2">
                    <a:lumMod val="10000"/>
                  </a:schemeClr>
                </a:solidFill>
                <a:effectLst>
                  <a:outerShdw blurRad="38100" dist="38100" dir="2700000" algn="tl">
                    <a:srgbClr val="000000">
                      <a:alpha val="43137"/>
                    </a:srgbClr>
                  </a:outerShdw>
                </a:effectLst>
                <a:latin typeface="Abadi" panose="020B0604020104020204" pitchFamily="34" charset="0"/>
              </a:rPr>
              <a:t>you came down only </a:t>
            </a:r>
          </a:p>
          <a:p>
            <a:pPr algn="ctr" eaLnBrk="1" hangingPunct="1">
              <a:defRPr/>
            </a:pPr>
            <a:r>
              <a:rPr lang="en-US" sz="3200" b="1" dirty="0">
                <a:solidFill>
                  <a:schemeClr val="tx2">
                    <a:lumMod val="10000"/>
                  </a:schemeClr>
                </a:solidFill>
                <a:effectLst>
                  <a:outerShdw blurRad="38100" dist="38100" dir="2700000" algn="tl">
                    <a:srgbClr val="000000">
                      <a:alpha val="43137"/>
                    </a:srgbClr>
                  </a:outerShdw>
                </a:effectLst>
                <a:latin typeface="Abadi" panose="020B0604020104020204" pitchFamily="34" charset="0"/>
              </a:rPr>
              <a:t>to watch the battle.</a:t>
            </a:r>
            <a:endParaRPr lang="en-US" sz="3200" b="1" dirty="0">
              <a:solidFill>
                <a:schemeClr val="tx2">
                  <a:lumMod val="10000"/>
                </a:schemeClr>
              </a:solidFill>
              <a:latin typeface="Abadi" panose="020B0604020104020204" pitchFamily="34" charset="0"/>
            </a:endParaRPr>
          </a:p>
        </p:txBody>
      </p:sp>
    </p:spTree>
    <p:extLst>
      <p:ext uri="{BB962C8B-B14F-4D97-AF65-F5344CB8AC3E}">
        <p14:creationId xmlns:p14="http://schemas.microsoft.com/office/powerpoint/2010/main" val="1280799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4600" y="1972890"/>
            <a:ext cx="4038600" cy="2912220"/>
          </a:xfrm>
        </p:spPr>
      </p:pic>
      <p:sp>
        <p:nvSpPr>
          <p:cNvPr id="3" name="TextBox 2">
            <a:extLst>
              <a:ext uri="{FF2B5EF4-FFF2-40B4-BE49-F238E27FC236}">
                <a16:creationId xmlns:a16="http://schemas.microsoft.com/office/drawing/2014/main" id="{3B84D149-52FE-4D4F-BF51-807992EB5F5D}"/>
              </a:ext>
            </a:extLst>
          </p:cNvPr>
          <p:cNvSpPr txBox="1"/>
          <p:nvPr/>
        </p:nvSpPr>
        <p:spPr>
          <a:xfrm>
            <a:off x="381000" y="4512028"/>
            <a:ext cx="1981200" cy="523220"/>
          </a:xfrm>
          <a:prstGeom prst="rect">
            <a:avLst/>
          </a:prstGeom>
          <a:solidFill>
            <a:schemeClr val="bg1">
              <a:lumMod val="60000"/>
              <a:lumOff val="40000"/>
              <a:alpha val="57000"/>
            </a:schemeClr>
          </a:solidFill>
        </p:spPr>
        <p:txBody>
          <a:bodyPr wrap="square">
            <a:spAutoFit/>
          </a:bodyPr>
          <a:lstStyle/>
          <a:p>
            <a:r>
              <a:rPr lang="en-US" sz="2800" b="1" dirty="0">
                <a:solidFill>
                  <a:schemeClr val="accent6">
                    <a:lumMod val="10000"/>
                  </a:schemeClr>
                </a:solidFill>
                <a:effectLst>
                  <a:outerShdw blurRad="38100" dist="38100" dir="2700000" algn="tl">
                    <a:srgbClr val="000000">
                      <a:alpha val="43137"/>
                    </a:srgbClr>
                  </a:outerShdw>
                </a:effectLst>
                <a:latin typeface="Abadi" panose="020B0604020104020204" pitchFamily="34" charset="0"/>
              </a:rPr>
              <a:t>said David</a:t>
            </a:r>
            <a:endParaRPr lang="en-US" sz="2800" dirty="0">
              <a:latin typeface="Abadi" panose="020B0604020104020204" pitchFamily="34" charset="0"/>
            </a:endParaRPr>
          </a:p>
        </p:txBody>
      </p:sp>
      <p:sp>
        <p:nvSpPr>
          <p:cNvPr id="7" name="Rectangle 9">
            <a:extLst>
              <a:ext uri="{FF2B5EF4-FFF2-40B4-BE49-F238E27FC236}">
                <a16:creationId xmlns:a16="http://schemas.microsoft.com/office/drawing/2014/main" id="{52CB2A11-9D02-1C54-0869-85770E3A8FF2}"/>
              </a:ext>
            </a:extLst>
          </p:cNvPr>
          <p:cNvSpPr>
            <a:spLocks noChangeArrowheads="1"/>
          </p:cNvSpPr>
          <p:nvPr/>
        </p:nvSpPr>
        <p:spPr bwMode="auto">
          <a:xfrm>
            <a:off x="609600" y="5029200"/>
            <a:ext cx="8229600" cy="1143000"/>
          </a:xfrm>
          <a:prstGeom prst="rect">
            <a:avLst/>
          </a:prstGeom>
          <a:noFill/>
          <a:ln w="9525">
            <a:noFill/>
            <a:miter lim="800000"/>
            <a:headEnd/>
            <a:tailEnd/>
          </a:ln>
        </p:spPr>
        <p:txBody>
          <a:bodyPr/>
          <a:lstStyle/>
          <a:p>
            <a:pPr algn="ctr" eaLnBrk="1" hangingPunct="1">
              <a:defRPr/>
            </a:pPr>
            <a:endParaRPr lang="en-US" sz="2800" b="1" dirty="0">
              <a:solidFill>
                <a:schemeClr val="tx2"/>
              </a:solidFill>
              <a:latin typeface="Arial" charset="0"/>
            </a:endParaRPr>
          </a:p>
        </p:txBody>
      </p:sp>
      <p:sp>
        <p:nvSpPr>
          <p:cNvPr id="9" name="Speech Bubble: Rectangle with Corners Rounded 8">
            <a:extLst>
              <a:ext uri="{FF2B5EF4-FFF2-40B4-BE49-F238E27FC236}">
                <a16:creationId xmlns:a16="http://schemas.microsoft.com/office/drawing/2014/main" id="{F6FFBF23-E2CD-925C-C27B-6BF3D4A755EE}"/>
              </a:ext>
            </a:extLst>
          </p:cNvPr>
          <p:cNvSpPr/>
          <p:nvPr/>
        </p:nvSpPr>
        <p:spPr>
          <a:xfrm>
            <a:off x="76200" y="2819400"/>
            <a:ext cx="2667000" cy="1600200"/>
          </a:xfrm>
          <a:prstGeom prst="wedgeRoundRectCallout">
            <a:avLst>
              <a:gd name="adj1" fmla="val 89644"/>
              <a:gd name="adj2" fmla="val -33342"/>
              <a:gd name="adj3" fmla="val 16667"/>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3200" b="1" dirty="0">
                <a:solidFill>
                  <a:schemeClr val="accent6">
                    <a:lumMod val="10000"/>
                  </a:schemeClr>
                </a:solidFill>
                <a:effectLst>
                  <a:outerShdw blurRad="38100" dist="38100" dir="2700000" algn="tl">
                    <a:srgbClr val="000000">
                      <a:alpha val="43137"/>
                    </a:srgbClr>
                  </a:outerShdw>
                </a:effectLst>
                <a:latin typeface="Abadi" panose="020B0604020104020204" pitchFamily="34" charset="0"/>
              </a:rPr>
              <a:t>Now </a:t>
            </a:r>
          </a:p>
          <a:p>
            <a:pPr algn="ctr" eaLnBrk="1" hangingPunct="1">
              <a:defRPr/>
            </a:pPr>
            <a:r>
              <a:rPr lang="en-US" sz="3200" b="1" dirty="0">
                <a:solidFill>
                  <a:schemeClr val="accent6">
                    <a:lumMod val="10000"/>
                  </a:schemeClr>
                </a:solidFill>
                <a:effectLst>
                  <a:outerShdw blurRad="38100" dist="38100" dir="2700000" algn="tl">
                    <a:srgbClr val="000000">
                      <a:alpha val="43137"/>
                    </a:srgbClr>
                  </a:outerShdw>
                </a:effectLst>
                <a:latin typeface="Abadi" panose="020B0604020104020204" pitchFamily="34" charset="0"/>
              </a:rPr>
              <a:t>what have I done?</a:t>
            </a:r>
          </a:p>
        </p:txBody>
      </p:sp>
    </p:spTree>
    <p:extLst>
      <p:ext uri="{BB962C8B-B14F-4D97-AF65-F5344CB8AC3E}">
        <p14:creationId xmlns:p14="http://schemas.microsoft.com/office/powerpoint/2010/main" val="2999364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4600" y="1972890"/>
            <a:ext cx="4038600" cy="2912220"/>
          </a:xfrm>
        </p:spPr>
      </p:pic>
      <p:sp>
        <p:nvSpPr>
          <p:cNvPr id="7" name="Rectangle 9">
            <a:extLst>
              <a:ext uri="{FF2B5EF4-FFF2-40B4-BE49-F238E27FC236}">
                <a16:creationId xmlns:a16="http://schemas.microsoft.com/office/drawing/2014/main" id="{52CB2A11-9D02-1C54-0869-85770E3A8FF2}"/>
              </a:ext>
            </a:extLst>
          </p:cNvPr>
          <p:cNvSpPr>
            <a:spLocks noChangeArrowheads="1"/>
          </p:cNvSpPr>
          <p:nvPr/>
        </p:nvSpPr>
        <p:spPr bwMode="auto">
          <a:xfrm>
            <a:off x="609600" y="5029200"/>
            <a:ext cx="8229600" cy="1143000"/>
          </a:xfrm>
          <a:prstGeom prst="rect">
            <a:avLst/>
          </a:prstGeom>
          <a:noFill/>
          <a:ln w="9525">
            <a:noFill/>
            <a:miter lim="800000"/>
            <a:headEnd/>
            <a:tailEnd/>
          </a:ln>
        </p:spPr>
        <p:txBody>
          <a:bodyPr/>
          <a:lstStyle/>
          <a:p>
            <a:pPr algn="ctr" eaLnBrk="1" hangingPunct="1">
              <a:defRPr/>
            </a:pPr>
            <a:endParaRPr lang="en-US" sz="2800" b="1" dirty="0">
              <a:solidFill>
                <a:schemeClr val="tx2"/>
              </a:solidFill>
              <a:latin typeface="Arial" charset="0"/>
            </a:endParaRPr>
          </a:p>
        </p:txBody>
      </p:sp>
      <p:sp>
        <p:nvSpPr>
          <p:cNvPr id="10" name="Speech Bubble: Rectangle with Corners Rounded 9">
            <a:extLst>
              <a:ext uri="{FF2B5EF4-FFF2-40B4-BE49-F238E27FC236}">
                <a16:creationId xmlns:a16="http://schemas.microsoft.com/office/drawing/2014/main" id="{A351F641-A372-F466-BEFD-ADC40098DEA8}"/>
              </a:ext>
            </a:extLst>
          </p:cNvPr>
          <p:cNvSpPr/>
          <p:nvPr/>
        </p:nvSpPr>
        <p:spPr>
          <a:xfrm>
            <a:off x="3390900" y="300645"/>
            <a:ext cx="2667000" cy="1600200"/>
          </a:xfrm>
          <a:prstGeom prst="wedgeRoundRectCallout">
            <a:avLst>
              <a:gd name="adj1" fmla="val -25095"/>
              <a:gd name="adj2" fmla="val 108307"/>
              <a:gd name="adj3" fmla="val 16667"/>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3200" b="1" dirty="0">
                <a:solidFill>
                  <a:schemeClr val="accent6">
                    <a:lumMod val="10000"/>
                  </a:schemeClr>
                </a:solidFill>
                <a:effectLst>
                  <a:outerShdw blurRad="38100" dist="38100" dir="2700000" algn="tl">
                    <a:srgbClr val="000000">
                      <a:alpha val="43137"/>
                    </a:srgbClr>
                  </a:outerShdw>
                </a:effectLst>
                <a:latin typeface="Abadi" panose="020B0604020104020204" pitchFamily="34" charset="0"/>
              </a:rPr>
              <a:t>Can’t I even speak?</a:t>
            </a:r>
          </a:p>
        </p:txBody>
      </p:sp>
    </p:spTree>
    <p:extLst>
      <p:ext uri="{BB962C8B-B14F-4D97-AF65-F5344CB8AC3E}">
        <p14:creationId xmlns:p14="http://schemas.microsoft.com/office/powerpoint/2010/main" val="36837733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6A3A4D-439F-417B-E81C-442F79C8B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1524000" y="609600"/>
            <a:ext cx="6096000" cy="4560646"/>
          </a:xfrm>
        </p:spPr>
      </p:pic>
      <p:sp>
        <p:nvSpPr>
          <p:cNvPr id="7" name="Rectangle 9">
            <a:extLst>
              <a:ext uri="{FF2B5EF4-FFF2-40B4-BE49-F238E27FC236}">
                <a16:creationId xmlns:a16="http://schemas.microsoft.com/office/drawing/2014/main" id="{52CB2A11-9D02-1C54-0869-85770E3A8FF2}"/>
              </a:ext>
            </a:extLst>
          </p:cNvPr>
          <p:cNvSpPr>
            <a:spLocks noChangeArrowheads="1"/>
          </p:cNvSpPr>
          <p:nvPr/>
        </p:nvSpPr>
        <p:spPr bwMode="auto">
          <a:xfrm>
            <a:off x="609600" y="5029200"/>
            <a:ext cx="8229600" cy="1143000"/>
          </a:xfrm>
          <a:prstGeom prst="rect">
            <a:avLst/>
          </a:prstGeom>
          <a:noFill/>
          <a:ln w="9525">
            <a:noFill/>
            <a:miter lim="800000"/>
            <a:headEnd/>
            <a:tailEnd/>
          </a:ln>
        </p:spPr>
        <p:txBody>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He then turned away to someone else and brought up the same matter,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and the men answered him as before.</a:t>
            </a:r>
            <a:endParaRPr lang="en-US" sz="2800" b="1" dirty="0">
              <a:solidFill>
                <a:schemeClr val="tx2"/>
              </a:solidFill>
              <a:latin typeface="Arial" charset="0"/>
            </a:endParaRPr>
          </a:p>
        </p:txBody>
      </p:sp>
    </p:spTree>
    <p:extLst>
      <p:ext uri="{BB962C8B-B14F-4D97-AF65-F5344CB8AC3E}">
        <p14:creationId xmlns:p14="http://schemas.microsoft.com/office/powerpoint/2010/main" val="309063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CADD592-F4CF-A42D-01D4-15C19853883B}"/>
              </a:ext>
            </a:extLst>
          </p:cNvPr>
          <p:cNvSpPr>
            <a:spLocks noGrp="1" noChangeArrowheads="1"/>
          </p:cNvSpPr>
          <p:nvPr>
            <p:ph type="title"/>
          </p:nvPr>
        </p:nvSpPr>
        <p:spPr>
          <a:xfrm>
            <a:off x="457200" y="274638"/>
            <a:ext cx="8153400" cy="944562"/>
          </a:xfrm>
        </p:spPr>
        <p:txBody>
          <a:bodyPr anchor="t"/>
          <a:lstStyle/>
          <a:p>
            <a:pPr eaLnBrk="1" hangingPunct="1">
              <a:defRPr/>
            </a:pPr>
            <a:r>
              <a:rPr lang="en-US" sz="3200" b="1" dirty="0">
                <a:solidFill>
                  <a:schemeClr val="accent6">
                    <a:lumMod val="10000"/>
                  </a:schemeClr>
                </a:solidFill>
                <a:effectLst>
                  <a:outerShdw blurRad="38100" dist="38100" dir="2700000" algn="tl">
                    <a:srgbClr val="000000">
                      <a:alpha val="43137"/>
                    </a:srgbClr>
                  </a:outerShdw>
                </a:effectLst>
              </a:rPr>
              <a:t>What David said was overheard and reported to Saul, </a:t>
            </a:r>
            <a:br>
              <a:rPr lang="en-US" sz="3200" b="1" dirty="0">
                <a:solidFill>
                  <a:schemeClr val="accent6">
                    <a:lumMod val="10000"/>
                  </a:schemeClr>
                </a:solidFill>
                <a:effectLst>
                  <a:outerShdw blurRad="38100" dist="38100" dir="2700000" algn="tl">
                    <a:srgbClr val="000000">
                      <a:alpha val="43137"/>
                    </a:srgbClr>
                  </a:outerShdw>
                </a:effectLst>
              </a:rPr>
            </a:br>
            <a:r>
              <a:rPr lang="en-US" sz="3200" b="1" dirty="0">
                <a:solidFill>
                  <a:schemeClr val="accent6">
                    <a:lumMod val="10000"/>
                  </a:schemeClr>
                </a:solidFill>
                <a:effectLst>
                  <a:outerShdw blurRad="38100" dist="38100" dir="2700000" algn="tl">
                    <a:srgbClr val="000000">
                      <a:alpha val="43137"/>
                    </a:srgbClr>
                  </a:outerShdw>
                </a:effectLst>
              </a:rPr>
              <a:t>and Saul sent for him.</a:t>
            </a:r>
            <a:endParaRPr lang="en-US" sz="2000" b="1" dirty="0">
              <a:solidFill>
                <a:schemeClr val="accent6">
                  <a:lumMod val="10000"/>
                </a:schemeClr>
              </a:solidFill>
            </a:endParaRPr>
          </a:p>
        </p:txBody>
      </p:sp>
      <p:pic>
        <p:nvPicPr>
          <p:cNvPr id="51203" name="Picture 3" descr="david 4">
            <a:extLst>
              <a:ext uri="{FF2B5EF4-FFF2-40B4-BE49-F238E27FC236}">
                <a16:creationId xmlns:a16="http://schemas.microsoft.com/office/drawing/2014/main" id="{21D33BA2-37FA-5420-E333-1317678E1D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a:fillRect/>
          </a:stretch>
        </p:blipFill>
        <p:spPr>
          <a:xfrm>
            <a:off x="685800" y="2057400"/>
            <a:ext cx="4594225" cy="4525963"/>
          </a:xfrm>
          <a:noFill/>
          <a:ln w="76200">
            <a:solidFill>
              <a:srgbClr val="000000"/>
            </a:solidFill>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C86712F-95C1-87C5-349B-0511B31B86DD}"/>
              </a:ext>
            </a:extLst>
          </p:cNvPr>
          <p:cNvSpPr txBox="1">
            <a:spLocks noChangeArrowheads="1"/>
          </p:cNvSpPr>
          <p:nvPr/>
        </p:nvSpPr>
        <p:spPr bwMode="auto">
          <a:xfrm>
            <a:off x="5486400" y="1981200"/>
            <a:ext cx="3429000" cy="4038600"/>
          </a:xfrm>
          <a:prstGeom prst="rect">
            <a:avLst/>
          </a:prstGeom>
          <a:noFill/>
          <a:ln w="9525">
            <a:noFill/>
            <a:miter lim="800000"/>
            <a:headEnd/>
            <a:tailEnd/>
          </a:ln>
          <a:effectLst/>
        </p:spPr>
        <p:txBody>
          <a:bodyPr/>
          <a:lstStyle/>
          <a:p>
            <a:pPr algn="ctr" eaLnBrk="1" hangingPunct="1">
              <a:defRPr/>
            </a:pPr>
            <a:endParaRPr lang="en-US" sz="2000" b="1" kern="0" dirty="0">
              <a:solidFill>
                <a:schemeClr val="accent6">
                  <a:lumMod val="10000"/>
                </a:schemeClr>
              </a:solidFill>
              <a:effectLst>
                <a:outerShdw blurRad="38100" dist="38100" dir="2700000" algn="tl">
                  <a:srgbClr val="000000"/>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5B07D"/>
            </a:gs>
            <a:gs pos="100000">
              <a:srgbClr val="FFFF99"/>
            </a:gs>
          </a:gsLst>
          <a:lin ang="16200000" scaled="1"/>
          <a:tileRect/>
        </a:gradFill>
        <a:effectLst/>
      </p:bgPr>
    </p:bg>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28A1B7C4-CDB9-281D-0D5A-69D8B0C67FA1}"/>
              </a:ext>
            </a:extLst>
          </p:cNvPr>
          <p:cNvSpPr>
            <a:spLocks noChangeArrowheads="1"/>
          </p:cNvSpPr>
          <p:nvPr/>
        </p:nvSpPr>
        <p:spPr bwMode="auto">
          <a:xfrm>
            <a:off x="1447800" y="228600"/>
            <a:ext cx="7432524" cy="1569660"/>
          </a:xfrm>
          <a:prstGeom prst="rect">
            <a:avLst/>
          </a:prstGeom>
          <a:noFill/>
          <a:ln w="9525">
            <a:noFill/>
            <a:miter lim="800000"/>
            <a:headEnd/>
            <a:tailEnd/>
          </a:ln>
        </p:spPr>
        <p:txBody>
          <a:bodyPr wrap="square" anchor="ctr">
            <a:spAutoFit/>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Now the Philistines gathered their forces for war and assembled at </a:t>
            </a:r>
            <a:r>
              <a:rPr lang="en-US" sz="3200" b="1" dirty="0" err="1">
                <a:solidFill>
                  <a:schemeClr val="tx2"/>
                </a:solidFill>
                <a:effectLst>
                  <a:outerShdw blurRad="38100" dist="38100" dir="2700000" algn="tl">
                    <a:srgbClr val="000000">
                      <a:alpha val="43137"/>
                    </a:srgbClr>
                  </a:outerShdw>
                </a:effectLst>
                <a:latin typeface="Arial" charset="0"/>
              </a:rPr>
              <a:t>Sokoh</a:t>
            </a:r>
            <a:r>
              <a:rPr lang="en-US" sz="3200" b="1" dirty="0">
                <a:solidFill>
                  <a:schemeClr val="tx2"/>
                </a:solidFill>
                <a:effectLst>
                  <a:outerShdw blurRad="38100" dist="38100" dir="2700000" algn="tl">
                    <a:srgbClr val="000000">
                      <a:alpha val="43137"/>
                    </a:srgbClr>
                  </a:outerShdw>
                </a:effectLst>
                <a:latin typeface="Arial" charset="0"/>
              </a:rPr>
              <a:t> in Judah. </a:t>
            </a:r>
            <a:endParaRPr lang="en-US" sz="3200" dirty="0">
              <a:latin typeface="Arial" charset="0"/>
            </a:endParaRPr>
          </a:p>
        </p:txBody>
      </p:sp>
      <p:pic>
        <p:nvPicPr>
          <p:cNvPr id="24580" name="Picture 9" descr="MC900434983[1]">
            <a:extLst>
              <a:ext uri="{FF2B5EF4-FFF2-40B4-BE49-F238E27FC236}">
                <a16:creationId xmlns:a16="http://schemas.microsoft.com/office/drawing/2014/main" id="{DA4C1330-B593-F00A-D373-F52240969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2206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a:extLst>
              <a:ext uri="{FF2B5EF4-FFF2-40B4-BE49-F238E27FC236}">
                <a16:creationId xmlns:a16="http://schemas.microsoft.com/office/drawing/2014/main" id="{C6328AD2-9956-D897-9A4E-C9DAA3757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824" y="2471138"/>
            <a:ext cx="5105400" cy="43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7773F03-FEC5-F368-1EEA-FB696BF8CDE8}"/>
              </a:ext>
            </a:extLst>
          </p:cNvPr>
          <p:cNvSpPr txBox="1"/>
          <p:nvPr/>
        </p:nvSpPr>
        <p:spPr>
          <a:xfrm rot="20179468">
            <a:off x="228600" y="4397691"/>
            <a:ext cx="2286000" cy="2123658"/>
          </a:xfrm>
          <a:prstGeom prst="rect">
            <a:avLst/>
          </a:prstGeom>
          <a:noFill/>
        </p:spPr>
        <p:txBody>
          <a:bodyPr wrap="square" rtlCol="0">
            <a:spAutoFit/>
          </a:bodyPr>
          <a:lstStyle/>
          <a:p>
            <a:pPr algn="ctr"/>
            <a:r>
              <a:rPr lang="en-US" sz="4400" b="1" dirty="0" err="1">
                <a:solidFill>
                  <a:srgbClr val="C00000"/>
                </a:solidFill>
              </a:rPr>
              <a:t>Sokoh</a:t>
            </a:r>
            <a:r>
              <a:rPr lang="en-US" sz="4400" b="1" dirty="0">
                <a:solidFill>
                  <a:srgbClr val="C00000"/>
                </a:solidFill>
              </a:rPr>
              <a:t> in Judah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0">
          <a:gsLst>
            <a:gs pos="62000">
              <a:srgbClr val="FFF8E1"/>
            </a:gs>
            <a:gs pos="92000">
              <a:srgbClr val="FFF0C3"/>
            </a:gs>
            <a:gs pos="77000">
              <a:srgbClr val="FFE080"/>
            </a:gs>
            <a:gs pos="52000">
              <a:schemeClr val="accent3">
                <a:lumMod val="75000"/>
              </a:schemeClr>
            </a:gs>
            <a:gs pos="7000">
              <a:schemeClr val="bg1"/>
            </a:gs>
          </a:gsLst>
          <a:lin ang="18900000" scaled="1"/>
        </a:gradFill>
        <a:effectLst/>
      </p:bgPr>
    </p:bg>
    <p:spTree>
      <p:nvGrpSpPr>
        <p:cNvPr id="1" name=""/>
        <p:cNvGrpSpPr/>
        <p:nvPr/>
      </p:nvGrpSpPr>
      <p:grpSpPr>
        <a:xfrm>
          <a:off x="0" y="0"/>
          <a:ext cx="0" cy="0"/>
          <a:chOff x="0" y="0"/>
          <a:chExt cx="0" cy="0"/>
        </a:xfrm>
      </p:grpSpPr>
      <p:pic>
        <p:nvPicPr>
          <p:cNvPr id="51203" name="Picture 3" descr="david 4">
            <a:extLst>
              <a:ext uri="{FF2B5EF4-FFF2-40B4-BE49-F238E27FC236}">
                <a16:creationId xmlns:a16="http://schemas.microsoft.com/office/drawing/2014/main" id="{21D33BA2-37FA-5420-E333-1317678E1D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a:fillRect/>
          </a:stretch>
        </p:blipFill>
        <p:spPr>
          <a:xfrm>
            <a:off x="685800" y="2057400"/>
            <a:ext cx="4594225" cy="4525963"/>
          </a:xfrm>
          <a:noFill/>
          <a:ln w="76200">
            <a:solidFill>
              <a:srgbClr val="000000"/>
            </a:solidFill>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C86712F-95C1-87C5-349B-0511B31B86DD}"/>
              </a:ext>
            </a:extLst>
          </p:cNvPr>
          <p:cNvSpPr txBox="1">
            <a:spLocks noChangeArrowheads="1"/>
          </p:cNvSpPr>
          <p:nvPr/>
        </p:nvSpPr>
        <p:spPr bwMode="auto">
          <a:xfrm>
            <a:off x="5486400" y="1981200"/>
            <a:ext cx="3429000" cy="4038600"/>
          </a:xfrm>
          <a:prstGeom prst="rect">
            <a:avLst/>
          </a:prstGeom>
          <a:noFill/>
          <a:ln w="9525">
            <a:noFill/>
            <a:miter lim="800000"/>
            <a:headEnd/>
            <a:tailEnd/>
          </a:ln>
          <a:effectLst/>
        </p:spPr>
        <p:txBody>
          <a:bodyPr/>
          <a:lstStyle/>
          <a:p>
            <a:pPr algn="ctr" eaLnBrk="1" hangingPunct="1">
              <a:defRPr/>
            </a:pPr>
            <a:r>
              <a:rPr lang="en-US" sz="3200" b="1" kern="0" dirty="0">
                <a:solidFill>
                  <a:schemeClr val="accent6">
                    <a:lumMod val="10000"/>
                  </a:schemeClr>
                </a:solidFill>
                <a:effectLst>
                  <a:outerShdw blurRad="38100" dist="38100" dir="2700000" algn="tl">
                    <a:srgbClr val="000000">
                      <a:alpha val="43137"/>
                    </a:srgbClr>
                  </a:outerShdw>
                </a:effectLst>
                <a:latin typeface="+mj-lt"/>
                <a:ea typeface="+mj-ea"/>
                <a:cs typeface="+mj-cs"/>
              </a:rPr>
              <a:t>David said to Saul, “Let no one lose heart on account of this Philistine; your servant will go and fight him.”</a:t>
            </a:r>
            <a:endParaRPr lang="en-US" sz="2000" b="1" kern="0" dirty="0">
              <a:solidFill>
                <a:schemeClr val="accent6">
                  <a:lumMod val="10000"/>
                </a:schemeClr>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381075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CDE5A3E-9FD3-0C67-8032-17BF2242B121}"/>
              </a:ext>
            </a:extLst>
          </p:cNvPr>
          <p:cNvSpPr>
            <a:spLocks noGrp="1" noChangeArrowheads="1"/>
          </p:cNvSpPr>
          <p:nvPr>
            <p:ph type="title"/>
          </p:nvPr>
        </p:nvSpPr>
        <p:spPr>
          <a:xfrm>
            <a:off x="5286829" y="685800"/>
            <a:ext cx="3505200" cy="2286000"/>
          </a:xfrm>
        </p:spPr>
        <p:txBody>
          <a:bodyPr anchor="t"/>
          <a:lstStyle/>
          <a:p>
            <a:pPr eaLnBrk="1" hangingPunct="1">
              <a:defRPr/>
            </a:pPr>
            <a:r>
              <a:rPr lang="en-US" sz="3200" b="1" dirty="0">
                <a:solidFill>
                  <a:schemeClr val="accent6">
                    <a:lumMod val="10000"/>
                  </a:schemeClr>
                </a:solidFill>
                <a:effectLst>
                  <a:outerShdw blurRad="38100" dist="38100" dir="2700000" algn="tl">
                    <a:srgbClr val="000000">
                      <a:alpha val="43137"/>
                    </a:srgbClr>
                  </a:outerShdw>
                </a:effectLst>
              </a:rPr>
              <a:t>Saul replied, “You are not able to go out against this Philistine and fight him; </a:t>
            </a:r>
            <a:br>
              <a:rPr lang="en-US" sz="3200" b="1" dirty="0">
                <a:solidFill>
                  <a:schemeClr val="accent6">
                    <a:lumMod val="10000"/>
                  </a:schemeClr>
                </a:solidFill>
                <a:effectLst>
                  <a:outerShdw blurRad="38100" dist="38100" dir="2700000" algn="tl">
                    <a:srgbClr val="000000">
                      <a:alpha val="43137"/>
                    </a:srgbClr>
                  </a:outerShdw>
                </a:effectLst>
              </a:rPr>
            </a:br>
            <a:r>
              <a:rPr lang="en-US" sz="3200" b="1" dirty="0">
                <a:solidFill>
                  <a:schemeClr val="accent6">
                    <a:lumMod val="10000"/>
                  </a:schemeClr>
                </a:solidFill>
                <a:effectLst>
                  <a:outerShdw blurRad="38100" dist="38100" dir="2700000" algn="tl">
                    <a:srgbClr val="000000">
                      <a:alpha val="43137"/>
                    </a:srgbClr>
                  </a:outerShdw>
                </a:effectLst>
              </a:rPr>
              <a:t>you are only a young man, </a:t>
            </a:r>
            <a:br>
              <a:rPr lang="en-US" sz="3200" b="1" dirty="0">
                <a:solidFill>
                  <a:schemeClr val="accent6">
                    <a:lumMod val="10000"/>
                  </a:schemeClr>
                </a:solidFill>
                <a:effectLst>
                  <a:outerShdw blurRad="38100" dist="38100" dir="2700000" algn="tl">
                    <a:srgbClr val="000000">
                      <a:alpha val="43137"/>
                    </a:srgbClr>
                  </a:outerShdw>
                </a:effectLst>
              </a:rPr>
            </a:br>
            <a:r>
              <a:rPr lang="en-US" sz="3200" b="1" dirty="0">
                <a:solidFill>
                  <a:schemeClr val="accent6">
                    <a:lumMod val="10000"/>
                  </a:schemeClr>
                </a:solidFill>
                <a:effectLst>
                  <a:outerShdw blurRad="38100" dist="38100" dir="2700000" algn="tl">
                    <a:srgbClr val="000000">
                      <a:alpha val="43137"/>
                    </a:srgbClr>
                  </a:outerShdw>
                </a:effectLst>
              </a:rPr>
              <a:t>and he has been a warrior from his youth.”</a:t>
            </a:r>
            <a:endParaRPr lang="en-US" sz="3200" b="1" dirty="0">
              <a:solidFill>
                <a:schemeClr val="accent6">
                  <a:lumMod val="10000"/>
                </a:schemeClr>
              </a:solidFill>
            </a:endParaRPr>
          </a:p>
        </p:txBody>
      </p:sp>
      <p:pic>
        <p:nvPicPr>
          <p:cNvPr id="52227" name="Picture 3" descr="david 4">
            <a:extLst>
              <a:ext uri="{FF2B5EF4-FFF2-40B4-BE49-F238E27FC236}">
                <a16:creationId xmlns:a16="http://schemas.microsoft.com/office/drawing/2014/main" id="{D28092CA-DFFF-4FEB-CF56-C81A893E35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a:fillRect/>
          </a:stretch>
        </p:blipFill>
        <p:spPr>
          <a:xfrm>
            <a:off x="381000" y="2209800"/>
            <a:ext cx="4594225" cy="4525963"/>
          </a:xfrm>
          <a:noFill/>
          <a:ln w="76200">
            <a:solidFill>
              <a:srgbClr val="000000"/>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C2DBB8"/>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2C4D654-5A81-16C6-FF52-E39F2DA7A5DB}"/>
              </a:ext>
            </a:extLst>
          </p:cNvPr>
          <p:cNvSpPr>
            <a:spLocks noGrp="1" noChangeArrowheads="1"/>
          </p:cNvSpPr>
          <p:nvPr>
            <p:ph type="title"/>
          </p:nvPr>
        </p:nvSpPr>
        <p:spPr>
          <a:xfrm>
            <a:off x="152400" y="4648200"/>
            <a:ext cx="8839200" cy="1143000"/>
          </a:xfrm>
        </p:spPr>
        <p:txBody>
          <a:bodyPr anchor="t"/>
          <a:lstStyle/>
          <a:p>
            <a:pPr eaLnBrk="1" hangingPunct="1">
              <a:defRPr/>
            </a:pPr>
            <a:r>
              <a:rPr lang="en-US" sz="3200" b="1" dirty="0">
                <a:solidFill>
                  <a:schemeClr val="accent6">
                    <a:lumMod val="75000"/>
                  </a:schemeClr>
                </a:solidFill>
                <a:effectLst>
                  <a:outerShdw blurRad="38100" dist="38100" dir="2700000" algn="tl">
                    <a:srgbClr val="000000">
                      <a:alpha val="43137"/>
                    </a:srgbClr>
                  </a:outerShdw>
                </a:effectLst>
              </a:rPr>
              <a:t>But David said to Saul,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“Your servant has been keeping his father’s sheep. When a lion or a bear came and carried off a sheep from the flock,</a:t>
            </a:r>
            <a:endParaRPr lang="en-US" sz="3200" b="1" dirty="0">
              <a:solidFill>
                <a:schemeClr val="accent6">
                  <a:lumMod val="75000"/>
                </a:schemeClr>
              </a:solidFill>
            </a:endParaRPr>
          </a:p>
        </p:txBody>
      </p:sp>
      <p:pic>
        <p:nvPicPr>
          <p:cNvPr id="3" name="Picture 2">
            <a:extLst>
              <a:ext uri="{FF2B5EF4-FFF2-40B4-BE49-F238E27FC236}">
                <a16:creationId xmlns:a16="http://schemas.microsoft.com/office/drawing/2014/main" id="{BC9309D4-1D75-80E4-1224-95CBD5D27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
            <a:ext cx="6262915" cy="4515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C2DBB8"/>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2C4D654-5A81-16C6-FF52-E39F2DA7A5DB}"/>
              </a:ext>
            </a:extLst>
          </p:cNvPr>
          <p:cNvSpPr>
            <a:spLocks noGrp="1" noChangeArrowheads="1"/>
          </p:cNvSpPr>
          <p:nvPr>
            <p:ph type="title"/>
          </p:nvPr>
        </p:nvSpPr>
        <p:spPr>
          <a:xfrm>
            <a:off x="152400" y="4648200"/>
            <a:ext cx="8839200" cy="1143000"/>
          </a:xfrm>
        </p:spPr>
        <p:txBody>
          <a:bodyPr anchor="t"/>
          <a:lstStyle/>
          <a:p>
            <a:pPr eaLnBrk="1" hangingPunct="1">
              <a:defRPr/>
            </a:pPr>
            <a:r>
              <a:rPr lang="en-US" sz="3200" b="1" dirty="0">
                <a:solidFill>
                  <a:schemeClr val="accent6">
                    <a:lumMod val="75000"/>
                  </a:schemeClr>
                </a:solidFill>
                <a:effectLst>
                  <a:outerShdw blurRad="38100" dist="38100" dir="2700000" algn="tl">
                    <a:srgbClr val="000000">
                      <a:alpha val="43137"/>
                    </a:srgbClr>
                  </a:outerShdw>
                </a:effectLst>
              </a:rPr>
              <a:t>I went after it, struck it and rescued the sheep from its mouth.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When it turned on me,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I seized it by its hair, struck it and killed it.</a:t>
            </a:r>
            <a:endParaRPr lang="en-US" sz="3200" b="1" dirty="0">
              <a:solidFill>
                <a:schemeClr val="accent6">
                  <a:lumMod val="75000"/>
                </a:schemeClr>
              </a:solidFill>
            </a:endParaRPr>
          </a:p>
        </p:txBody>
      </p:sp>
      <p:pic>
        <p:nvPicPr>
          <p:cNvPr id="2" name="Picture 4" descr="David045">
            <a:extLst>
              <a:ext uri="{FF2B5EF4-FFF2-40B4-BE49-F238E27FC236}">
                <a16:creationId xmlns:a16="http://schemas.microsoft.com/office/drawing/2014/main" id="{E179A4F6-94BE-F103-4197-0658858A3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2400"/>
            <a:ext cx="3925888" cy="4422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2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C2DBB8"/>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2C4D654-5A81-16C6-FF52-E39F2DA7A5DB}"/>
              </a:ext>
            </a:extLst>
          </p:cNvPr>
          <p:cNvSpPr>
            <a:spLocks noGrp="1" noChangeArrowheads="1"/>
          </p:cNvSpPr>
          <p:nvPr>
            <p:ph type="title"/>
          </p:nvPr>
        </p:nvSpPr>
        <p:spPr>
          <a:xfrm>
            <a:off x="3467102" y="533400"/>
            <a:ext cx="5105400" cy="1143000"/>
          </a:xfrm>
        </p:spPr>
        <p:txBody>
          <a:bodyPr anchor="t"/>
          <a:lstStyle/>
          <a:p>
            <a:pPr eaLnBrk="1" hangingPunct="1">
              <a:defRPr/>
            </a:pPr>
            <a: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Your servant has killed both the lion and the bear; </a:t>
            </a:r>
            <a:b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this uncircumcised Philistine will be like one of them, </a:t>
            </a:r>
            <a:b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because he has defied </a:t>
            </a:r>
            <a:b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r>
              <a:rPr lang="en-US" sz="3200"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the armies of the living God.</a:t>
            </a:r>
            <a:endParaRPr lang="en-US" sz="3200" b="1" dirty="0">
              <a:solidFill>
                <a:schemeClr val="accent6">
                  <a:lumMod val="75000"/>
                </a:schemeClr>
              </a:solidFill>
              <a:latin typeface="Abadi" panose="020B0604020104020204" pitchFamily="34" charset="0"/>
            </a:endParaRPr>
          </a:p>
        </p:txBody>
      </p:sp>
      <p:pic>
        <p:nvPicPr>
          <p:cNvPr id="4" name="Picture 6">
            <a:extLst>
              <a:ext uri="{FF2B5EF4-FFF2-40B4-BE49-F238E27FC236}">
                <a16:creationId xmlns:a16="http://schemas.microsoft.com/office/drawing/2014/main" id="{D35ADAAD-8C4B-5921-C6F0-A21497A9E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8600" y="152400"/>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5618E10-B1A4-D799-AA0A-2164BF4DB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3600" y="4129873"/>
            <a:ext cx="3124200" cy="2625701"/>
          </a:xfrm>
          <a:prstGeom prst="rect">
            <a:avLst/>
          </a:prstGeom>
        </p:spPr>
      </p:pic>
      <p:pic>
        <p:nvPicPr>
          <p:cNvPr id="8" name="Picture 7">
            <a:extLst>
              <a:ext uri="{FF2B5EF4-FFF2-40B4-BE49-F238E27FC236}">
                <a16:creationId xmlns:a16="http://schemas.microsoft.com/office/drawing/2014/main" id="{D3629922-7832-0E58-135F-3299A84F4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719" y="4261623"/>
            <a:ext cx="2484362" cy="2362200"/>
          </a:xfrm>
          <a:prstGeom prst="rect">
            <a:avLst/>
          </a:prstGeom>
        </p:spPr>
      </p:pic>
    </p:spTree>
    <p:extLst>
      <p:ext uri="{BB962C8B-B14F-4D97-AF65-F5344CB8AC3E}">
        <p14:creationId xmlns:p14="http://schemas.microsoft.com/office/powerpoint/2010/main" val="111008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88125">
              <a:srgbClr val="FFF8E1"/>
            </a:gs>
            <a:gs pos="76250">
              <a:srgbClr val="FFF0C3"/>
            </a:gs>
            <a:gs pos="50000">
              <a:srgbClr val="FFE080"/>
            </a:gs>
            <a:gs pos="0">
              <a:srgbClr val="F4640C"/>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B01FB07-4909-C9BA-17EB-1DC022AB192E}"/>
              </a:ext>
            </a:extLst>
          </p:cNvPr>
          <p:cNvSpPr>
            <a:spLocks noGrp="1" noChangeArrowheads="1"/>
          </p:cNvSpPr>
          <p:nvPr>
            <p:ph type="title"/>
          </p:nvPr>
        </p:nvSpPr>
        <p:spPr>
          <a:xfrm>
            <a:off x="152400" y="274638"/>
            <a:ext cx="8763000" cy="1143000"/>
          </a:xfrm>
        </p:spPr>
        <p:txBody>
          <a:bodyPr anchor="t"/>
          <a:lstStyle/>
          <a:p>
            <a:pPr eaLnBrk="1" hangingPunct="1">
              <a:defRPr/>
            </a:pPr>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who rescued me from the paw of the lion and the paw of the bear will rescue me from the hand of this Philistine.”</a:t>
            </a:r>
            <a:endParaRPr lang="en-US" sz="3200" b="1" dirty="0"/>
          </a:p>
        </p:txBody>
      </p:sp>
      <p:pic>
        <p:nvPicPr>
          <p:cNvPr id="56323" name="Picture 3" descr="david 4">
            <a:extLst>
              <a:ext uri="{FF2B5EF4-FFF2-40B4-BE49-F238E27FC236}">
                <a16:creationId xmlns:a16="http://schemas.microsoft.com/office/drawing/2014/main" id="{677317BB-4666-0092-E5A6-D3D9D5F3F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a:fillRect/>
          </a:stretch>
        </p:blipFill>
        <p:spPr>
          <a:xfrm>
            <a:off x="2236787" y="1981200"/>
            <a:ext cx="4594225" cy="4525963"/>
          </a:xfrm>
          <a:noFill/>
          <a:ln w="76200">
            <a:solidFill>
              <a:srgbClr val="000000"/>
            </a:solidFill>
            <a:miter lim="800000"/>
            <a:headEnd/>
            <a:tailEnd/>
          </a:ln>
        </p:spPr>
      </p:pic>
      <p:sp>
        <p:nvSpPr>
          <p:cNvPr id="4" name="Rectangle 2">
            <a:extLst>
              <a:ext uri="{FF2B5EF4-FFF2-40B4-BE49-F238E27FC236}">
                <a16:creationId xmlns:a16="http://schemas.microsoft.com/office/drawing/2014/main" id="{12CD3202-12FB-26CE-AB61-112B6F60894D}"/>
              </a:ext>
            </a:extLst>
          </p:cNvPr>
          <p:cNvSpPr txBox="1">
            <a:spLocks noChangeArrowheads="1"/>
          </p:cNvSpPr>
          <p:nvPr/>
        </p:nvSpPr>
        <p:spPr bwMode="auto">
          <a:xfrm>
            <a:off x="228600" y="2209800"/>
            <a:ext cx="2057400" cy="2895600"/>
          </a:xfrm>
          <a:prstGeom prst="rect">
            <a:avLst/>
          </a:prstGeom>
          <a:noFill/>
          <a:ln w="9525">
            <a:noFill/>
            <a:miter lim="800000"/>
            <a:headEnd/>
            <a:tailEnd/>
          </a:ln>
        </p:spPr>
        <p:txBody>
          <a:bodyPr/>
          <a:lstStyle/>
          <a:p>
            <a:pPr algn="ctr" eaLnBrk="1" hangingPunct="1">
              <a:defRPr/>
            </a:pPr>
            <a:endParaRPr lang="en-US" sz="3200" b="1" kern="0" dirty="0">
              <a:solidFill>
                <a:schemeClr val="tx2"/>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88125">
              <a:srgbClr val="FFF8E1"/>
            </a:gs>
            <a:gs pos="76250">
              <a:srgbClr val="FFF0C3"/>
            </a:gs>
            <a:gs pos="50000">
              <a:srgbClr val="FFE080"/>
            </a:gs>
            <a:gs pos="0">
              <a:srgbClr val="F4640C"/>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56323" name="Picture 3" descr="david 4">
            <a:extLst>
              <a:ext uri="{FF2B5EF4-FFF2-40B4-BE49-F238E27FC236}">
                <a16:creationId xmlns:a16="http://schemas.microsoft.com/office/drawing/2014/main" id="{677317BB-4666-0092-E5A6-D3D9D5F3F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a:fillRect/>
          </a:stretch>
        </p:blipFill>
        <p:spPr>
          <a:xfrm>
            <a:off x="3733800" y="1828800"/>
            <a:ext cx="4594225" cy="4525963"/>
          </a:xfrm>
          <a:noFill/>
          <a:ln w="76200">
            <a:solidFill>
              <a:srgbClr val="000000"/>
            </a:solidFill>
            <a:miter lim="800000"/>
            <a:headEnd/>
            <a:tailEnd/>
          </a:ln>
        </p:spPr>
      </p:pic>
      <p:sp>
        <p:nvSpPr>
          <p:cNvPr id="4" name="Rectangle 2">
            <a:extLst>
              <a:ext uri="{FF2B5EF4-FFF2-40B4-BE49-F238E27FC236}">
                <a16:creationId xmlns:a16="http://schemas.microsoft.com/office/drawing/2014/main" id="{12CD3202-12FB-26CE-AB61-112B6F60894D}"/>
              </a:ext>
            </a:extLst>
          </p:cNvPr>
          <p:cNvSpPr txBox="1">
            <a:spLocks noChangeArrowheads="1"/>
          </p:cNvSpPr>
          <p:nvPr/>
        </p:nvSpPr>
        <p:spPr bwMode="auto">
          <a:xfrm>
            <a:off x="228600" y="2209800"/>
            <a:ext cx="2667000" cy="2895600"/>
          </a:xfrm>
          <a:prstGeom prst="rect">
            <a:avLst/>
          </a:prstGeom>
          <a:noFill/>
          <a:ln w="9525">
            <a:noFill/>
            <a:miter lim="800000"/>
            <a:headEnd/>
            <a:tailEnd/>
          </a:ln>
        </p:spPr>
        <p:txBody>
          <a:bodyPr/>
          <a:lstStyle/>
          <a:p>
            <a:pPr algn="ctr" eaLnBrk="1" hangingPunct="1">
              <a:defRPr/>
            </a:pPr>
            <a:r>
              <a:rPr lang="en-US" sz="3200" b="1" kern="0" dirty="0">
                <a:solidFill>
                  <a:schemeClr val="tx2"/>
                </a:solidFill>
                <a:effectLst>
                  <a:outerShdw blurRad="38100" dist="38100" dir="2700000" algn="tl">
                    <a:srgbClr val="000000">
                      <a:alpha val="43137"/>
                    </a:srgbClr>
                  </a:outerShdw>
                </a:effectLst>
                <a:latin typeface="+mj-lt"/>
                <a:ea typeface="+mj-ea"/>
                <a:cs typeface="+mj-cs"/>
              </a:rPr>
              <a:t>Saul said to David, </a:t>
            </a:r>
          </a:p>
          <a:p>
            <a:pPr algn="ctr" eaLnBrk="1" hangingPunct="1">
              <a:defRPr/>
            </a:pPr>
            <a:r>
              <a:rPr lang="en-US" sz="3200" b="1" kern="0" dirty="0">
                <a:solidFill>
                  <a:schemeClr val="tx2"/>
                </a:solidFill>
                <a:effectLst>
                  <a:outerShdw blurRad="38100" dist="38100" dir="2700000" algn="tl">
                    <a:srgbClr val="000000">
                      <a:alpha val="43137"/>
                    </a:srgbClr>
                  </a:outerShdw>
                </a:effectLst>
                <a:latin typeface="+mj-lt"/>
                <a:ea typeface="+mj-ea"/>
                <a:cs typeface="+mj-cs"/>
              </a:rPr>
              <a:t>“Go, </a:t>
            </a:r>
          </a:p>
          <a:p>
            <a:pPr algn="ctr" eaLnBrk="1" hangingPunct="1">
              <a:defRPr/>
            </a:pPr>
            <a:r>
              <a:rPr lang="en-US" sz="3200" b="1" kern="0" dirty="0">
                <a:solidFill>
                  <a:schemeClr val="tx2"/>
                </a:solidFill>
                <a:effectLst>
                  <a:outerShdw blurRad="38100" dist="38100" dir="2700000" algn="tl">
                    <a:srgbClr val="000000">
                      <a:alpha val="43137"/>
                    </a:srgbClr>
                  </a:outerShdw>
                </a:effectLst>
                <a:latin typeface="+mj-lt"/>
                <a:ea typeface="+mj-ea"/>
                <a:cs typeface="+mj-cs"/>
              </a:rPr>
              <a:t>and the </a:t>
            </a:r>
            <a:r>
              <a:rPr lang="en-US" sz="3200" b="1" kern="0" cap="small" dirty="0">
                <a:solidFill>
                  <a:schemeClr val="tx2"/>
                </a:solidFill>
                <a:effectLst>
                  <a:outerShdw blurRad="38100" dist="38100" dir="2700000" algn="tl">
                    <a:srgbClr val="000000">
                      <a:alpha val="43137"/>
                    </a:srgbClr>
                  </a:outerShdw>
                </a:effectLst>
                <a:latin typeface="+mj-lt"/>
                <a:ea typeface="+mj-ea"/>
                <a:cs typeface="+mj-cs"/>
              </a:rPr>
              <a:t>Lord</a:t>
            </a:r>
            <a:r>
              <a:rPr lang="en-US" sz="3200" b="1" kern="0" dirty="0">
                <a:solidFill>
                  <a:schemeClr val="tx2"/>
                </a:solidFill>
                <a:effectLst>
                  <a:outerShdw blurRad="38100" dist="38100" dir="2700000" algn="tl">
                    <a:srgbClr val="000000">
                      <a:alpha val="43137"/>
                    </a:srgbClr>
                  </a:outerShdw>
                </a:effectLst>
                <a:latin typeface="+mj-lt"/>
                <a:ea typeface="+mj-ea"/>
                <a:cs typeface="+mj-cs"/>
              </a:rPr>
              <a:t> be </a:t>
            </a:r>
          </a:p>
          <a:p>
            <a:pPr algn="ctr" eaLnBrk="1" hangingPunct="1">
              <a:defRPr/>
            </a:pPr>
            <a:r>
              <a:rPr lang="en-US" sz="3200" b="1" kern="0" dirty="0">
                <a:solidFill>
                  <a:schemeClr val="tx2"/>
                </a:solidFill>
                <a:effectLst>
                  <a:outerShdw blurRad="38100" dist="38100" dir="2700000" algn="tl">
                    <a:srgbClr val="000000">
                      <a:alpha val="43137"/>
                    </a:srgbClr>
                  </a:outerShdw>
                </a:effectLst>
                <a:latin typeface="+mj-lt"/>
                <a:ea typeface="+mj-ea"/>
                <a:cs typeface="+mj-cs"/>
              </a:rPr>
              <a:t>with you.”</a:t>
            </a:r>
            <a:endParaRPr lang="en-US" sz="3200" b="1" kern="0" dirty="0">
              <a:solidFill>
                <a:schemeClr val="tx2"/>
              </a:solidFill>
              <a:latin typeface="+mj-lt"/>
              <a:ea typeface="+mj-ea"/>
              <a:cs typeface="+mj-cs"/>
            </a:endParaRPr>
          </a:p>
        </p:txBody>
      </p:sp>
    </p:spTree>
    <p:extLst>
      <p:ext uri="{BB962C8B-B14F-4D97-AF65-F5344CB8AC3E}">
        <p14:creationId xmlns:p14="http://schemas.microsoft.com/office/powerpoint/2010/main" val="382401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8692A"/>
            </a:gs>
            <a:gs pos="100000">
              <a:schemeClr val="bg1"/>
            </a:gs>
          </a:gsLst>
          <a:lin ang="18900000" scaled="1"/>
        </a:gra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2372DDB-31C5-E44C-022F-4F4913D83C80}"/>
              </a:ext>
            </a:extLst>
          </p:cNvPr>
          <p:cNvSpPr>
            <a:spLocks noGrp="1" noChangeArrowheads="1"/>
          </p:cNvSpPr>
          <p:nvPr>
            <p:ph type="title"/>
          </p:nvPr>
        </p:nvSpPr>
        <p:spPr>
          <a:xfrm>
            <a:off x="457200" y="274638"/>
            <a:ext cx="4343400" cy="5821362"/>
          </a:xfrm>
        </p:spPr>
        <p:txBody>
          <a:bodyPr/>
          <a:lstStyle/>
          <a:p>
            <a:pPr eaLnBrk="1" hangingPunct="1">
              <a:defRPr/>
            </a:pPr>
            <a:r>
              <a:rPr lang="en-US" sz="4000" b="1" dirty="0">
                <a:solidFill>
                  <a:schemeClr val="accent3">
                    <a:lumMod val="20000"/>
                    <a:lumOff val="80000"/>
                  </a:schemeClr>
                </a:solidFill>
                <a:effectLst>
                  <a:outerShdw blurRad="38100" dist="38100" dir="2700000" algn="tl">
                    <a:srgbClr val="000000">
                      <a:alpha val="43137"/>
                    </a:srgbClr>
                  </a:outerShdw>
                </a:effectLst>
              </a:rPr>
              <a:t>Then Saul dressed David in his own tunic. He put a coat of armor on him and a bronze helmet on his head.</a:t>
            </a:r>
            <a:endParaRPr lang="en-US" sz="4000" b="1" dirty="0">
              <a:solidFill>
                <a:schemeClr val="accent3">
                  <a:lumMod val="20000"/>
                  <a:lumOff val="80000"/>
                </a:schemeClr>
              </a:solidFill>
            </a:endParaRPr>
          </a:p>
        </p:txBody>
      </p:sp>
      <p:pic>
        <p:nvPicPr>
          <p:cNvPr id="57347" name="Picture 3" descr="david 5">
            <a:extLst>
              <a:ext uri="{FF2B5EF4-FFF2-40B4-BE49-F238E27FC236}">
                <a16:creationId xmlns:a16="http://schemas.microsoft.com/office/drawing/2014/main" id="{CB985817-2FED-7C0F-EAD6-491C0DEBF7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6800" y="838200"/>
            <a:ext cx="3714750" cy="5257800"/>
          </a:xfrm>
          <a:noFill/>
          <a:ln w="76200">
            <a:solidFill>
              <a:srgbClr val="000000"/>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B48C"/>
            </a:gs>
            <a:gs pos="100000">
              <a:schemeClr val="bg1"/>
            </a:gs>
          </a:gsLst>
          <a:lin ang="189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501843-CA65-3AA4-B87A-F65CD937AF46}"/>
              </a:ext>
            </a:extLst>
          </p:cNvPr>
          <p:cNvSpPr>
            <a:spLocks noGrp="1" noChangeArrowheads="1"/>
          </p:cNvSpPr>
          <p:nvPr>
            <p:ph type="title"/>
          </p:nvPr>
        </p:nvSpPr>
        <p:spPr>
          <a:xfrm>
            <a:off x="4495800" y="457201"/>
            <a:ext cx="4495800" cy="3505200"/>
          </a:xfrm>
        </p:spPr>
        <p:txBody>
          <a:bodyPr/>
          <a:lstStyle/>
          <a:p>
            <a:pPr eaLnBrk="1" hangingPunct="1">
              <a:spcBef>
                <a:spcPts val="600"/>
              </a:spcBef>
              <a:defRPr/>
            </a:pPr>
            <a: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David fastened on his sword over the tunic and tried walking around, because he was not used to them.</a:t>
            </a:r>
            <a:b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endParaRPr lang="en-US" sz="3200" b="1" dirty="0">
              <a:solidFill>
                <a:schemeClr val="accent6">
                  <a:lumMod val="75000"/>
                </a:schemeClr>
              </a:solidFill>
              <a:latin typeface="Abadi" panose="020B0604020104020204" pitchFamily="34" charset="0"/>
            </a:endParaRPr>
          </a:p>
        </p:txBody>
      </p:sp>
      <p:pic>
        <p:nvPicPr>
          <p:cNvPr id="58371" name="Picture 5" descr="Image result for battle is the lords">
            <a:extLst>
              <a:ext uri="{FF2B5EF4-FFF2-40B4-BE49-F238E27FC236}">
                <a16:creationId xmlns:a16="http://schemas.microsoft.com/office/drawing/2014/main" id="{3F910CD2-3D4D-A831-59D1-78A579D3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43830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B48C"/>
            </a:gs>
            <a:gs pos="100000">
              <a:schemeClr val="bg1"/>
            </a:gs>
          </a:gsLst>
          <a:lin ang="189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501843-CA65-3AA4-B87A-F65CD937AF46}"/>
              </a:ext>
            </a:extLst>
          </p:cNvPr>
          <p:cNvSpPr>
            <a:spLocks noGrp="1" noChangeArrowheads="1"/>
          </p:cNvSpPr>
          <p:nvPr>
            <p:ph type="title"/>
          </p:nvPr>
        </p:nvSpPr>
        <p:spPr>
          <a:xfrm>
            <a:off x="4800600" y="327819"/>
            <a:ext cx="4267200" cy="4777582"/>
          </a:xfrm>
        </p:spPr>
        <p:txBody>
          <a:bodyPr/>
          <a:lstStyle/>
          <a:p>
            <a:pPr eaLnBrk="1" hangingPunct="1">
              <a:spcBef>
                <a:spcPts val="600"/>
              </a:spcBef>
              <a:defRPr/>
            </a:pPr>
            <a: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“I cannot go in these,” </a:t>
            </a:r>
            <a:b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he said to Saul, “because I am not used to them.” </a:t>
            </a:r>
            <a:b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accent6">
                    <a:lumMod val="75000"/>
                  </a:schemeClr>
                </a:solidFill>
                <a:effectLst>
                  <a:outerShdw blurRad="38100" dist="38100" dir="2700000" algn="tl">
                    <a:srgbClr val="000000">
                      <a:alpha val="43137"/>
                    </a:srgbClr>
                  </a:outerShdw>
                </a:effectLst>
                <a:latin typeface="Abadi" panose="020B0604020104020204" pitchFamily="34" charset="0"/>
              </a:rPr>
              <a:t>So he took them off. </a:t>
            </a:r>
            <a:br>
              <a:rPr lang="en-US" sz="3200" b="1"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br>
            <a:endParaRPr lang="en-US" sz="3200" b="1" dirty="0">
              <a:solidFill>
                <a:schemeClr val="accent3">
                  <a:lumMod val="20000"/>
                  <a:lumOff val="80000"/>
                </a:schemeClr>
              </a:solidFill>
              <a:latin typeface="Abadi" panose="020B0604020104020204" pitchFamily="34" charset="0"/>
            </a:endParaRPr>
          </a:p>
        </p:txBody>
      </p:sp>
      <p:pic>
        <p:nvPicPr>
          <p:cNvPr id="2" name="Picture 5" descr="Image result for battle is the lords">
            <a:extLst>
              <a:ext uri="{FF2B5EF4-FFF2-40B4-BE49-F238E27FC236}">
                <a16:creationId xmlns:a16="http://schemas.microsoft.com/office/drawing/2014/main" id="{9E83053E-2ACB-E912-FE00-3CDF7EEAE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43830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89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E9369"/>
            </a:gs>
            <a:gs pos="100000">
              <a:srgbClr val="FFFFCC"/>
            </a:gs>
          </a:gsLst>
          <a:lin ang="16200000" scaled="1"/>
          <a:tileRect/>
        </a:gradFill>
        <a:effectLst/>
      </p:bgPr>
    </p:bg>
    <p:spTree>
      <p:nvGrpSpPr>
        <p:cNvPr id="1" name=""/>
        <p:cNvGrpSpPr/>
        <p:nvPr/>
      </p:nvGrpSpPr>
      <p:grpSpPr>
        <a:xfrm>
          <a:off x="0" y="0"/>
          <a:ext cx="0" cy="0"/>
          <a:chOff x="0" y="0"/>
          <a:chExt cx="0" cy="0"/>
        </a:xfrm>
      </p:grpSpPr>
      <p:pic>
        <p:nvPicPr>
          <p:cNvPr id="24579" name="Picture 7" descr="MC900094815[1]">
            <a:extLst>
              <a:ext uri="{FF2B5EF4-FFF2-40B4-BE49-F238E27FC236}">
                <a16:creationId xmlns:a16="http://schemas.microsoft.com/office/drawing/2014/main" id="{1B38D6A4-D00F-1C18-4DC5-A2E552E40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057" y="3733800"/>
            <a:ext cx="23919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a:extLst>
              <a:ext uri="{FF2B5EF4-FFF2-40B4-BE49-F238E27FC236}">
                <a16:creationId xmlns:a16="http://schemas.microsoft.com/office/drawing/2014/main" id="{28A1B7C4-CDB9-281D-0D5A-69D8B0C67FA1}"/>
              </a:ext>
            </a:extLst>
          </p:cNvPr>
          <p:cNvSpPr>
            <a:spLocks noChangeArrowheads="1"/>
          </p:cNvSpPr>
          <p:nvPr/>
        </p:nvSpPr>
        <p:spPr bwMode="auto">
          <a:xfrm>
            <a:off x="152400" y="701253"/>
            <a:ext cx="8915400" cy="1523494"/>
          </a:xfrm>
          <a:prstGeom prst="rect">
            <a:avLst/>
          </a:prstGeom>
          <a:noFill/>
          <a:ln w="9525">
            <a:noFill/>
            <a:miter lim="800000"/>
            <a:headEnd/>
            <a:tailEnd/>
          </a:ln>
        </p:spPr>
        <p:txBody>
          <a:bodyPr wrap="square" anchor="ctr">
            <a:spAutoFit/>
          </a:bodyPr>
          <a:lstStyle/>
          <a:p>
            <a:pPr algn="ctr" eaLnBrk="1" hangingPunct="1">
              <a:defRPr/>
            </a:pP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They (the Philistines)pitched camp at </a:t>
            </a:r>
            <a:r>
              <a:rPr lang="en-US" sz="3100" b="1" dirty="0" err="1">
                <a:solidFill>
                  <a:schemeClr val="tx2"/>
                </a:solidFill>
                <a:effectLst>
                  <a:outerShdw blurRad="38100" dist="38100" dir="2700000" algn="tl">
                    <a:srgbClr val="000000">
                      <a:alpha val="43137"/>
                    </a:srgbClr>
                  </a:outerShdw>
                </a:effectLst>
                <a:latin typeface="Abadi" panose="020B0604020104020204" pitchFamily="34" charset="0"/>
              </a:rPr>
              <a:t>Ephes</a:t>
            </a: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 </a:t>
            </a:r>
            <a:r>
              <a:rPr lang="en-US" sz="3100" b="1" dirty="0" err="1">
                <a:solidFill>
                  <a:schemeClr val="tx2"/>
                </a:solidFill>
                <a:effectLst>
                  <a:outerShdw blurRad="38100" dist="38100" dir="2700000" algn="tl">
                    <a:srgbClr val="000000">
                      <a:alpha val="43137"/>
                    </a:srgbClr>
                  </a:outerShdw>
                </a:effectLst>
                <a:latin typeface="Abadi" panose="020B0604020104020204" pitchFamily="34" charset="0"/>
              </a:rPr>
              <a:t>Dammim</a:t>
            </a: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 </a:t>
            </a:r>
          </a:p>
          <a:p>
            <a:pPr algn="ctr" eaLnBrk="1" hangingPunct="1">
              <a:defRPr/>
            </a:pP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between </a:t>
            </a:r>
            <a:r>
              <a:rPr lang="en-US" sz="3100" b="1" dirty="0" err="1">
                <a:solidFill>
                  <a:schemeClr val="tx2"/>
                </a:solidFill>
                <a:effectLst>
                  <a:outerShdw blurRad="38100" dist="38100" dir="2700000" algn="tl">
                    <a:srgbClr val="000000">
                      <a:alpha val="43137"/>
                    </a:srgbClr>
                  </a:outerShdw>
                </a:effectLst>
                <a:latin typeface="Abadi" panose="020B0604020104020204" pitchFamily="34" charset="0"/>
              </a:rPr>
              <a:t>Sokoh</a:t>
            </a: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 and </a:t>
            </a:r>
            <a:r>
              <a:rPr lang="en-US" sz="3100" b="1" dirty="0" err="1">
                <a:solidFill>
                  <a:schemeClr val="tx2"/>
                </a:solidFill>
                <a:effectLst>
                  <a:outerShdw blurRad="38100" dist="38100" dir="2700000" algn="tl">
                    <a:srgbClr val="000000">
                      <a:alpha val="43137"/>
                    </a:srgbClr>
                  </a:outerShdw>
                </a:effectLst>
                <a:latin typeface="Abadi" panose="020B0604020104020204" pitchFamily="34" charset="0"/>
              </a:rPr>
              <a:t>Azekah</a:t>
            </a:r>
            <a:r>
              <a:rPr lang="en-US" sz="3100" b="1" dirty="0">
                <a:solidFill>
                  <a:schemeClr val="tx2"/>
                </a:solidFill>
                <a:effectLst>
                  <a:outerShdw blurRad="38100" dist="38100" dir="2700000" algn="tl">
                    <a:srgbClr val="000000">
                      <a:alpha val="43137"/>
                    </a:srgbClr>
                  </a:outerShdw>
                </a:effectLst>
                <a:latin typeface="Abadi" panose="020B0604020104020204" pitchFamily="34" charset="0"/>
              </a:rPr>
              <a:t>. </a:t>
            </a:r>
          </a:p>
        </p:txBody>
      </p:sp>
      <p:pic>
        <p:nvPicPr>
          <p:cNvPr id="2" name="Picture 7" descr="MC900094815[1]">
            <a:extLst>
              <a:ext uri="{FF2B5EF4-FFF2-40B4-BE49-F238E27FC236}">
                <a16:creationId xmlns:a16="http://schemas.microsoft.com/office/drawing/2014/main" id="{934A12AD-B702-2A6B-CA13-FD8F6BF65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38600" y="4953000"/>
            <a:ext cx="2675235" cy="2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C900094815[1]">
            <a:extLst>
              <a:ext uri="{FF2B5EF4-FFF2-40B4-BE49-F238E27FC236}">
                <a16:creationId xmlns:a16="http://schemas.microsoft.com/office/drawing/2014/main" id="{4CFF2A5F-33EC-6B8D-D513-6C085F8C6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a:off x="2162270" y="3143999"/>
            <a:ext cx="21022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MC900094815[1]">
            <a:extLst>
              <a:ext uri="{FF2B5EF4-FFF2-40B4-BE49-F238E27FC236}">
                <a16:creationId xmlns:a16="http://schemas.microsoft.com/office/drawing/2014/main" id="{4E6C75D1-BCE8-6E21-BF02-5E9AF7B0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flipH="1">
            <a:off x="1827941" y="4983313"/>
            <a:ext cx="286580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5E97518-4AAE-082C-C7CD-F6668BBBC21E}"/>
              </a:ext>
            </a:extLst>
          </p:cNvPr>
          <p:cNvSpPr txBox="1"/>
          <p:nvPr/>
        </p:nvSpPr>
        <p:spPr>
          <a:xfrm>
            <a:off x="77640" y="4267200"/>
            <a:ext cx="1524000" cy="584775"/>
          </a:xfrm>
          <a:prstGeom prst="rect">
            <a:avLst/>
          </a:prstGeom>
          <a:noFill/>
        </p:spPr>
        <p:txBody>
          <a:bodyPr wrap="square" rtlCol="0">
            <a:spAutoFit/>
          </a:bodyPr>
          <a:lstStyle/>
          <a:p>
            <a:pPr algn="ctr"/>
            <a:r>
              <a:rPr lang="en-US" sz="3200" dirty="0" err="1"/>
              <a:t>Sokoh</a:t>
            </a:r>
            <a:endParaRPr lang="en-US" sz="3200" dirty="0"/>
          </a:p>
        </p:txBody>
      </p:sp>
      <p:sp>
        <p:nvSpPr>
          <p:cNvPr id="7" name="TextBox 6">
            <a:extLst>
              <a:ext uri="{FF2B5EF4-FFF2-40B4-BE49-F238E27FC236}">
                <a16:creationId xmlns:a16="http://schemas.microsoft.com/office/drawing/2014/main" id="{B7D0E5A6-CB98-34CE-B7C3-90E27B4FB302}"/>
              </a:ext>
            </a:extLst>
          </p:cNvPr>
          <p:cNvSpPr txBox="1"/>
          <p:nvPr/>
        </p:nvSpPr>
        <p:spPr>
          <a:xfrm>
            <a:off x="7005948" y="4368225"/>
            <a:ext cx="1909452" cy="584775"/>
          </a:xfrm>
          <a:prstGeom prst="rect">
            <a:avLst/>
          </a:prstGeom>
          <a:noFill/>
        </p:spPr>
        <p:txBody>
          <a:bodyPr wrap="square" rtlCol="0">
            <a:spAutoFit/>
          </a:bodyPr>
          <a:lstStyle/>
          <a:p>
            <a:pPr algn="ctr"/>
            <a:r>
              <a:rPr lang="en-US" sz="3200" dirty="0" err="1"/>
              <a:t>Azekah</a:t>
            </a:r>
            <a:endParaRPr lang="en-US" sz="3200" dirty="0"/>
          </a:p>
        </p:txBody>
      </p:sp>
      <p:pic>
        <p:nvPicPr>
          <p:cNvPr id="4" name="Picture 7" descr="MC900094815[1]">
            <a:extLst>
              <a:ext uri="{FF2B5EF4-FFF2-40B4-BE49-F238E27FC236}">
                <a16:creationId xmlns:a16="http://schemas.microsoft.com/office/drawing/2014/main" id="{34664D8A-670C-1A8F-6C51-72181C21F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a:off x="3118886" y="2958699"/>
            <a:ext cx="21022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A80E4AC-CEDA-7130-3D2F-B9E7AB69CED2}"/>
              </a:ext>
            </a:extLst>
          </p:cNvPr>
          <p:cNvSpPr txBox="1"/>
          <p:nvPr/>
        </p:nvSpPr>
        <p:spPr>
          <a:xfrm>
            <a:off x="2502963" y="4652145"/>
            <a:ext cx="3276600" cy="584775"/>
          </a:xfrm>
          <a:prstGeom prst="rect">
            <a:avLst/>
          </a:prstGeom>
          <a:solidFill>
            <a:schemeClr val="bg1">
              <a:lumMod val="95000"/>
            </a:schemeClr>
          </a:solidFill>
        </p:spPr>
        <p:txBody>
          <a:bodyPr wrap="square" rtlCol="0">
            <a:spAutoFit/>
          </a:bodyPr>
          <a:lstStyle/>
          <a:p>
            <a:r>
              <a:rPr lang="en-US" sz="3200" b="1" dirty="0" err="1"/>
              <a:t>Ephes</a:t>
            </a:r>
            <a:r>
              <a:rPr lang="en-US" sz="3200" b="1" dirty="0"/>
              <a:t> </a:t>
            </a:r>
            <a:r>
              <a:rPr lang="en-US" sz="3200" b="1" dirty="0" err="1"/>
              <a:t>Dammim</a:t>
            </a:r>
            <a:endParaRPr lang="en-US" sz="3200" b="1" dirty="0"/>
          </a:p>
        </p:txBody>
      </p:sp>
    </p:spTree>
    <p:extLst>
      <p:ext uri="{BB962C8B-B14F-4D97-AF65-F5344CB8AC3E}">
        <p14:creationId xmlns:p14="http://schemas.microsoft.com/office/powerpoint/2010/main" val="1948086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5135"/>
        </a:solidFill>
        <a:effectLst/>
      </p:bgPr>
    </p:bg>
    <p:spTree>
      <p:nvGrpSpPr>
        <p:cNvPr id="1" name=""/>
        <p:cNvGrpSpPr/>
        <p:nvPr/>
      </p:nvGrpSpPr>
      <p:grpSpPr>
        <a:xfrm>
          <a:off x="0" y="0"/>
          <a:ext cx="0" cy="0"/>
          <a:chOff x="0" y="0"/>
          <a:chExt cx="0" cy="0"/>
        </a:xfrm>
      </p:grpSpPr>
      <p:pic>
        <p:nvPicPr>
          <p:cNvPr id="59394" name="Picture 7" descr="j0316893">
            <a:extLst>
              <a:ext uri="{FF2B5EF4-FFF2-40B4-BE49-F238E27FC236}">
                <a16:creationId xmlns:a16="http://schemas.microsoft.com/office/drawing/2014/main" id="{2FD181F1-4086-C1D7-9242-BB2BA803E3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5486399"/>
            <a:ext cx="9144000" cy="1444171"/>
          </a:xfrm>
          <a:noFill/>
        </p:spPr>
      </p:pic>
      <p:sp>
        <p:nvSpPr>
          <p:cNvPr id="59395" name="Rectangle 2">
            <a:extLst>
              <a:ext uri="{FF2B5EF4-FFF2-40B4-BE49-F238E27FC236}">
                <a16:creationId xmlns:a16="http://schemas.microsoft.com/office/drawing/2014/main" id="{91BE4EE3-8B9F-C95C-5393-3380F9CF2753}"/>
              </a:ext>
            </a:extLst>
          </p:cNvPr>
          <p:cNvSpPr>
            <a:spLocks noGrp="1" noChangeArrowheads="1"/>
          </p:cNvSpPr>
          <p:nvPr>
            <p:ph type="title"/>
          </p:nvPr>
        </p:nvSpPr>
        <p:spPr>
          <a:xfrm>
            <a:off x="4556276" y="304800"/>
            <a:ext cx="4343400" cy="3733800"/>
          </a:xfrm>
        </p:spPr>
        <p:txBody>
          <a:bodyPr anchor="t"/>
          <a:lstStyle/>
          <a:p>
            <a:pPr eaLnBrk="1" hangingPunct="1">
              <a:defRPr/>
            </a:pPr>
            <a:r>
              <a:rPr lang="en-US" sz="3000" b="1" dirty="0">
                <a:effectLst>
                  <a:outerShdw blurRad="38100" dist="38100" dir="2700000" algn="tl">
                    <a:srgbClr val="000000">
                      <a:alpha val="43137"/>
                    </a:srgbClr>
                  </a:outerShdw>
                </a:effectLst>
              </a:rPr>
              <a:t>Then he took his staff in his hand, </a:t>
            </a:r>
            <a:br>
              <a:rPr lang="en-US" sz="3000" b="1" dirty="0">
                <a:effectLst>
                  <a:outerShdw blurRad="38100" dist="38100" dir="2700000" algn="tl">
                    <a:srgbClr val="000000">
                      <a:alpha val="43137"/>
                    </a:srgbClr>
                  </a:outerShdw>
                </a:effectLst>
              </a:rPr>
            </a:br>
            <a:r>
              <a:rPr lang="en-US" sz="3000" b="1" dirty="0">
                <a:effectLst>
                  <a:outerShdw blurRad="38100" dist="38100" dir="2700000" algn="tl">
                    <a:srgbClr val="000000">
                      <a:alpha val="43137"/>
                    </a:srgbClr>
                  </a:outerShdw>
                </a:effectLst>
              </a:rPr>
              <a:t>chose five smooth stones from the stream, </a:t>
            </a:r>
            <a:br>
              <a:rPr lang="en-US" sz="3000" b="1" dirty="0">
                <a:effectLst>
                  <a:outerShdw blurRad="38100" dist="38100" dir="2700000" algn="tl">
                    <a:srgbClr val="000000">
                      <a:alpha val="43137"/>
                    </a:srgbClr>
                  </a:outerShdw>
                </a:effectLst>
              </a:rPr>
            </a:br>
            <a:r>
              <a:rPr lang="en-US" sz="3000" b="1" dirty="0">
                <a:effectLst>
                  <a:outerShdw blurRad="38100" dist="38100" dir="2700000" algn="tl">
                    <a:srgbClr val="000000">
                      <a:alpha val="43137"/>
                    </a:srgbClr>
                  </a:outerShdw>
                </a:effectLst>
              </a:rPr>
              <a:t>put them in the pouch of his shepherd’s bag and, </a:t>
            </a:r>
            <a:br>
              <a:rPr lang="en-US" sz="3000" b="1" dirty="0">
                <a:effectLst>
                  <a:outerShdw blurRad="38100" dist="38100" dir="2700000" algn="tl">
                    <a:srgbClr val="000000">
                      <a:alpha val="43137"/>
                    </a:srgbClr>
                  </a:outerShdw>
                </a:effectLst>
              </a:rPr>
            </a:br>
            <a:r>
              <a:rPr lang="en-US" sz="3000" b="1" dirty="0">
                <a:effectLst>
                  <a:outerShdw blurRad="38100" dist="38100" dir="2700000" algn="tl">
                    <a:srgbClr val="000000">
                      <a:alpha val="43137"/>
                    </a:srgbClr>
                  </a:outerShdw>
                </a:effectLst>
              </a:rPr>
              <a:t>with his sling in his hand, approached the Philistine.</a:t>
            </a:r>
            <a:endParaRPr lang="en-US" sz="3000" b="1" dirty="0"/>
          </a:p>
        </p:txBody>
      </p:sp>
      <p:pic>
        <p:nvPicPr>
          <p:cNvPr id="59396" name="Picture 7" descr="Image result for david and goliath">
            <a:extLst>
              <a:ext uri="{FF2B5EF4-FFF2-40B4-BE49-F238E27FC236}">
                <a16:creationId xmlns:a16="http://schemas.microsoft.com/office/drawing/2014/main" id="{D00B5F26-FF35-B8AB-ADBA-B157485B1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67"/>
            <a:ext cx="434340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5D8DB"/>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C20C5BC-B9E2-CDA2-CCC8-5CAC233303BB}"/>
              </a:ext>
            </a:extLst>
          </p:cNvPr>
          <p:cNvSpPr>
            <a:spLocks noGrp="1" noChangeArrowheads="1"/>
          </p:cNvSpPr>
          <p:nvPr>
            <p:ph type="title"/>
          </p:nvPr>
        </p:nvSpPr>
        <p:spPr>
          <a:xfrm>
            <a:off x="228600" y="304800"/>
            <a:ext cx="3352800" cy="6126162"/>
          </a:xfrm>
        </p:spPr>
        <p:txBody>
          <a:bodyPr/>
          <a:lstStyle/>
          <a:p>
            <a:pPr eaLnBrk="1" hangingPunct="1">
              <a:defRPr/>
            </a:pPr>
            <a:r>
              <a:rPr lang="en-US" sz="3600" b="1" dirty="0">
                <a:effectLst>
                  <a:outerShdw blurRad="38100" dist="38100" dir="2700000" algn="tl">
                    <a:srgbClr val="000000">
                      <a:alpha val="43137"/>
                    </a:srgbClr>
                  </a:outerShdw>
                </a:effectLst>
              </a:rPr>
              <a:t>Meanwhile, the Philistine, with his shield bearer in front of him,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kept coming closer to David.</a:t>
            </a:r>
            <a:endParaRPr lang="en-US" sz="1600" b="1" dirty="0"/>
          </a:p>
        </p:txBody>
      </p:sp>
      <p:sp>
        <p:nvSpPr>
          <p:cNvPr id="2" name="Content Placeholder 1">
            <a:extLst>
              <a:ext uri="{FF2B5EF4-FFF2-40B4-BE49-F238E27FC236}">
                <a16:creationId xmlns:a16="http://schemas.microsoft.com/office/drawing/2014/main" id="{D5E26A1C-D5CD-84F2-0A9E-74D6CC654114}"/>
              </a:ext>
            </a:extLst>
          </p:cNvPr>
          <p:cNvSpPr>
            <a:spLocks noGrp="1"/>
          </p:cNvSpPr>
          <p:nvPr>
            <p:ph sz="half" idx="2"/>
          </p:nvPr>
        </p:nvSpPr>
        <p:spPr/>
        <p:txBody>
          <a:bodyPr/>
          <a:lstStyle/>
          <a:p>
            <a:endParaRPr lang="en-US"/>
          </a:p>
        </p:txBody>
      </p:sp>
      <p:pic>
        <p:nvPicPr>
          <p:cNvPr id="6" name="Content Placeholder 5">
            <a:extLst>
              <a:ext uri="{FF2B5EF4-FFF2-40B4-BE49-F238E27FC236}">
                <a16:creationId xmlns:a16="http://schemas.microsoft.com/office/drawing/2014/main" id="{63AD252F-A882-DDBF-87C8-DBD333946E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38600" y="12095"/>
            <a:ext cx="4961457" cy="6768702"/>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rgbClr val="9E6A2E"/>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8D83B8-E556-5F95-9CE0-A7AE1ADB9B5F}"/>
              </a:ext>
            </a:extLst>
          </p:cNvPr>
          <p:cNvSpPr>
            <a:spLocks noGrp="1" noChangeArrowheads="1"/>
          </p:cNvSpPr>
          <p:nvPr>
            <p:ph type="title"/>
          </p:nvPr>
        </p:nvSpPr>
        <p:spPr>
          <a:xfrm>
            <a:off x="76200" y="152400"/>
            <a:ext cx="8991600" cy="1401763"/>
          </a:xfrm>
        </p:spPr>
        <p:txBody>
          <a:bodyPr anchor="t"/>
          <a:lstStyle/>
          <a:p>
            <a:pPr eaLnBrk="1" hangingPunct="1">
              <a:defRPr/>
            </a:pPr>
            <a:r>
              <a:rPr lang="en-US" sz="3200" b="1" dirty="0">
                <a:effectLst>
                  <a:outerShdw blurRad="38100" dist="38100" dir="2700000" algn="tl">
                    <a:srgbClr val="000000">
                      <a:alpha val="43137"/>
                    </a:srgbClr>
                  </a:outerShdw>
                </a:effectLst>
                <a:latin typeface="Abadi" panose="020B0604020104020204" pitchFamily="34" charset="0"/>
              </a:rPr>
              <a:t>He looked David over and saw that he was little more than a boy, glowing with health and handsome, and he despised him. </a:t>
            </a:r>
            <a:br>
              <a:rPr lang="en-US" sz="3200" b="1" dirty="0">
                <a:effectLst>
                  <a:outerShdw blurRad="38100" dist="38100" dir="2700000" algn="tl">
                    <a:srgbClr val="000000">
                      <a:alpha val="43137"/>
                    </a:srgbClr>
                  </a:outerShdw>
                </a:effectLst>
                <a:latin typeface="Abadi" panose="020B0604020104020204" pitchFamily="34" charset="0"/>
              </a:rPr>
            </a:br>
            <a:endParaRPr lang="en-US" sz="3200" b="1" dirty="0">
              <a:latin typeface="Abadi" panose="020B0604020104020204" pitchFamily="34" charset="0"/>
            </a:endParaRPr>
          </a:p>
        </p:txBody>
      </p:sp>
      <p:pic>
        <p:nvPicPr>
          <p:cNvPr id="62467" name="Picture 3" descr="david 6">
            <a:extLst>
              <a:ext uri="{FF2B5EF4-FFF2-40B4-BE49-F238E27FC236}">
                <a16:creationId xmlns:a16="http://schemas.microsoft.com/office/drawing/2014/main" id="{4C4C1312-A048-BB52-EEE5-CC428AADA8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52501" y="2362200"/>
            <a:ext cx="7086600" cy="3595687"/>
          </a:xfrm>
          <a:noFill/>
          <a:ln w="76200">
            <a:solidFill>
              <a:srgbClr val="000000"/>
            </a:solidFill>
            <a:miter lim="800000"/>
            <a:headEnd/>
            <a:tailEnd/>
          </a:ln>
        </p:spPr>
      </p:pic>
      <p:sp>
        <p:nvSpPr>
          <p:cNvPr id="2" name="Content Placeholder 1">
            <a:extLst>
              <a:ext uri="{FF2B5EF4-FFF2-40B4-BE49-F238E27FC236}">
                <a16:creationId xmlns:a16="http://schemas.microsoft.com/office/drawing/2014/main" id="{EF355EA5-6D34-352B-74C9-5EF17EFEAB1F}"/>
              </a:ext>
            </a:extLst>
          </p:cNvPr>
          <p:cNvSpPr>
            <a:spLocks noGrp="1"/>
          </p:cNvSpPr>
          <p:nvPr>
            <p:ph sz="half" idx="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9E6A2E"/>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8D83B8-E556-5F95-9CE0-A7AE1ADB9B5F}"/>
              </a:ext>
            </a:extLst>
          </p:cNvPr>
          <p:cNvSpPr>
            <a:spLocks noGrp="1" noChangeArrowheads="1"/>
          </p:cNvSpPr>
          <p:nvPr>
            <p:ph type="title"/>
          </p:nvPr>
        </p:nvSpPr>
        <p:spPr>
          <a:xfrm>
            <a:off x="76200" y="152400"/>
            <a:ext cx="8991600" cy="1401763"/>
          </a:xfrm>
        </p:spPr>
        <p:txBody>
          <a:bodyPr anchor="t"/>
          <a:lstStyle/>
          <a:p>
            <a:pPr eaLnBrk="1" hangingPunct="1">
              <a:defRPr/>
            </a:pPr>
            <a:r>
              <a:rPr lang="en-US" sz="3200" b="1" dirty="0">
                <a:effectLst>
                  <a:outerShdw blurRad="38100" dist="38100" dir="2700000" algn="tl">
                    <a:srgbClr val="000000">
                      <a:alpha val="43137"/>
                    </a:srgbClr>
                  </a:outerShdw>
                </a:effectLst>
                <a:latin typeface="Abadi" panose="020B0604020104020204" pitchFamily="34" charset="0"/>
              </a:rPr>
              <a:t>He said to David, </a:t>
            </a:r>
            <a:br>
              <a:rPr lang="en-US" sz="3200" b="1" dirty="0">
                <a:effectLst>
                  <a:outerShdw blurRad="38100" dist="38100" dir="2700000" algn="tl">
                    <a:srgbClr val="000000">
                      <a:alpha val="43137"/>
                    </a:srgbClr>
                  </a:outerShdw>
                </a:effectLst>
                <a:latin typeface="Abadi" panose="020B0604020104020204" pitchFamily="34" charset="0"/>
              </a:rPr>
            </a:br>
            <a:r>
              <a:rPr lang="en-US" sz="3200" b="1" dirty="0">
                <a:effectLst>
                  <a:outerShdw blurRad="38100" dist="38100" dir="2700000" algn="tl">
                    <a:srgbClr val="000000">
                      <a:alpha val="43137"/>
                    </a:srgbClr>
                  </a:outerShdw>
                </a:effectLst>
                <a:latin typeface="Abadi" panose="020B0604020104020204" pitchFamily="34" charset="0"/>
              </a:rPr>
              <a:t>“Am I a dog, that you come at me with sticks?” </a:t>
            </a:r>
            <a:br>
              <a:rPr lang="en-US" sz="3200" b="1" dirty="0">
                <a:effectLst>
                  <a:outerShdw blurRad="38100" dist="38100" dir="2700000" algn="tl">
                    <a:srgbClr val="000000">
                      <a:alpha val="43137"/>
                    </a:srgbClr>
                  </a:outerShdw>
                </a:effectLst>
                <a:latin typeface="Abadi" panose="020B0604020104020204" pitchFamily="34" charset="0"/>
              </a:rPr>
            </a:br>
            <a:r>
              <a:rPr lang="en-US" sz="3200" b="1" dirty="0">
                <a:effectLst>
                  <a:outerShdw blurRad="38100" dist="38100" dir="2700000" algn="tl">
                    <a:srgbClr val="000000">
                      <a:alpha val="43137"/>
                    </a:srgbClr>
                  </a:outerShdw>
                </a:effectLst>
                <a:latin typeface="Abadi" panose="020B0604020104020204" pitchFamily="34" charset="0"/>
              </a:rPr>
              <a:t>And the Philistine cursed David by his gods.</a:t>
            </a:r>
            <a:endParaRPr lang="en-US" sz="3200" b="1" dirty="0">
              <a:latin typeface="Abadi" panose="020B0604020104020204" pitchFamily="34" charset="0"/>
            </a:endParaRPr>
          </a:p>
        </p:txBody>
      </p:sp>
      <p:pic>
        <p:nvPicPr>
          <p:cNvPr id="5" name="Picture 3" descr="david 6">
            <a:extLst>
              <a:ext uri="{FF2B5EF4-FFF2-40B4-BE49-F238E27FC236}">
                <a16:creationId xmlns:a16="http://schemas.microsoft.com/office/drawing/2014/main" id="{763CC193-826F-B3C1-CE9C-ADF3804DD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2362200"/>
            <a:ext cx="7086600" cy="3595687"/>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Image result for dog head">
            <a:extLst>
              <a:ext uri="{FF2B5EF4-FFF2-40B4-BE49-F238E27FC236}">
                <a16:creationId xmlns:a16="http://schemas.microsoft.com/office/drawing/2014/main" id="{9B2E7B0D-1AD6-1540-2F9D-402321E0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3738">
            <a:off x="5429520" y="1768892"/>
            <a:ext cx="15097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445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47000">
              <a:srgbClr val="FE9802"/>
            </a:gs>
            <a:gs pos="94000">
              <a:srgbClr val="FF0000"/>
            </a:gs>
          </a:gsLst>
          <a:lin ang="13500000" scaled="1"/>
          <a:tileRect/>
        </a:gra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D96E04E-DA27-7E60-3592-8627F4BA09E0}"/>
              </a:ext>
            </a:extLst>
          </p:cNvPr>
          <p:cNvSpPr>
            <a:spLocks noGrp="1" noChangeArrowheads="1"/>
          </p:cNvSpPr>
          <p:nvPr>
            <p:ph type="title"/>
          </p:nvPr>
        </p:nvSpPr>
        <p:spPr>
          <a:xfrm>
            <a:off x="4038600" y="304800"/>
            <a:ext cx="4876800" cy="2846388"/>
          </a:xfrm>
        </p:spPr>
        <p:txBody>
          <a:bodyPr/>
          <a:lstStyle/>
          <a:p>
            <a:pPr eaLnBrk="1" hangingPunct="1">
              <a:defRPr/>
            </a:pPr>
            <a:r>
              <a:rPr lang="en-US" sz="3200" b="1" dirty="0">
                <a:solidFill>
                  <a:schemeClr val="accent3">
                    <a:lumMod val="20000"/>
                    <a:lumOff val="80000"/>
                  </a:schemeClr>
                </a:solidFill>
                <a:effectLst>
                  <a:outerShdw blurRad="38100" dist="38100" dir="2700000" algn="tl">
                    <a:srgbClr val="000000">
                      <a:alpha val="43137"/>
                    </a:srgbClr>
                  </a:outerShdw>
                </a:effectLst>
              </a:rPr>
              <a:t>“Come here,” he said, “and I’ll give your flesh to the birds and the wild animals!”</a:t>
            </a:r>
            <a:endParaRPr lang="en-US" sz="3200" b="1" dirty="0">
              <a:solidFill>
                <a:schemeClr val="accent3">
                  <a:lumMod val="20000"/>
                  <a:lumOff val="80000"/>
                </a:schemeClr>
              </a:solidFill>
            </a:endParaRPr>
          </a:p>
        </p:txBody>
      </p:sp>
      <p:pic>
        <p:nvPicPr>
          <p:cNvPr id="63491" name="Picture 7" descr="Image result for animal predators">
            <a:extLst>
              <a:ext uri="{FF2B5EF4-FFF2-40B4-BE49-F238E27FC236}">
                <a16:creationId xmlns:a16="http://schemas.microsoft.com/office/drawing/2014/main" id="{5A24DCC3-7F67-EAB0-5C33-B49AB5C9C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52800"/>
            <a:ext cx="701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9" descr="Image result for scavenger animals">
            <a:extLst>
              <a:ext uri="{FF2B5EF4-FFF2-40B4-BE49-F238E27FC236}">
                <a16:creationId xmlns:a16="http://schemas.microsoft.com/office/drawing/2014/main" id="{2C213682-EE5B-AB4B-B339-EDC84FEF5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730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1" descr="Image result for scavenger animals">
            <a:extLst>
              <a:ext uri="{FF2B5EF4-FFF2-40B4-BE49-F238E27FC236}">
                <a16:creationId xmlns:a16="http://schemas.microsoft.com/office/drawing/2014/main" id="{DA1B9809-A33F-5DB1-E56E-8C1FD9910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30956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6">
                <a:lumMod val="75000"/>
              </a:schemeClr>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6763727-0CB0-92A9-FFE7-19E401B58FA3}"/>
              </a:ext>
            </a:extLst>
          </p:cNvPr>
          <p:cNvSpPr>
            <a:spLocks noGrp="1" noChangeArrowheads="1"/>
          </p:cNvSpPr>
          <p:nvPr>
            <p:ph type="title"/>
          </p:nvPr>
        </p:nvSpPr>
        <p:spPr>
          <a:xfrm>
            <a:off x="152400" y="277813"/>
            <a:ext cx="3733800" cy="6580187"/>
          </a:xfrm>
        </p:spPr>
        <p:txBody>
          <a:bodyPr anchor="t"/>
          <a:lstStyle/>
          <a:p>
            <a:pPr eaLnBrk="1" hangingPunct="1">
              <a:defRPr/>
            </a:pPr>
            <a:r>
              <a:rPr lang="en-US" sz="3200" b="1"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t>David said to the Philistine, </a:t>
            </a:r>
            <a:br>
              <a:rPr lang="en-US" sz="3200" b="1"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t>“You come against me with sword and spear and javelin, but I come against you in the name of the </a:t>
            </a:r>
            <a:r>
              <a:rPr lang="en-US" sz="3200" b="1" cap="small"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t>Lord</a:t>
            </a:r>
            <a:r>
              <a:rPr lang="en-US" sz="3200" b="1" dirty="0">
                <a:solidFill>
                  <a:schemeClr val="accent3">
                    <a:lumMod val="20000"/>
                    <a:lumOff val="80000"/>
                  </a:schemeClr>
                </a:solidFill>
                <a:effectLst>
                  <a:outerShdw blurRad="38100" dist="38100" dir="2700000" algn="tl">
                    <a:srgbClr val="000000">
                      <a:alpha val="43137"/>
                    </a:srgbClr>
                  </a:outerShdw>
                </a:effectLst>
                <a:latin typeface="Abadi" panose="020B0604020104020204" pitchFamily="34" charset="0"/>
              </a:rPr>
              <a:t> Almighty, the God of the armies of Israel, whom you have defied.</a:t>
            </a:r>
            <a:endParaRPr lang="en-US" sz="3200" b="1" dirty="0">
              <a:solidFill>
                <a:schemeClr val="accent3">
                  <a:lumMod val="20000"/>
                  <a:lumOff val="80000"/>
                </a:schemeClr>
              </a:solidFill>
              <a:latin typeface="Abadi" panose="020B0604020104020204" pitchFamily="34" charset="0"/>
            </a:endParaRPr>
          </a:p>
        </p:txBody>
      </p:sp>
      <p:pic>
        <p:nvPicPr>
          <p:cNvPr id="63493" name="Picture 5" descr="Image result for sword">
            <a:extLst>
              <a:ext uri="{FF2B5EF4-FFF2-40B4-BE49-F238E27FC236}">
                <a16:creationId xmlns:a16="http://schemas.microsoft.com/office/drawing/2014/main" id="{6BFAE335-D77F-C638-FBD2-047D808B1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
            <a:ext cx="4879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Image result for spear">
            <a:extLst>
              <a:ext uri="{FF2B5EF4-FFF2-40B4-BE49-F238E27FC236}">
                <a16:creationId xmlns:a16="http://schemas.microsoft.com/office/drawing/2014/main" id="{F6459ED6-2F9D-D714-F869-FFD094FCE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9322">
            <a:off x="3327400" y="1905000"/>
            <a:ext cx="5334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Image result for javelin">
            <a:extLst>
              <a:ext uri="{FF2B5EF4-FFF2-40B4-BE49-F238E27FC236}">
                <a16:creationId xmlns:a16="http://schemas.microsoft.com/office/drawing/2014/main" id="{91129960-6D4B-7EE3-F3C4-3C9D5BC07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63246"/>
            <a:ext cx="51054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E9802"/>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3DB46C4-EC31-EB61-7921-A2B8006D9324}"/>
              </a:ext>
            </a:extLst>
          </p:cNvPr>
          <p:cNvSpPr>
            <a:spLocks noGrp="1" noRot="1" noChangeArrowheads="1"/>
          </p:cNvSpPr>
          <p:nvPr>
            <p:ph type="title"/>
          </p:nvPr>
        </p:nvSpPr>
        <p:spPr>
          <a:xfrm>
            <a:off x="304800" y="1447800"/>
            <a:ext cx="8610600" cy="2773362"/>
          </a:xfrm>
        </p:spPr>
        <p:txBody>
          <a:bodyPr/>
          <a:lstStyle/>
          <a:p>
            <a:pPr eaLnBrk="1" hangingPunct="1">
              <a:defRPr/>
            </a:pPr>
            <a:r>
              <a:rPr lang="en-US" b="1" dirty="0">
                <a:solidFill>
                  <a:srgbClr val="FFFF66"/>
                </a:solidFill>
                <a:effectLst>
                  <a:outerShdw blurRad="38100" dist="38100" dir="2700000" algn="tl">
                    <a:srgbClr val="000000">
                      <a:alpha val="43137"/>
                    </a:srgbClr>
                  </a:outerShdw>
                </a:effectLst>
                <a:latin typeface="Arial Narrow" pitchFamily="34" charset="0"/>
              </a:rPr>
              <a:t>This day the </a:t>
            </a:r>
            <a:r>
              <a:rPr lang="en-US" b="1" cap="small" dirty="0">
                <a:solidFill>
                  <a:srgbClr val="FFFF66"/>
                </a:solidFill>
                <a:effectLst>
                  <a:outerShdw blurRad="38100" dist="38100" dir="2700000" algn="tl">
                    <a:srgbClr val="000000">
                      <a:alpha val="43137"/>
                    </a:srgbClr>
                  </a:outerShdw>
                </a:effectLst>
                <a:latin typeface="Arial Narrow" pitchFamily="34" charset="0"/>
              </a:rPr>
              <a:t>Lord</a:t>
            </a:r>
            <a:r>
              <a:rPr lang="en-US" b="1" dirty="0">
                <a:solidFill>
                  <a:srgbClr val="FFFF66"/>
                </a:solidFill>
                <a:effectLst>
                  <a:outerShdw blurRad="38100" dist="38100" dir="2700000" algn="tl">
                    <a:srgbClr val="000000">
                      <a:alpha val="43137"/>
                    </a:srgbClr>
                  </a:outerShdw>
                </a:effectLst>
                <a:latin typeface="Arial Narrow" pitchFamily="34" charset="0"/>
              </a:rPr>
              <a:t> will deliver you into my hands, and I’ll strike you down and cut off your head. </a:t>
            </a:r>
            <a:endParaRPr lang="en-US" b="1" dirty="0">
              <a:solidFill>
                <a:srgbClr val="FFFF66"/>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E9802"/>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65538" name="Picture 5" descr="Image result for vultures">
            <a:extLst>
              <a:ext uri="{FF2B5EF4-FFF2-40B4-BE49-F238E27FC236}">
                <a16:creationId xmlns:a16="http://schemas.microsoft.com/office/drawing/2014/main" id="{127DE65C-FB3A-6871-A333-2109DFE89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283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a:extLst>
              <a:ext uri="{FF2B5EF4-FFF2-40B4-BE49-F238E27FC236}">
                <a16:creationId xmlns:a16="http://schemas.microsoft.com/office/drawing/2014/main" id="{13DB46C4-EC31-EB61-7921-A2B8006D9324}"/>
              </a:ext>
            </a:extLst>
          </p:cNvPr>
          <p:cNvSpPr>
            <a:spLocks noGrp="1" noRot="1" noChangeArrowheads="1"/>
          </p:cNvSpPr>
          <p:nvPr>
            <p:ph type="title"/>
          </p:nvPr>
        </p:nvSpPr>
        <p:spPr>
          <a:xfrm>
            <a:off x="228600" y="4084638"/>
            <a:ext cx="8610600" cy="2773362"/>
          </a:xfrm>
        </p:spPr>
        <p:txBody>
          <a:bodyPr/>
          <a:lstStyle/>
          <a:p>
            <a:pPr eaLnBrk="1" hangingPunct="1">
              <a:defRPr/>
            </a:pP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This very day I will give the carcasses of the Philistine army to the birds and the wild animals,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and the whole world will know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that there is a God in Israel.</a:t>
            </a:r>
            <a:endParaRPr lang="en-US" sz="3200" b="1" dirty="0">
              <a:solidFill>
                <a:srgbClr val="FFFF66"/>
              </a:solidFill>
              <a:latin typeface="Abadi" panose="020B0604020104020204" pitchFamily="34" charset="0"/>
            </a:endParaRPr>
          </a:p>
        </p:txBody>
      </p:sp>
    </p:spTree>
    <p:extLst>
      <p:ext uri="{BB962C8B-B14F-4D97-AF65-F5344CB8AC3E}">
        <p14:creationId xmlns:p14="http://schemas.microsoft.com/office/powerpoint/2010/main" val="429440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pattFill prst="dkHorz">
          <a:fgClr>
            <a:srgbClr val="7030A0"/>
          </a:fgClr>
          <a:bgClr>
            <a:srgbClr val="6666FF"/>
          </a:bgClr>
        </a:patt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B3FC2F8-8824-FB3B-894C-A87811F55CC1}"/>
              </a:ext>
            </a:extLst>
          </p:cNvPr>
          <p:cNvSpPr>
            <a:spLocks noGrp="1" noChangeArrowheads="1"/>
          </p:cNvSpPr>
          <p:nvPr>
            <p:ph type="title"/>
          </p:nvPr>
        </p:nvSpPr>
        <p:spPr>
          <a:xfrm>
            <a:off x="304800" y="0"/>
            <a:ext cx="8534400" cy="3048000"/>
          </a:xfrm>
          <a:noFill/>
        </p:spPr>
        <p:txBody>
          <a:bodyPr anchor="t"/>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All those gathered here will know that it is not by sword or spear that the </a:t>
            </a:r>
            <a:r>
              <a:rPr lang="en-US" sz="3600" cap="small" dirty="0">
                <a:effectLst>
                  <a:outerShdw blurRad="38100" dist="38100" dir="2700000" algn="tl">
                    <a:srgbClr val="000000">
                      <a:alpha val="43137"/>
                    </a:srgbClr>
                  </a:outerShdw>
                </a:effectLst>
                <a:latin typeface="Arial" pitchFamily="34" charset="0"/>
                <a:cs typeface="Arial" pitchFamily="34" charset="0"/>
              </a:rPr>
              <a:t>Lord</a:t>
            </a:r>
            <a:r>
              <a:rPr lang="en-US" sz="3600" dirty="0">
                <a:effectLst>
                  <a:outerShdw blurRad="38100" dist="38100" dir="2700000" algn="tl">
                    <a:srgbClr val="000000">
                      <a:alpha val="43137"/>
                    </a:srgbClr>
                  </a:outerShdw>
                </a:effectLst>
                <a:latin typeface="Arial" pitchFamily="34" charset="0"/>
                <a:cs typeface="Arial" pitchFamily="34" charset="0"/>
              </a:rPr>
              <a:t> saves; </a:t>
            </a:r>
            <a:endParaRPr lang="en-US" sz="1600" b="0" dirty="0">
              <a:latin typeface="Arial" pitchFamily="34" charset="0"/>
              <a:cs typeface="Arial" pitchFamily="34" charset="0"/>
            </a:endParaRPr>
          </a:p>
        </p:txBody>
      </p:sp>
      <p:sp>
        <p:nvSpPr>
          <p:cNvPr id="66564" name="AutoShape 4" descr="Image result for battle is the lords">
            <a:extLst>
              <a:ext uri="{FF2B5EF4-FFF2-40B4-BE49-F238E27FC236}">
                <a16:creationId xmlns:a16="http://schemas.microsoft.com/office/drawing/2014/main" id="{F13F9475-5741-5B89-8876-355B7CAADB3F}"/>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5" name="AutoShape 6" descr="Image result for battle is the lords">
            <a:extLst>
              <a:ext uri="{FF2B5EF4-FFF2-40B4-BE49-F238E27FC236}">
                <a16:creationId xmlns:a16="http://schemas.microsoft.com/office/drawing/2014/main" id="{3BD0AA69-C000-F883-46A7-0836D66100A0}"/>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6" name="AutoShape 8" descr="Image result for battle is the lords">
            <a:extLst>
              <a:ext uri="{FF2B5EF4-FFF2-40B4-BE49-F238E27FC236}">
                <a16:creationId xmlns:a16="http://schemas.microsoft.com/office/drawing/2014/main" id="{55FA3B88-0C7E-BD19-DF3B-E861AEFA5706}"/>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pic>
        <p:nvPicPr>
          <p:cNvPr id="350222" name="Picture 14" descr="Image result for spear and sword">
            <a:extLst>
              <a:ext uri="{FF2B5EF4-FFF2-40B4-BE49-F238E27FC236}">
                <a16:creationId xmlns:a16="http://schemas.microsoft.com/office/drawing/2014/main" id="{260EE88C-1F2A-9AB2-E82A-22D522649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43201" y="533401"/>
            <a:ext cx="3810000" cy="7010400"/>
          </a:xfrm>
          <a:prstGeom prst="rect">
            <a:avLst/>
          </a:prstGeom>
          <a:solidFill>
            <a:srgbClr val="006666"/>
          </a:solidFill>
          <a:ln>
            <a:noFill/>
          </a:ln>
        </p:spPr>
      </p:pic>
      <p:sp>
        <p:nvSpPr>
          <p:cNvPr id="2" name="TextBox 1">
            <a:extLst>
              <a:ext uri="{FF2B5EF4-FFF2-40B4-BE49-F238E27FC236}">
                <a16:creationId xmlns:a16="http://schemas.microsoft.com/office/drawing/2014/main" id="{975F27DD-3E3B-6FE0-79AB-FD7E70FCEE49}"/>
              </a:ext>
            </a:extLst>
          </p:cNvPr>
          <p:cNvSpPr txBox="1"/>
          <p:nvPr/>
        </p:nvSpPr>
        <p:spPr>
          <a:xfrm>
            <a:off x="2527300" y="1066800"/>
            <a:ext cx="2895600" cy="5816977"/>
          </a:xfrm>
          <a:prstGeom prst="rect">
            <a:avLst/>
          </a:prstGeom>
          <a:noFill/>
        </p:spPr>
        <p:txBody>
          <a:bodyPr wrap="square" rtlCol="0">
            <a:spAutoFit/>
          </a:bodyPr>
          <a:lstStyle/>
          <a:p>
            <a:r>
              <a:rPr lang="en-US" sz="37200" dirty="0">
                <a:solidFill>
                  <a:srgbClr val="C00000"/>
                </a:solidFill>
              </a:rPr>
              <a:t>X</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B3FC2F8-8824-FB3B-894C-A87811F55CC1}"/>
              </a:ext>
            </a:extLst>
          </p:cNvPr>
          <p:cNvSpPr>
            <a:spLocks noGrp="1" noChangeArrowheads="1"/>
          </p:cNvSpPr>
          <p:nvPr>
            <p:ph type="title"/>
          </p:nvPr>
        </p:nvSpPr>
        <p:spPr>
          <a:xfrm>
            <a:off x="304800" y="304800"/>
            <a:ext cx="8534400" cy="2743200"/>
          </a:xfrm>
        </p:spPr>
        <p:txBody>
          <a:bodyPr anchor="t"/>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for the battle is the </a:t>
            </a:r>
            <a:r>
              <a:rPr lang="en-US" sz="3600" cap="small" dirty="0">
                <a:effectLst>
                  <a:outerShdw blurRad="38100" dist="38100" dir="2700000" algn="tl">
                    <a:srgbClr val="000000">
                      <a:alpha val="43137"/>
                    </a:srgbClr>
                  </a:outerShdw>
                </a:effectLst>
                <a:latin typeface="Arial" pitchFamily="34" charset="0"/>
                <a:cs typeface="Arial" pitchFamily="34" charset="0"/>
              </a:rPr>
              <a:t>Lord</a:t>
            </a:r>
            <a:r>
              <a:rPr lang="en-US" sz="3600" dirty="0">
                <a:effectLst>
                  <a:outerShdw blurRad="38100" dist="38100" dir="2700000" algn="tl">
                    <a:srgbClr val="000000">
                      <a:alpha val="43137"/>
                    </a:srgbClr>
                  </a:outerShdw>
                </a:effectLst>
                <a:latin typeface="Arial" pitchFamily="34" charset="0"/>
                <a:cs typeface="Arial" pitchFamily="34" charset="0"/>
              </a:rPr>
              <a:t>’s, </a:t>
            </a:r>
            <a:br>
              <a:rPr lang="en-US" sz="3600" dirty="0">
                <a:effectLst>
                  <a:outerShdw blurRad="38100" dist="38100" dir="2700000" algn="tl">
                    <a:srgbClr val="000000">
                      <a:alpha val="43137"/>
                    </a:srgbClr>
                  </a:outerShdw>
                </a:effectLst>
                <a:latin typeface="Arial" pitchFamily="34" charset="0"/>
                <a:cs typeface="Arial" pitchFamily="34" charset="0"/>
              </a:rPr>
            </a:br>
            <a:r>
              <a:rPr lang="en-US" sz="3600" dirty="0">
                <a:effectLst>
                  <a:outerShdw blurRad="38100" dist="38100" dir="2700000" algn="tl">
                    <a:srgbClr val="000000">
                      <a:alpha val="43137"/>
                    </a:srgbClr>
                  </a:outerShdw>
                </a:effectLst>
                <a:latin typeface="Arial" pitchFamily="34" charset="0"/>
                <a:cs typeface="Arial" pitchFamily="34" charset="0"/>
              </a:rPr>
              <a:t>and he will give all of you </a:t>
            </a:r>
            <a:br>
              <a:rPr lang="en-US" sz="3600" dirty="0">
                <a:effectLst>
                  <a:outerShdw blurRad="38100" dist="38100" dir="2700000" algn="tl">
                    <a:srgbClr val="000000">
                      <a:alpha val="43137"/>
                    </a:srgbClr>
                  </a:outerShdw>
                </a:effectLst>
                <a:latin typeface="Arial" pitchFamily="34" charset="0"/>
                <a:cs typeface="Arial" pitchFamily="34" charset="0"/>
              </a:rPr>
            </a:br>
            <a:endParaRPr lang="en-US" sz="1600" b="0" dirty="0">
              <a:latin typeface="Arial" pitchFamily="34" charset="0"/>
              <a:cs typeface="Arial" pitchFamily="34" charset="0"/>
            </a:endParaRPr>
          </a:p>
        </p:txBody>
      </p:sp>
      <p:sp>
        <p:nvSpPr>
          <p:cNvPr id="66564" name="AutoShape 4" descr="Image result for battle is the lords">
            <a:extLst>
              <a:ext uri="{FF2B5EF4-FFF2-40B4-BE49-F238E27FC236}">
                <a16:creationId xmlns:a16="http://schemas.microsoft.com/office/drawing/2014/main" id="{F13F9475-5741-5B89-8876-355B7CAADB3F}"/>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5" name="AutoShape 6" descr="Image result for battle is the lords">
            <a:extLst>
              <a:ext uri="{FF2B5EF4-FFF2-40B4-BE49-F238E27FC236}">
                <a16:creationId xmlns:a16="http://schemas.microsoft.com/office/drawing/2014/main" id="{3BD0AA69-C000-F883-46A7-0836D66100A0}"/>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6" name="AutoShape 8" descr="Image result for battle is the lords">
            <a:extLst>
              <a:ext uri="{FF2B5EF4-FFF2-40B4-BE49-F238E27FC236}">
                <a16:creationId xmlns:a16="http://schemas.microsoft.com/office/drawing/2014/main" id="{55FA3B88-0C7E-BD19-DF3B-E861AEFA5706}"/>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pic>
        <p:nvPicPr>
          <p:cNvPr id="3" name="Picture 2">
            <a:extLst>
              <a:ext uri="{FF2B5EF4-FFF2-40B4-BE49-F238E27FC236}">
                <a16:creationId xmlns:a16="http://schemas.microsoft.com/office/drawing/2014/main" id="{58181F3E-B3AE-AB23-A13B-73B54937B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2364618"/>
            <a:ext cx="8832850" cy="3882572"/>
          </a:xfrm>
          <a:prstGeom prst="rect">
            <a:avLst/>
          </a:prstGeom>
        </p:spPr>
      </p:pic>
    </p:spTree>
    <p:extLst>
      <p:ext uri="{BB962C8B-B14F-4D97-AF65-F5344CB8AC3E}">
        <p14:creationId xmlns:p14="http://schemas.microsoft.com/office/powerpoint/2010/main" val="3590112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E9369"/>
            </a:gs>
            <a:gs pos="100000">
              <a:srgbClr val="FFFFCC"/>
            </a:gs>
          </a:gsLst>
          <a:lin ang="16200000" scaled="1"/>
          <a:tileRect/>
        </a:gradFill>
        <a:effectLst/>
      </p:bgPr>
    </p:bg>
    <p:spTree>
      <p:nvGrpSpPr>
        <p:cNvPr id="1" name=""/>
        <p:cNvGrpSpPr/>
        <p:nvPr/>
      </p:nvGrpSpPr>
      <p:grpSpPr>
        <a:xfrm>
          <a:off x="0" y="0"/>
          <a:ext cx="0" cy="0"/>
          <a:chOff x="0" y="0"/>
          <a:chExt cx="0" cy="0"/>
        </a:xfrm>
      </p:grpSpPr>
      <p:pic>
        <p:nvPicPr>
          <p:cNvPr id="4" name="Picture 7" descr="MC900094815[1]">
            <a:extLst>
              <a:ext uri="{FF2B5EF4-FFF2-40B4-BE49-F238E27FC236}">
                <a16:creationId xmlns:a16="http://schemas.microsoft.com/office/drawing/2014/main" id="{34664D8A-670C-1A8F-6C51-72181C21F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a:off x="6964082" y="1873179"/>
            <a:ext cx="21022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MC900094815[1]">
            <a:extLst>
              <a:ext uri="{FF2B5EF4-FFF2-40B4-BE49-F238E27FC236}">
                <a16:creationId xmlns:a16="http://schemas.microsoft.com/office/drawing/2014/main" id="{1B38D6A4-D00F-1C18-4DC5-A2E552E40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657" y="3311401"/>
            <a:ext cx="23919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a:extLst>
              <a:ext uri="{FF2B5EF4-FFF2-40B4-BE49-F238E27FC236}">
                <a16:creationId xmlns:a16="http://schemas.microsoft.com/office/drawing/2014/main" id="{28A1B7C4-CDB9-281D-0D5A-69D8B0C67FA1}"/>
              </a:ext>
            </a:extLst>
          </p:cNvPr>
          <p:cNvSpPr>
            <a:spLocks noChangeArrowheads="1"/>
          </p:cNvSpPr>
          <p:nvPr/>
        </p:nvSpPr>
        <p:spPr bwMode="auto">
          <a:xfrm>
            <a:off x="152400" y="462726"/>
            <a:ext cx="8915400" cy="2000548"/>
          </a:xfrm>
          <a:prstGeom prst="rect">
            <a:avLst/>
          </a:prstGeom>
          <a:noFill/>
          <a:ln w="9525">
            <a:noFill/>
            <a:miter lim="800000"/>
            <a:headEnd/>
            <a:tailEnd/>
          </a:ln>
        </p:spPr>
        <p:txBody>
          <a:bodyPr wrap="square" anchor="ctr">
            <a:spAutoFit/>
          </a:bodyPr>
          <a:lstStyle/>
          <a:p>
            <a:pPr algn="ctr" eaLnBrk="1" hangingPunct="1">
              <a:defRPr/>
            </a:pPr>
            <a:r>
              <a:rPr lang="en-US" sz="3100" b="1" dirty="0">
                <a:solidFill>
                  <a:schemeClr val="tx2"/>
                </a:solidFill>
                <a:effectLst>
                  <a:outerShdw blurRad="38100" dist="38100" dir="2700000" algn="tl">
                    <a:srgbClr val="000000">
                      <a:alpha val="43137"/>
                    </a:srgbClr>
                  </a:outerShdw>
                </a:effectLst>
                <a:latin typeface="Arial" charset="0"/>
              </a:rPr>
              <a:t>Saul and the Israelites assembled </a:t>
            </a:r>
          </a:p>
          <a:p>
            <a:pPr algn="ctr" eaLnBrk="1" hangingPunct="1">
              <a:defRPr/>
            </a:pPr>
            <a:r>
              <a:rPr lang="en-US" sz="3100" b="1" dirty="0">
                <a:solidFill>
                  <a:schemeClr val="tx2"/>
                </a:solidFill>
                <a:effectLst>
                  <a:outerShdw blurRad="38100" dist="38100" dir="2700000" algn="tl">
                    <a:srgbClr val="000000">
                      <a:alpha val="43137"/>
                    </a:srgbClr>
                  </a:outerShdw>
                </a:effectLst>
                <a:latin typeface="Arial" charset="0"/>
              </a:rPr>
              <a:t>and camped in the Valley of </a:t>
            </a:r>
            <a:r>
              <a:rPr lang="en-US" sz="3100" b="1" dirty="0" err="1">
                <a:solidFill>
                  <a:schemeClr val="tx2"/>
                </a:solidFill>
                <a:effectLst>
                  <a:outerShdw blurRad="38100" dist="38100" dir="2700000" algn="tl">
                    <a:srgbClr val="000000">
                      <a:alpha val="43137"/>
                    </a:srgbClr>
                  </a:outerShdw>
                </a:effectLst>
                <a:latin typeface="Arial" charset="0"/>
              </a:rPr>
              <a:t>Elah</a:t>
            </a:r>
            <a:r>
              <a:rPr lang="en-US" sz="3100" b="1" dirty="0">
                <a:solidFill>
                  <a:schemeClr val="tx2"/>
                </a:solidFill>
                <a:effectLst>
                  <a:outerShdw blurRad="38100" dist="38100" dir="2700000" algn="tl">
                    <a:srgbClr val="000000">
                      <a:alpha val="43137"/>
                    </a:srgbClr>
                  </a:outerShdw>
                </a:effectLst>
                <a:latin typeface="Arial" charset="0"/>
              </a:rPr>
              <a:t> </a:t>
            </a:r>
          </a:p>
          <a:p>
            <a:pPr algn="ctr" eaLnBrk="1" hangingPunct="1">
              <a:defRPr/>
            </a:pPr>
            <a:r>
              <a:rPr lang="en-US" sz="3100" b="1" dirty="0">
                <a:solidFill>
                  <a:schemeClr val="tx2"/>
                </a:solidFill>
                <a:effectLst>
                  <a:outerShdw blurRad="38100" dist="38100" dir="2700000" algn="tl">
                    <a:srgbClr val="000000">
                      <a:alpha val="43137"/>
                    </a:srgbClr>
                  </a:outerShdw>
                </a:effectLst>
                <a:latin typeface="Arial" charset="0"/>
              </a:rPr>
              <a:t>and drew up their battle line </a:t>
            </a:r>
          </a:p>
          <a:p>
            <a:pPr algn="ctr" eaLnBrk="1" hangingPunct="1">
              <a:defRPr/>
            </a:pPr>
            <a:r>
              <a:rPr lang="en-US" sz="3100" b="1" dirty="0">
                <a:solidFill>
                  <a:schemeClr val="tx2"/>
                </a:solidFill>
                <a:effectLst>
                  <a:outerShdw blurRad="38100" dist="38100" dir="2700000" algn="tl">
                    <a:srgbClr val="000000">
                      <a:alpha val="43137"/>
                    </a:srgbClr>
                  </a:outerShdw>
                </a:effectLst>
                <a:latin typeface="Arial" charset="0"/>
              </a:rPr>
              <a:t>to meet the Philistines.</a:t>
            </a:r>
            <a:endParaRPr lang="en-US" sz="3100" dirty="0">
              <a:latin typeface="Arial" charset="0"/>
            </a:endParaRPr>
          </a:p>
        </p:txBody>
      </p:sp>
      <p:pic>
        <p:nvPicPr>
          <p:cNvPr id="24581" name="Picture 19">
            <a:extLst>
              <a:ext uri="{FF2B5EF4-FFF2-40B4-BE49-F238E27FC236}">
                <a16:creationId xmlns:a16="http://schemas.microsoft.com/office/drawing/2014/main" id="{087B2AB3-1C81-E628-4C25-71DF3D16A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0328"/>
            <a:ext cx="4953000" cy="281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MC900094815[1]">
            <a:extLst>
              <a:ext uri="{FF2B5EF4-FFF2-40B4-BE49-F238E27FC236}">
                <a16:creationId xmlns:a16="http://schemas.microsoft.com/office/drawing/2014/main" id="{934A12AD-B702-2A6B-CA13-FD8F6BF65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34200" y="4530601"/>
            <a:ext cx="2675235" cy="2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C900094815[1]">
            <a:extLst>
              <a:ext uri="{FF2B5EF4-FFF2-40B4-BE49-F238E27FC236}">
                <a16:creationId xmlns:a16="http://schemas.microsoft.com/office/drawing/2014/main" id="{4CFF2A5F-33EC-6B8D-D513-6C085F8C6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a:off x="5057870" y="2721600"/>
            <a:ext cx="210229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MC900094815[1]">
            <a:extLst>
              <a:ext uri="{FF2B5EF4-FFF2-40B4-BE49-F238E27FC236}">
                <a16:creationId xmlns:a16="http://schemas.microsoft.com/office/drawing/2014/main" id="{4E6C75D1-BCE8-6E21-BF02-5E9AF7B0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4258" flipH="1">
            <a:off x="4723541" y="4560914"/>
            <a:ext cx="286580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C6B986C-27BD-5823-05E6-9B7B03A6D12E}"/>
              </a:ext>
            </a:extLst>
          </p:cNvPr>
          <p:cNvSpPr txBox="1"/>
          <p:nvPr/>
        </p:nvSpPr>
        <p:spPr>
          <a:xfrm>
            <a:off x="5410200" y="3712688"/>
            <a:ext cx="3276600" cy="584775"/>
          </a:xfrm>
          <a:prstGeom prst="rect">
            <a:avLst/>
          </a:prstGeom>
          <a:solidFill>
            <a:schemeClr val="bg1">
              <a:lumMod val="95000"/>
            </a:schemeClr>
          </a:solidFill>
        </p:spPr>
        <p:txBody>
          <a:bodyPr wrap="square" rtlCol="0">
            <a:spAutoFit/>
          </a:bodyPr>
          <a:lstStyle/>
          <a:p>
            <a:r>
              <a:rPr lang="en-US" sz="3200" b="1" dirty="0"/>
              <a:t>Valley of </a:t>
            </a:r>
            <a:r>
              <a:rPr lang="en-US" sz="3200" b="1" dirty="0" err="1"/>
              <a:t>Elah</a:t>
            </a:r>
            <a:endParaRPr lang="en-US" sz="3200" b="1" dirty="0"/>
          </a:p>
        </p:txBody>
      </p:sp>
    </p:spTree>
    <p:extLst>
      <p:ext uri="{BB962C8B-B14F-4D97-AF65-F5344CB8AC3E}">
        <p14:creationId xmlns:p14="http://schemas.microsoft.com/office/powerpoint/2010/main" val="165581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B3FC2F8-8824-FB3B-894C-A87811F55CC1}"/>
              </a:ext>
            </a:extLst>
          </p:cNvPr>
          <p:cNvSpPr>
            <a:spLocks noGrp="1" noChangeArrowheads="1"/>
          </p:cNvSpPr>
          <p:nvPr>
            <p:ph type="title"/>
          </p:nvPr>
        </p:nvSpPr>
        <p:spPr>
          <a:xfrm>
            <a:off x="304800" y="304800"/>
            <a:ext cx="8534400" cy="2743200"/>
          </a:xfrm>
        </p:spPr>
        <p:txBody>
          <a:bodyPr anchor="t"/>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for the battle is the </a:t>
            </a:r>
            <a:r>
              <a:rPr lang="en-US" sz="3600" cap="small" dirty="0">
                <a:effectLst>
                  <a:outerShdw blurRad="38100" dist="38100" dir="2700000" algn="tl">
                    <a:srgbClr val="000000">
                      <a:alpha val="43137"/>
                    </a:srgbClr>
                  </a:outerShdw>
                </a:effectLst>
                <a:latin typeface="Arial" pitchFamily="34" charset="0"/>
                <a:cs typeface="Arial" pitchFamily="34" charset="0"/>
              </a:rPr>
              <a:t>Lord</a:t>
            </a:r>
            <a:r>
              <a:rPr lang="en-US" sz="3600" dirty="0">
                <a:effectLst>
                  <a:outerShdw blurRad="38100" dist="38100" dir="2700000" algn="tl">
                    <a:srgbClr val="000000">
                      <a:alpha val="43137"/>
                    </a:srgbClr>
                  </a:outerShdw>
                </a:effectLst>
                <a:latin typeface="Arial" pitchFamily="34" charset="0"/>
                <a:cs typeface="Arial" pitchFamily="34" charset="0"/>
              </a:rPr>
              <a:t>’s, </a:t>
            </a:r>
            <a:br>
              <a:rPr lang="en-US" sz="3600" dirty="0">
                <a:effectLst>
                  <a:outerShdw blurRad="38100" dist="38100" dir="2700000" algn="tl">
                    <a:srgbClr val="000000">
                      <a:alpha val="43137"/>
                    </a:srgbClr>
                  </a:outerShdw>
                </a:effectLst>
                <a:latin typeface="Arial" pitchFamily="34" charset="0"/>
                <a:cs typeface="Arial" pitchFamily="34" charset="0"/>
              </a:rPr>
            </a:br>
            <a:r>
              <a:rPr lang="en-US" sz="3600" dirty="0">
                <a:effectLst>
                  <a:outerShdw blurRad="38100" dist="38100" dir="2700000" algn="tl">
                    <a:srgbClr val="000000">
                      <a:alpha val="43137"/>
                    </a:srgbClr>
                  </a:outerShdw>
                </a:effectLst>
                <a:latin typeface="Arial" pitchFamily="34" charset="0"/>
                <a:cs typeface="Arial" pitchFamily="34" charset="0"/>
              </a:rPr>
              <a:t>and he will give all of you </a:t>
            </a:r>
            <a:br>
              <a:rPr lang="en-US" sz="3600" dirty="0">
                <a:effectLst>
                  <a:outerShdw blurRad="38100" dist="38100" dir="2700000" algn="tl">
                    <a:srgbClr val="000000">
                      <a:alpha val="43137"/>
                    </a:srgbClr>
                  </a:outerShdw>
                </a:effectLst>
                <a:latin typeface="Arial" pitchFamily="34" charset="0"/>
                <a:cs typeface="Arial" pitchFamily="34" charset="0"/>
              </a:rPr>
            </a:br>
            <a:r>
              <a:rPr lang="en-US" sz="3600" dirty="0">
                <a:effectLst>
                  <a:outerShdw blurRad="38100" dist="38100" dir="2700000" algn="tl">
                    <a:srgbClr val="000000">
                      <a:alpha val="43137"/>
                    </a:srgbClr>
                  </a:outerShdw>
                </a:effectLst>
                <a:latin typeface="Arial" pitchFamily="34" charset="0"/>
                <a:cs typeface="Arial" pitchFamily="34" charset="0"/>
              </a:rPr>
              <a:t>into our hands.”</a:t>
            </a:r>
            <a:endParaRPr lang="en-US" sz="1600" b="0" dirty="0">
              <a:latin typeface="Arial" pitchFamily="34" charset="0"/>
              <a:cs typeface="Arial" pitchFamily="34" charset="0"/>
            </a:endParaRPr>
          </a:p>
        </p:txBody>
      </p:sp>
      <p:sp>
        <p:nvSpPr>
          <p:cNvPr id="66564" name="AutoShape 4" descr="Image result for battle is the lords">
            <a:extLst>
              <a:ext uri="{FF2B5EF4-FFF2-40B4-BE49-F238E27FC236}">
                <a16:creationId xmlns:a16="http://schemas.microsoft.com/office/drawing/2014/main" id="{F13F9475-5741-5B89-8876-355B7CAADB3F}"/>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5" name="AutoShape 6" descr="Image result for battle is the lords">
            <a:extLst>
              <a:ext uri="{FF2B5EF4-FFF2-40B4-BE49-F238E27FC236}">
                <a16:creationId xmlns:a16="http://schemas.microsoft.com/office/drawing/2014/main" id="{3BD0AA69-C000-F883-46A7-0836D66100A0}"/>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66566" name="AutoShape 8" descr="Image result for battle is the lords">
            <a:extLst>
              <a:ext uri="{FF2B5EF4-FFF2-40B4-BE49-F238E27FC236}">
                <a16:creationId xmlns:a16="http://schemas.microsoft.com/office/drawing/2014/main" id="{55FA3B88-0C7E-BD19-DF3B-E861AEFA5706}"/>
              </a:ext>
            </a:extLst>
          </p:cNvPr>
          <p:cNvSpPr>
            <a:spLocks noChangeAspect="1" noChangeArrowheads="1"/>
          </p:cNvSpPr>
          <p:nvPr/>
        </p:nvSpPr>
        <p:spPr bwMode="auto">
          <a:xfrm>
            <a:off x="155575" y="-2522538"/>
            <a:ext cx="5267325"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pic>
        <p:nvPicPr>
          <p:cNvPr id="3" name="Picture 2">
            <a:extLst>
              <a:ext uri="{FF2B5EF4-FFF2-40B4-BE49-F238E27FC236}">
                <a16:creationId xmlns:a16="http://schemas.microsoft.com/office/drawing/2014/main" id="{58181F3E-B3AE-AB23-A13B-73B54937B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2364618"/>
            <a:ext cx="8832850" cy="3882572"/>
          </a:xfrm>
          <a:prstGeom prst="rect">
            <a:avLst/>
          </a:prstGeom>
        </p:spPr>
      </p:pic>
      <p:pic>
        <p:nvPicPr>
          <p:cNvPr id="350220" name="Picture 12" descr="Image result for hands">
            <a:extLst>
              <a:ext uri="{FF2B5EF4-FFF2-40B4-BE49-F238E27FC236}">
                <a16:creationId xmlns:a16="http://schemas.microsoft.com/office/drawing/2014/main" id="{B020F24A-4D88-5250-13E4-0D06F8F87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9" y="2095500"/>
            <a:ext cx="5660521"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Image result for hands">
            <a:extLst>
              <a:ext uri="{FF2B5EF4-FFF2-40B4-BE49-F238E27FC236}">
                <a16:creationId xmlns:a16="http://schemas.microsoft.com/office/drawing/2014/main" id="{2F5857FC-CBB7-3633-0607-C1752C8CC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86200" y="2688166"/>
            <a:ext cx="5592183" cy="415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11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pattFill prst="dkHorz">
          <a:fgClr>
            <a:srgbClr val="917529"/>
          </a:fgClr>
          <a:bgClr>
            <a:srgbClr val="705B1A"/>
          </a:bgClr>
        </a:patt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487332F-725D-D83B-FD5A-E17B758318AD}"/>
              </a:ext>
            </a:extLst>
          </p:cNvPr>
          <p:cNvSpPr>
            <a:spLocks noGrp="1" noChangeArrowheads="1"/>
          </p:cNvSpPr>
          <p:nvPr>
            <p:ph type="title"/>
          </p:nvPr>
        </p:nvSpPr>
        <p:spPr>
          <a:xfrm>
            <a:off x="457200" y="228600"/>
            <a:ext cx="8077200" cy="1828800"/>
          </a:xfrm>
        </p:spPr>
        <p:txBody>
          <a:bodyPr anchor="t"/>
          <a:lstStyle/>
          <a:p>
            <a:pPr eaLnBrk="1" hangingPunct="1">
              <a:defRPr/>
            </a:pPr>
            <a: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t>As the Philistine moved </a:t>
            </a:r>
            <a:b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br>
            <a: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t>closer to attack him, </a:t>
            </a:r>
            <a:b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br>
            <a: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t>David ran quickly toward the </a:t>
            </a:r>
            <a:b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br>
            <a:r>
              <a:rPr lang="en-US" sz="3600" dirty="0">
                <a:solidFill>
                  <a:srgbClr val="BA9E9A"/>
                </a:solidFill>
                <a:effectLst>
                  <a:outerShdw blurRad="38100" dist="38100" dir="2700000" algn="tl">
                    <a:srgbClr val="000000">
                      <a:alpha val="43137"/>
                    </a:srgbClr>
                  </a:outerShdw>
                </a:effectLst>
                <a:latin typeface="Arial" pitchFamily="34" charset="0"/>
                <a:cs typeface="Arial" pitchFamily="34" charset="0"/>
              </a:rPr>
              <a:t>battle line to meet him.</a:t>
            </a:r>
            <a:endParaRPr lang="en-US" sz="1600" b="0" dirty="0">
              <a:solidFill>
                <a:srgbClr val="BA9E9A"/>
              </a:solidFill>
              <a:latin typeface="Arial" pitchFamily="34" charset="0"/>
              <a:cs typeface="Arial" pitchFamily="34" charset="0"/>
            </a:endParaRPr>
          </a:p>
        </p:txBody>
      </p:sp>
      <p:pic>
        <p:nvPicPr>
          <p:cNvPr id="67587" name="Picture 4" descr="Image result for david and goliath">
            <a:extLst>
              <a:ext uri="{FF2B5EF4-FFF2-40B4-BE49-F238E27FC236}">
                <a16:creationId xmlns:a16="http://schemas.microsoft.com/office/drawing/2014/main" id="{889C3E32-3B27-DFCF-C92A-82B15B7A7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66587" name="Picture 27" descr="David002">
            <a:extLst>
              <a:ext uri="{FF2B5EF4-FFF2-40B4-BE49-F238E27FC236}">
                <a16:creationId xmlns:a16="http://schemas.microsoft.com/office/drawing/2014/main" id="{F72C519A-A6E7-7D5A-D994-5A6DFB4068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143000"/>
            <a:ext cx="3589338" cy="5095875"/>
          </a:xfrm>
          <a:noFill/>
        </p:spPr>
      </p:pic>
      <p:sp>
        <p:nvSpPr>
          <p:cNvPr id="66562" name="Rectangle 2">
            <a:extLst>
              <a:ext uri="{FF2B5EF4-FFF2-40B4-BE49-F238E27FC236}">
                <a16:creationId xmlns:a16="http://schemas.microsoft.com/office/drawing/2014/main" id="{CC5A3E8C-1604-7E82-9678-5DE5B0AC232C}"/>
              </a:ext>
            </a:extLst>
          </p:cNvPr>
          <p:cNvSpPr>
            <a:spLocks noGrp="1" noChangeArrowheads="1"/>
          </p:cNvSpPr>
          <p:nvPr>
            <p:ph type="title"/>
          </p:nvPr>
        </p:nvSpPr>
        <p:spPr>
          <a:xfrm>
            <a:off x="152400" y="1447800"/>
            <a:ext cx="4800600" cy="2895600"/>
          </a:xfrm>
        </p:spPr>
        <p:txBody>
          <a:bodyPr anchor="t"/>
          <a:lstStyle/>
          <a:p>
            <a:pPr eaLnBrk="1" hangingPunct="1">
              <a:defRPr/>
            </a:pP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Reaching into his bag and taking out a stone,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he slung it and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struck the Philistine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on the forehead. </a:t>
            </a:r>
            <a:endParaRPr lang="en-US" sz="3200" b="1" dirty="0">
              <a:solidFill>
                <a:srgbClr val="FFFF66"/>
              </a:solidFill>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pic>
        <p:nvPicPr>
          <p:cNvPr id="66576" name="Picture 16" descr="David010">
            <a:extLst>
              <a:ext uri="{FF2B5EF4-FFF2-40B4-BE49-F238E27FC236}">
                <a16:creationId xmlns:a16="http://schemas.microsoft.com/office/drawing/2014/main" id="{23D6F534-2695-8895-B759-AFE55C1CB8B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0" y="2514600"/>
            <a:ext cx="5913181" cy="4191000"/>
          </a:xfrm>
          <a:noFill/>
        </p:spPr>
      </p:pic>
      <p:sp>
        <p:nvSpPr>
          <p:cNvPr id="66562" name="Rectangle 2">
            <a:extLst>
              <a:ext uri="{FF2B5EF4-FFF2-40B4-BE49-F238E27FC236}">
                <a16:creationId xmlns:a16="http://schemas.microsoft.com/office/drawing/2014/main" id="{CC5A3E8C-1604-7E82-9678-5DE5B0AC232C}"/>
              </a:ext>
            </a:extLst>
          </p:cNvPr>
          <p:cNvSpPr>
            <a:spLocks noGrp="1" noChangeArrowheads="1"/>
          </p:cNvSpPr>
          <p:nvPr>
            <p:ph type="title"/>
          </p:nvPr>
        </p:nvSpPr>
        <p:spPr>
          <a:xfrm>
            <a:off x="152400" y="457200"/>
            <a:ext cx="2358571" cy="2133600"/>
          </a:xfrm>
        </p:spPr>
        <p:txBody>
          <a:bodyPr anchor="t"/>
          <a:lstStyle/>
          <a:p>
            <a:pPr eaLnBrk="1" hangingPunct="1">
              <a:defRPr/>
            </a:pP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The stone sank into his forehead,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and he fell facedown </a:t>
            </a:r>
            <a:b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br>
            <a:r>
              <a:rPr lang="en-US" sz="3200" b="1" dirty="0">
                <a:solidFill>
                  <a:srgbClr val="FFFF66"/>
                </a:solidFill>
                <a:effectLst>
                  <a:outerShdw blurRad="38100" dist="38100" dir="2700000" algn="tl">
                    <a:srgbClr val="000000">
                      <a:alpha val="43137"/>
                    </a:srgbClr>
                  </a:outerShdw>
                </a:effectLst>
                <a:latin typeface="Abadi" panose="020B0604020104020204" pitchFamily="34" charset="0"/>
              </a:rPr>
              <a:t>on the ground.</a:t>
            </a:r>
            <a:endParaRPr lang="en-US" sz="3200" b="1" dirty="0">
              <a:solidFill>
                <a:srgbClr val="FFFF66"/>
              </a:solidFill>
              <a:latin typeface="Abadi" panose="020B0604020104020204" pitchFamily="34" charset="0"/>
            </a:endParaRPr>
          </a:p>
        </p:txBody>
      </p:sp>
    </p:spTree>
    <p:extLst>
      <p:ext uri="{BB962C8B-B14F-4D97-AF65-F5344CB8AC3E}">
        <p14:creationId xmlns:p14="http://schemas.microsoft.com/office/powerpoint/2010/main" val="224875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EBF0C6"/>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C813DD0-D326-4D1D-5B88-C74AA51E8187}"/>
              </a:ext>
            </a:extLst>
          </p:cNvPr>
          <p:cNvSpPr>
            <a:spLocks noGrp="1" noChangeArrowheads="1"/>
          </p:cNvSpPr>
          <p:nvPr>
            <p:ph type="title"/>
          </p:nvPr>
        </p:nvSpPr>
        <p:spPr>
          <a:xfrm>
            <a:off x="5334000" y="1219200"/>
            <a:ext cx="3733800" cy="5105400"/>
          </a:xfrm>
        </p:spPr>
        <p:txBody>
          <a:bodyPr anchor="t"/>
          <a:lstStyle/>
          <a:p>
            <a:pPr eaLnBrk="1" hangingPunct="1">
              <a:defRPr/>
            </a:pP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So David triumphed over the Philistine with a sling </a:t>
            </a:r>
            <a:b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and a stone; </a:t>
            </a:r>
            <a:b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without a sword in his hand </a:t>
            </a:r>
            <a:b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he struck down the Philistine and killed him.</a:t>
            </a:r>
            <a:endParaRPr lang="en-US" sz="3200" b="1" dirty="0">
              <a:solidFill>
                <a:schemeClr val="bg2">
                  <a:lumMod val="75000"/>
                  <a:lumOff val="25000"/>
                </a:schemeClr>
              </a:solidFill>
              <a:latin typeface="Abadi" panose="020B0604020104020204" pitchFamily="34" charset="0"/>
            </a:endParaRPr>
          </a:p>
        </p:txBody>
      </p:sp>
      <p:pic>
        <p:nvPicPr>
          <p:cNvPr id="6" name="Picture 5">
            <a:extLst>
              <a:ext uri="{FF2B5EF4-FFF2-40B4-BE49-F238E27FC236}">
                <a16:creationId xmlns:a16="http://schemas.microsoft.com/office/drawing/2014/main" id="{166C3E29-F1EA-7F2F-E4D2-1F73A4B7F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 y="1600200"/>
            <a:ext cx="5257800" cy="37910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EBF0C6"/>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C813DD0-D326-4D1D-5B88-C74AA51E8187}"/>
              </a:ext>
            </a:extLst>
          </p:cNvPr>
          <p:cNvSpPr>
            <a:spLocks noGrp="1" noChangeArrowheads="1"/>
          </p:cNvSpPr>
          <p:nvPr>
            <p:ph type="title"/>
          </p:nvPr>
        </p:nvSpPr>
        <p:spPr>
          <a:xfrm>
            <a:off x="5334000" y="1219200"/>
            <a:ext cx="3733800" cy="5105400"/>
          </a:xfrm>
        </p:spPr>
        <p:txBody>
          <a:bodyPr anchor="t"/>
          <a:lstStyle/>
          <a:p>
            <a:pPr eaLnBrk="1" hangingPunct="1">
              <a:defRPr/>
            </a:pP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David ran and stood over him. </a:t>
            </a:r>
            <a:b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He took hold of the Philistine’s sword and drew it from the sheath. </a:t>
            </a:r>
            <a:b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br>
            <a:r>
              <a:rPr lang="en-US" sz="3200" b="1" dirty="0">
                <a:solidFill>
                  <a:schemeClr val="bg2">
                    <a:lumMod val="75000"/>
                    <a:lumOff val="25000"/>
                  </a:schemeClr>
                </a:solidFill>
                <a:effectLst>
                  <a:outerShdw blurRad="38100" dist="38100" dir="2700000" algn="tl">
                    <a:srgbClr val="000000">
                      <a:alpha val="43137"/>
                    </a:srgbClr>
                  </a:outerShdw>
                </a:effectLst>
                <a:latin typeface="Abadi" panose="020B0604020104020204" pitchFamily="34" charset="0"/>
              </a:rPr>
              <a:t>After he killed him, he cut off his head with the sword.</a:t>
            </a:r>
            <a:endParaRPr lang="en-US" sz="3200" b="1" dirty="0">
              <a:solidFill>
                <a:schemeClr val="bg2">
                  <a:lumMod val="75000"/>
                  <a:lumOff val="25000"/>
                </a:schemeClr>
              </a:solidFill>
              <a:latin typeface="Abadi" panose="020B0604020104020204" pitchFamily="34" charset="0"/>
            </a:endParaRPr>
          </a:p>
        </p:txBody>
      </p:sp>
      <p:pic>
        <p:nvPicPr>
          <p:cNvPr id="6" name="Picture 5">
            <a:extLst>
              <a:ext uri="{FF2B5EF4-FFF2-40B4-BE49-F238E27FC236}">
                <a16:creationId xmlns:a16="http://schemas.microsoft.com/office/drawing/2014/main" id="{166C3E29-F1EA-7F2F-E4D2-1F73A4B7F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 y="1600200"/>
            <a:ext cx="5257800" cy="3791032"/>
          </a:xfrm>
          <a:prstGeom prst="rect">
            <a:avLst/>
          </a:prstGeom>
        </p:spPr>
      </p:pic>
    </p:spTree>
    <p:extLst>
      <p:ext uri="{BB962C8B-B14F-4D97-AF65-F5344CB8AC3E}">
        <p14:creationId xmlns:p14="http://schemas.microsoft.com/office/powerpoint/2010/main" val="80591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Image result for philistines run">
            <a:extLst>
              <a:ext uri="{FF2B5EF4-FFF2-40B4-BE49-F238E27FC236}">
                <a16:creationId xmlns:a16="http://schemas.microsoft.com/office/drawing/2014/main" id="{861AC315-B94E-BB53-769C-1CFCE7FED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a:extLst>
              <a:ext uri="{FF2B5EF4-FFF2-40B4-BE49-F238E27FC236}">
                <a16:creationId xmlns:a16="http://schemas.microsoft.com/office/drawing/2014/main" id="{032B914D-895B-6D98-E326-1E4FDDC83650}"/>
              </a:ext>
            </a:extLst>
          </p:cNvPr>
          <p:cNvSpPr>
            <a:spLocks noGrp="1" noChangeArrowheads="1"/>
          </p:cNvSpPr>
          <p:nvPr>
            <p:ph type="title"/>
          </p:nvPr>
        </p:nvSpPr>
        <p:spPr>
          <a:xfrm>
            <a:off x="609600" y="152400"/>
            <a:ext cx="7924800" cy="1096963"/>
          </a:xfrm>
        </p:spPr>
        <p:txBody>
          <a:bodyPr anchor="t"/>
          <a:lstStyle/>
          <a:p>
            <a:pPr eaLnBrk="1" hangingPunct="1">
              <a:defRPr/>
            </a:pPr>
            <a:r>
              <a:rPr lang="en-US" sz="3200" b="1" dirty="0">
                <a:solidFill>
                  <a:srgbClr val="79413E"/>
                </a:solidFill>
                <a:effectLst/>
                <a:latin typeface="Abadi" panose="020B0604020104020204" pitchFamily="34" charset="0"/>
              </a:rPr>
              <a:t>When the Philistines saw that their </a:t>
            </a:r>
            <a:br>
              <a:rPr lang="en-US" sz="3200" b="1" dirty="0">
                <a:solidFill>
                  <a:srgbClr val="79413E"/>
                </a:solidFill>
                <a:effectLst/>
                <a:latin typeface="Abadi" panose="020B0604020104020204" pitchFamily="34" charset="0"/>
              </a:rPr>
            </a:br>
            <a:r>
              <a:rPr lang="en-US" sz="3200" b="1" dirty="0">
                <a:solidFill>
                  <a:srgbClr val="79413E"/>
                </a:solidFill>
                <a:effectLst/>
                <a:latin typeface="Abadi" panose="020B0604020104020204" pitchFamily="34" charset="0"/>
              </a:rPr>
              <a:t>hero was dead, </a:t>
            </a:r>
            <a:br>
              <a:rPr lang="en-US" sz="3200" b="1" dirty="0">
                <a:solidFill>
                  <a:srgbClr val="79413E"/>
                </a:solidFill>
                <a:effectLst/>
                <a:latin typeface="Abadi" panose="020B0604020104020204" pitchFamily="34" charset="0"/>
              </a:rPr>
            </a:br>
            <a:r>
              <a:rPr lang="en-US" sz="3200" b="1" dirty="0">
                <a:solidFill>
                  <a:srgbClr val="79413E"/>
                </a:solidFill>
                <a:effectLst/>
                <a:latin typeface="Abadi" panose="020B0604020104020204" pitchFamily="34" charset="0"/>
              </a:rPr>
              <a:t>they turned and ran.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MC900435564[1]">
            <a:extLst>
              <a:ext uri="{FF2B5EF4-FFF2-40B4-BE49-F238E27FC236}">
                <a16:creationId xmlns:a16="http://schemas.microsoft.com/office/drawing/2014/main" id="{FF2A1CC7-3A2E-9769-6E17-F58B60ED35D2}"/>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a:extLst>
              <a:ext uri="{FF2B5EF4-FFF2-40B4-BE49-F238E27FC236}">
                <a16:creationId xmlns:a16="http://schemas.microsoft.com/office/drawing/2014/main" id="{7EEC3ED1-CF74-25FC-262E-FEDFEA6FF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93"/>
          <a:stretch>
            <a:fillRect/>
          </a:stretch>
        </p:blipFill>
        <p:spPr bwMode="auto">
          <a:xfrm>
            <a:off x="0" y="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a:extLst>
              <a:ext uri="{FF2B5EF4-FFF2-40B4-BE49-F238E27FC236}">
                <a16:creationId xmlns:a16="http://schemas.microsoft.com/office/drawing/2014/main" id="{00F1B483-59EA-325E-F35C-DA389B5DEB8F}"/>
              </a:ext>
            </a:extLst>
          </p:cNvPr>
          <p:cNvSpPr>
            <a:spLocks noChangeArrowheads="1"/>
          </p:cNvSpPr>
          <p:nvPr/>
        </p:nvSpPr>
        <p:spPr bwMode="auto">
          <a:xfrm>
            <a:off x="6477000" y="3246438"/>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Comic Sans MS" panose="030F0702030302020204" pitchFamily="66" charset="0"/>
              </a:rPr>
              <a:t> and the Israelites another, </a:t>
            </a:r>
          </a:p>
        </p:txBody>
      </p:sp>
      <p:pic>
        <p:nvPicPr>
          <p:cNvPr id="25605" name="Picture 8">
            <a:extLst>
              <a:ext uri="{FF2B5EF4-FFF2-40B4-BE49-F238E27FC236}">
                <a16:creationId xmlns:a16="http://schemas.microsoft.com/office/drawing/2014/main" id="{77F12658-7B14-51C6-3701-79B7B53E0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867"/>
            <a:ext cx="3429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0">
            <a:extLst>
              <a:ext uri="{FF2B5EF4-FFF2-40B4-BE49-F238E27FC236}">
                <a16:creationId xmlns:a16="http://schemas.microsoft.com/office/drawing/2014/main" id="{241A54A3-5E10-186B-182A-4D28782B97E5}"/>
              </a:ext>
            </a:extLst>
          </p:cNvPr>
          <p:cNvSpPr txBox="1">
            <a:spLocks noChangeArrowheads="1"/>
          </p:cNvSpPr>
          <p:nvPr/>
        </p:nvSpPr>
        <p:spPr bwMode="auto">
          <a:xfrm>
            <a:off x="0" y="2895600"/>
            <a:ext cx="3048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Comic Sans MS" panose="030F0702030302020204" pitchFamily="66" charset="0"/>
              </a:rPr>
              <a:t>The Philistines occupied </a:t>
            </a:r>
          </a:p>
          <a:p>
            <a:pPr algn="ctr" eaLnBrk="1" hangingPunct="1">
              <a:spcBef>
                <a:spcPct val="0"/>
              </a:spcBef>
              <a:buFontTx/>
              <a:buNone/>
            </a:pPr>
            <a:r>
              <a:rPr lang="en-US" altLang="en-US" sz="3600" b="1">
                <a:latin typeface="Comic Sans MS" panose="030F0702030302020204" pitchFamily="66" charset="0"/>
              </a:rPr>
              <a:t>one hill</a:t>
            </a:r>
          </a:p>
        </p:txBody>
      </p:sp>
      <p:sp>
        <p:nvSpPr>
          <p:cNvPr id="12299" name="Text Box 11">
            <a:extLst>
              <a:ext uri="{FF2B5EF4-FFF2-40B4-BE49-F238E27FC236}">
                <a16:creationId xmlns:a16="http://schemas.microsoft.com/office/drawing/2014/main" id="{BE79E12B-C982-A396-CBEE-CF6A1504724C}"/>
              </a:ext>
            </a:extLst>
          </p:cNvPr>
          <p:cNvSpPr txBox="1">
            <a:spLocks noChangeArrowheads="1"/>
          </p:cNvSpPr>
          <p:nvPr/>
        </p:nvSpPr>
        <p:spPr bwMode="auto">
          <a:xfrm>
            <a:off x="381000" y="5486400"/>
            <a:ext cx="8618538" cy="1046163"/>
          </a:xfrm>
          <a:prstGeom prst="rect">
            <a:avLst/>
          </a:prstGeom>
          <a:noFill/>
          <a:ln w="9525">
            <a:noFill/>
            <a:miter lim="800000"/>
            <a:headEnd/>
            <a:tailEnd/>
          </a:ln>
          <a:effectLst/>
        </p:spPr>
        <p:txBody>
          <a:bodyPr wrap="none">
            <a:spAutoFit/>
          </a:bodyPr>
          <a:lstStyle/>
          <a:p>
            <a:pPr eaLnBrk="1" hangingPunct="1">
              <a:defRPr/>
            </a:pPr>
            <a:r>
              <a:rPr lang="en-US" sz="4400" b="1" u="sng" dirty="0">
                <a:latin typeface="Comic Sans MS" pitchFamily="66" charset="0"/>
              </a:rPr>
              <a:t>with the </a:t>
            </a:r>
            <a:r>
              <a:rPr lang="en-US" sz="4400" b="1" u="sng" dirty="0">
                <a:effectLst>
                  <a:outerShdw blurRad="38100" dist="38100" dir="2700000" algn="tl">
                    <a:srgbClr val="C0C0C0"/>
                  </a:outerShdw>
                </a:effectLst>
                <a:latin typeface="Comic Sans MS" pitchFamily="66" charset="0"/>
              </a:rPr>
              <a:t>valley</a:t>
            </a:r>
            <a:r>
              <a:rPr lang="en-US" sz="4400" b="1" u="sng" dirty="0">
                <a:latin typeface="Comic Sans MS" pitchFamily="66" charset="0"/>
              </a:rPr>
              <a:t> between them.</a:t>
            </a:r>
            <a:r>
              <a:rPr lang="en-US" b="1" dirty="0">
                <a:latin typeface="Arial" charset="0"/>
              </a:rPr>
              <a:t> </a:t>
            </a:r>
          </a:p>
          <a:p>
            <a:pPr eaLnBrk="1" hangingPunct="1">
              <a:defRPr/>
            </a:pPr>
            <a:endParaRPr lang="en-US" b="1" dirty="0">
              <a:latin typeface="Arial" charset="0"/>
            </a:endParaRPr>
          </a:p>
        </p:txBody>
      </p:sp>
      <p:pic>
        <p:nvPicPr>
          <p:cNvPr id="25608" name="Picture 13" descr="MC900353250[1]">
            <a:extLst>
              <a:ext uri="{FF2B5EF4-FFF2-40B4-BE49-F238E27FC236}">
                <a16:creationId xmlns:a16="http://schemas.microsoft.com/office/drawing/2014/main" id="{84422810-081A-F921-A444-E3A30D694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4455">
            <a:off x="4419600" y="685800"/>
            <a:ext cx="1219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MC900353250[1]">
            <a:extLst>
              <a:ext uri="{FF2B5EF4-FFF2-40B4-BE49-F238E27FC236}">
                <a16:creationId xmlns:a16="http://schemas.microsoft.com/office/drawing/2014/main" id="{9C4BBF19-94AD-F26D-8285-CFDBAB0C6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5545" flipH="1">
            <a:off x="3724275" y="268288"/>
            <a:ext cx="1143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13E3981E-B517-6593-9707-44582FB62087}"/>
              </a:ext>
            </a:extLst>
          </p:cNvPr>
          <p:cNvSpPr txBox="1">
            <a:spLocks noChangeArrowheads="1"/>
          </p:cNvSpPr>
          <p:nvPr/>
        </p:nvSpPr>
        <p:spPr bwMode="auto">
          <a:xfrm>
            <a:off x="3429000" y="381000"/>
            <a:ext cx="5489575" cy="3539430"/>
          </a:xfrm>
          <a:prstGeom prst="rect">
            <a:avLst/>
          </a:prstGeom>
          <a:noFill/>
          <a:ln w="9525">
            <a:noFill/>
            <a:miter lim="800000"/>
            <a:headEnd/>
            <a:tailEnd/>
          </a:ln>
        </p:spPr>
        <p:txBody>
          <a:bodyPr>
            <a:spAutoFit/>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A champion named Goliath, </a:t>
            </a:r>
          </a:p>
          <a:p>
            <a:pPr algn="ctr" eaLnBrk="1" hangingPunct="1">
              <a:defRPr/>
            </a:pPr>
            <a:endParaRPr lang="en-US" sz="3200" b="1" dirty="0">
              <a:solidFill>
                <a:schemeClr val="tx2"/>
              </a:solidFill>
              <a:effectLst>
                <a:outerShdw blurRad="38100" dist="38100" dir="2700000" algn="tl">
                  <a:srgbClr val="000000">
                    <a:alpha val="43137"/>
                  </a:srgbClr>
                </a:outerShdw>
              </a:effectLst>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who was from Gath, </a:t>
            </a:r>
          </a:p>
          <a:p>
            <a:pPr algn="ctr" eaLnBrk="1" hangingPunct="1">
              <a:defRPr/>
            </a:pPr>
            <a:endParaRPr lang="en-US" sz="3200" b="1" dirty="0">
              <a:solidFill>
                <a:schemeClr val="tx2"/>
              </a:solidFill>
              <a:effectLst>
                <a:outerShdw blurRad="38100" dist="38100" dir="2700000" algn="tl">
                  <a:srgbClr val="000000">
                    <a:alpha val="43137"/>
                  </a:srgbClr>
                </a:outerShdw>
              </a:effectLst>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came out of the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Philistine camp. </a:t>
            </a:r>
            <a:endParaRPr lang="en-US" sz="3200" dirty="0">
              <a:latin typeface="Arial" charset="0"/>
            </a:endParaRPr>
          </a:p>
        </p:txBody>
      </p:sp>
      <p:pic>
        <p:nvPicPr>
          <p:cNvPr id="26627" name="Picture 6">
            <a:extLst>
              <a:ext uri="{FF2B5EF4-FFF2-40B4-BE49-F238E27FC236}">
                <a16:creationId xmlns:a16="http://schemas.microsoft.com/office/drawing/2014/main" id="{FCF47E14-470B-7C33-DD38-F4D08107E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0" y="127413"/>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13E3981E-B517-6593-9707-44582FB62087}"/>
              </a:ext>
            </a:extLst>
          </p:cNvPr>
          <p:cNvSpPr txBox="1">
            <a:spLocks noChangeArrowheads="1"/>
          </p:cNvSpPr>
          <p:nvPr/>
        </p:nvSpPr>
        <p:spPr bwMode="auto">
          <a:xfrm>
            <a:off x="3200400" y="1371600"/>
            <a:ext cx="6096000" cy="4852610"/>
          </a:xfrm>
          <a:prstGeom prst="rect">
            <a:avLst/>
          </a:prstGeom>
          <a:noFill/>
          <a:ln w="9525">
            <a:noFill/>
            <a:miter lim="800000"/>
            <a:headEnd/>
            <a:tailEnd/>
          </a:ln>
        </p:spPr>
        <p:txBody>
          <a:bodyPr wrap="square">
            <a:spAutoFit/>
          </a:bodyPr>
          <a:lstStyle/>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His height was </a:t>
            </a:r>
          </a:p>
          <a:p>
            <a:pPr algn="ctr" eaLnBrk="1" hangingPunct="1">
              <a:defRPr/>
            </a:pPr>
            <a:r>
              <a:rPr lang="en-US" sz="3200" b="1" dirty="0">
                <a:solidFill>
                  <a:srgbClr val="C00000"/>
                </a:solidFill>
                <a:effectLst>
                  <a:outerShdw blurRad="38100" dist="38100" dir="2700000" algn="tl">
                    <a:srgbClr val="000000">
                      <a:alpha val="43137"/>
                    </a:srgbClr>
                  </a:outerShdw>
                </a:effectLst>
                <a:latin typeface="Arial" charset="0"/>
              </a:rPr>
              <a:t>six cubits and a span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(about 9 feet, 9 inches).</a:t>
            </a:r>
            <a:r>
              <a:rPr lang="en-US" sz="3200" b="1" baseline="30000" dirty="0">
                <a:solidFill>
                  <a:schemeClr val="tx2"/>
                </a:solidFill>
                <a:effectLst>
                  <a:outerShdw blurRad="38100" dist="38100" dir="2700000" algn="tl">
                    <a:srgbClr val="000000">
                      <a:alpha val="43137"/>
                    </a:srgbClr>
                  </a:outerShdw>
                </a:effectLst>
                <a:latin typeface="Arial" charset="0"/>
              </a:rPr>
              <a:t> </a:t>
            </a:r>
          </a:p>
          <a:p>
            <a:pPr algn="ctr" eaLnBrk="1" hangingPunct="1">
              <a:defRPr/>
            </a:pPr>
            <a:endParaRPr lang="en-US" sz="3200" b="1" baseline="30000" dirty="0">
              <a:solidFill>
                <a:schemeClr val="tx2"/>
              </a:solidFill>
              <a:effectLst>
                <a:outerShdw blurRad="38100" dist="38100" dir="2700000" algn="tl">
                  <a:srgbClr val="000000">
                    <a:alpha val="43137"/>
                  </a:srgbClr>
                </a:outerShdw>
              </a:effectLst>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He had a bronze helmet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on his head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and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wore a coat of scale armor </a:t>
            </a: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of bronze weighing 5000 shekels (about 125 pounds);</a:t>
            </a:r>
            <a:endParaRPr lang="en-US" sz="3200" dirty="0">
              <a:latin typeface="Arial" charset="0"/>
            </a:endParaRPr>
          </a:p>
        </p:txBody>
      </p:sp>
      <p:pic>
        <p:nvPicPr>
          <p:cNvPr id="3" name="Picture 6">
            <a:extLst>
              <a:ext uri="{FF2B5EF4-FFF2-40B4-BE49-F238E27FC236}">
                <a16:creationId xmlns:a16="http://schemas.microsoft.com/office/drawing/2014/main" id="{A58F9908-0DC9-8049-DE8B-55D170DDF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0" y="127413"/>
            <a:ext cx="2895600" cy="66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3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3255</TotalTime>
  <Words>1722</Words>
  <Application>Microsoft Office PowerPoint</Application>
  <PresentationFormat>On-screen Show (4:3)</PresentationFormat>
  <Paragraphs>135</Paragraphs>
  <Slides>66</Slides>
  <Notes>4</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66</vt:i4>
      </vt:variant>
    </vt:vector>
  </HeadingPairs>
  <TitlesOfParts>
    <vt:vector size="91" baseType="lpstr">
      <vt:lpstr>Abadi</vt:lpstr>
      <vt:lpstr>Arial</vt:lpstr>
      <vt:lpstr>Arial Black</vt:lpstr>
      <vt:lpstr>Arial Narrow</vt:lpstr>
      <vt:lpstr>Book Antiqua</vt:lpstr>
      <vt:lpstr>Calibri</vt:lpstr>
      <vt:lpstr>Comic Sans MS</vt:lpstr>
      <vt:lpstr>Garamond</vt:lpstr>
      <vt:lpstr>Goudy Stout</vt:lpstr>
      <vt:lpstr>Lucida Sans</vt:lpstr>
      <vt:lpstr>Sitka Display Semibold</vt:lpstr>
      <vt:lpstr>Verdana</vt:lpstr>
      <vt:lpstr>Wingdings</vt:lpstr>
      <vt:lpstr>Wingdings 2</vt:lpstr>
      <vt:lpstr>Wingdings 3</vt:lpstr>
      <vt:lpstr>Default Design</vt:lpstr>
      <vt:lpstr>Beam</vt:lpstr>
      <vt:lpstr>Competition</vt:lpstr>
      <vt:lpstr>Digital Dots</vt:lpstr>
      <vt:lpstr>Clouds</vt:lpstr>
      <vt:lpstr>Satellite Dish</vt:lpstr>
      <vt:lpstr>Teamwork</vt:lpstr>
      <vt:lpstr>Mountain Top</vt:lpstr>
      <vt:lpstr>Glass Layers</vt:lpstr>
      <vt:lpstr>2_Apex</vt:lpstr>
      <vt:lpstr>PowerPoint Presentation</vt:lpstr>
      <vt:lpstr>A Sling, a Stone and a Sword      1 Samuel 17:1-51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hearing the Philistine’s words, Saul and all the Israelites were dismayed and terrified.</vt:lpstr>
      <vt:lpstr>Now David was the son of an Ephrathite named Jesse,  who was from Bethlehem in Judah. </vt:lpstr>
      <vt:lpstr>Jesse had eight sons, and in Saul’s time he was very old.</vt:lpstr>
      <vt:lpstr>Jesse’s three oldest sons had followed Saul to the war:    The firstborn was Eliab;      the second, Abinadab;      and the third,     Shammah.</vt:lpstr>
      <vt:lpstr>David was the youngest. The three oldest followed Saul, but David went back and forth from Saul to tend his father’s sheep at Bethlehem.</vt:lpstr>
      <vt:lpstr>For forty days the Philistine came forward every morning and evening and took his stand.</vt:lpstr>
      <vt:lpstr>Now Jesse said to his son David,  “Take this ephah (about 36 pounds) of roasted grain and these ten loaves of bread for your brothers and hurry to their camp.</vt:lpstr>
      <vt:lpstr>Take along these ten cheeses to the commander of their unit.  See how your brothers are and bring back some assurance from them.</vt:lpstr>
      <vt:lpstr>They are with Saul and all the men of Israel in the Valley of Elah,  fighting against the Philistines.”</vt:lpstr>
      <vt:lpstr>Early in the morning David left the flock in the care of a shepherd, loaded up and set out, as Jesse had directed. He reached the camp as the army was going out to its battle positions, shouting the war cry.</vt:lpstr>
      <vt:lpstr>Israel and the Philistines were drawing up their lines facing each other.</vt:lpstr>
      <vt:lpstr>David left his things with the keeper of supplies, ran to the battle lines and asked his brothers how they were.</vt:lpstr>
      <vt:lpstr>PowerPoint Presentation</vt:lpstr>
      <vt:lpstr>As he was talking with them,  Goliath, the Philistine champion from Gath, stepped out from his lines and shouted his usual defiance, and David heard it.</vt:lpstr>
      <vt:lpstr>Whenever the Israelites saw the man,  they all fled from him in great fear.  Now the Israelites had been saying,  “Do you see how this man keeps coming out?  He comes out to defy Israel.</vt:lpstr>
      <vt:lpstr>The king will give great wealth to the man who kills him.  He will also give him his daughter in marriage and will exempt his family from taxes in Israel.”</vt:lpstr>
      <vt:lpstr>David asked the men standing near him,</vt:lpstr>
      <vt:lpstr>They repeated to him what they had been saying and told him,</vt:lpstr>
      <vt:lpstr>When Eliab, David’s oldest brother,  heard him speaking with the men,  he burned with anger at him and asked,</vt:lpstr>
      <vt:lpstr>PowerPoint Presentation</vt:lpstr>
      <vt:lpstr>PowerPoint Presentation</vt:lpstr>
      <vt:lpstr>PowerPoint Presentation</vt:lpstr>
      <vt:lpstr>PowerPoint Presentation</vt:lpstr>
      <vt:lpstr>PowerPoint Presentation</vt:lpstr>
      <vt:lpstr>What David said was overheard and reported to Saul,  and Saul sent for him.</vt:lpstr>
      <vt:lpstr>PowerPoint Presentation</vt:lpstr>
      <vt:lpstr>Saul replied, “You are not able to go out against this Philistine and fight him;  you are only a young man,  and he has been a warrior from his youth.”</vt:lpstr>
      <vt:lpstr>But David said to Saul,  “Your servant has been keeping his father’s sheep. When a lion or a bear came and carried off a sheep from the flock,</vt:lpstr>
      <vt:lpstr>I went after it, struck it and rescued the sheep from its mouth.  When it turned on me,  I seized it by its hair, struck it and killed it.</vt:lpstr>
      <vt:lpstr>Your servant has killed both the lion and the bear;  this uncircumcised Philistine will be like one of them,  because he has defied  the armies of the living God.</vt:lpstr>
      <vt:lpstr>The Lord who rescued me from the paw of the lion and the paw of the bear will rescue me from the hand of this Philistine.”</vt:lpstr>
      <vt:lpstr>PowerPoint Presentation</vt:lpstr>
      <vt:lpstr>Then Saul dressed David in his own tunic. He put a coat of armor on him and a bronze helmet on his head.</vt:lpstr>
      <vt:lpstr>David fastened on his sword over the tunic and tried walking around, because he was not used to them. </vt:lpstr>
      <vt:lpstr>“I cannot go in these,”  he said to Saul, “because I am not used to them.”  So he took them off.  </vt:lpstr>
      <vt:lpstr>Then he took his staff in his hand,  chose five smooth stones from the stream,  put them in the pouch of his shepherd’s bag and,  with his sling in his hand, approached the Philistine.</vt:lpstr>
      <vt:lpstr>Meanwhile, the Philistine, with his shield bearer in front of him,  kept coming closer to David.</vt:lpstr>
      <vt:lpstr>He looked David over and saw that he was little more than a boy, glowing with health and handsome, and he despised him.  </vt:lpstr>
      <vt:lpstr>He said to David,  “Am I a dog, that you come at me with sticks?”  And the Philistine cursed David by his gods.</vt:lpstr>
      <vt:lpstr>“Come here,” he said, “and I’ll give your flesh to the birds and the wild animals!”</vt:lpstr>
      <vt:lpstr>David said to the Philistine,  “You come against me with sword and spear and javelin, but I come against you in the name of the Lord Almighty, the God of the armies of Israel, whom you have defied.</vt:lpstr>
      <vt:lpstr>This day the Lord will deliver you into my hands, and I’ll strike you down and cut off your head. </vt:lpstr>
      <vt:lpstr>This very day I will give the carcasses of the Philistine army to the birds and the wild animals,  and the whole world will know  that there is a God in Israel.</vt:lpstr>
      <vt:lpstr>All those gathered here will know that it is not by sword or spear that the Lord saves; </vt:lpstr>
      <vt:lpstr>for the battle is the Lord’s,  and he will give all of you  </vt:lpstr>
      <vt:lpstr>for the battle is the Lord’s,  and he will give all of you  into our hands.”</vt:lpstr>
      <vt:lpstr>As the Philistine moved  closer to attack him,  David ran quickly toward the  battle line to meet him.</vt:lpstr>
      <vt:lpstr>Reaching into his bag and taking out a stone,  he slung it and  struck the Philistine  on the forehead. </vt:lpstr>
      <vt:lpstr>The stone sank into his forehead,  and he fell facedown  on the ground.</vt:lpstr>
      <vt:lpstr>So David triumphed over the Philistine with a sling  and a stone;  without a sword in his hand  he struck down the Philistine and killed him.</vt:lpstr>
      <vt:lpstr>David ran and stood over him.  He took hold of the Philistine’s sword and drew it from the sheath.  After he killed him, he cut off his head with the sword.</vt:lpstr>
      <vt:lpstr>When the Philistines saw that their  hero was dead,  they turned and ran.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 11  1 Samuel 17:1-51  A Sling, a Stone and a Sword</dc:title>
  <dc:creator>Monique Wilkins</dc:creator>
  <cp:lastModifiedBy>Joyce Kramer</cp:lastModifiedBy>
  <cp:revision>47</cp:revision>
  <dcterms:created xsi:type="dcterms:W3CDTF">2010-08-08T00:01:28Z</dcterms:created>
  <dcterms:modified xsi:type="dcterms:W3CDTF">2022-11-09T15:25:24Z</dcterms:modified>
</cp:coreProperties>
</file>