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95" r:id="rId19"/>
    <p:sldId id="296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1/27/2023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1st &amp; 2nd Samuel</a:t>
            </a:r>
            <a:br>
              <a:rPr lang="en-US" sz="6000" b="1" dirty="0"/>
            </a:br>
            <a:r>
              <a:rPr lang="en-US" sz="6000" b="1" dirty="0"/>
              <a:t>Dig Site 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Uriah say when David asked him why he did not sleep at home? (11:10-11)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71" y="21336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ark and Israel and Judah are staying in tents.”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“My commander Joab and my lord’s men are camped in the open country”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“As surely as you live, I will not do such a thing!”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3901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Uriah say when David asked him why he did not sleep at home? (11:10-11)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71" y="21336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ark and Israel and Judah are staying in tents.”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“My commander Joab and my lord’s men are camped in the open country”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“As surely as you live, I will not do such a thing!”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2790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in the letter he sent with Uriah to Joab?  (11:15)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“Put Uriah out in front. ... Then withdraw from him so he will be struck down and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“Take Uriah out of the army and send him home.”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“Make Uriah commander of the army.”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“Send the whole army home.”</a:t>
            </a:r>
          </a:p>
        </p:txBody>
      </p:sp>
    </p:spTree>
    <p:extLst>
      <p:ext uri="{BB962C8B-B14F-4D97-AF65-F5344CB8AC3E}">
        <p14:creationId xmlns:p14="http://schemas.microsoft.com/office/powerpoint/2010/main" val="310042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in the letter he sent with Uriah to Joab?  (11:15)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“Put Uriah out in front. ... Then withdraw from him so he will be struck down and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“Take Uriah out of the army and send him home.”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“Make Uriah commander of the army.”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“Send the whole army home.”</a:t>
            </a:r>
          </a:p>
        </p:txBody>
      </p:sp>
    </p:spTree>
    <p:extLst>
      <p:ext uri="{BB962C8B-B14F-4D97-AF65-F5344CB8AC3E}">
        <p14:creationId xmlns:p14="http://schemas.microsoft.com/office/powerpoint/2010/main" val="2805835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Joab put Uriah in the battle?  (11:16)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Where the strongest defenders were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the back of the battle 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safest 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Right next to Joab himself</a:t>
            </a:r>
          </a:p>
        </p:txBody>
      </p:sp>
    </p:spTree>
    <p:extLst>
      <p:ext uri="{BB962C8B-B14F-4D97-AF65-F5344CB8AC3E}">
        <p14:creationId xmlns:p14="http://schemas.microsoft.com/office/powerpoint/2010/main" val="91273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Joab put Uriah in the battle?  (11:16)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Where the strongest defenders were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the back of the battle 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safest place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Right next to Joab himself</a:t>
            </a:r>
          </a:p>
        </p:txBody>
      </p:sp>
    </p:spTree>
    <p:extLst>
      <p:ext uri="{BB962C8B-B14F-4D97-AF65-F5344CB8AC3E}">
        <p14:creationId xmlns:p14="http://schemas.microsoft.com/office/powerpoint/2010/main" val="688701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Bathsheba do once the time of mourning for Uriah was over?  (11:27)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She moved into David’s house, married him, and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 moved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 told all Israel that she was pregnant.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46898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Bathsheba do once the time of mourning for Uriah was over?  (11:27)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She moved into David’s house, married him, and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 moved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She told all Israel that she was pregnant.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26106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530FE-6E64-1035-B0B0-8FD9D7B34D1C}"/>
              </a:ext>
            </a:extLst>
          </p:cNvPr>
          <p:cNvSpPr txBox="1"/>
          <p:nvPr/>
        </p:nvSpPr>
        <p:spPr>
          <a:xfrm>
            <a:off x="457200" y="4572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 the story Nathan told David, how did the poor man treat his ewe lamb? (12:3)</a:t>
            </a:r>
          </a:p>
          <a:p>
            <a:endParaRPr lang="en-US" sz="3600" dirty="0"/>
          </a:p>
          <a:p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‘“He raised it.’”</a:t>
            </a:r>
          </a:p>
          <a:p>
            <a:pPr marL="742950" indent="-742950">
              <a:buAutoNum type="arabicPeriod"/>
            </a:pPr>
            <a:r>
              <a:rPr lang="en-US" sz="3600" dirty="0"/>
              <a:t>‘“It grew up with his children.’”</a:t>
            </a:r>
          </a:p>
          <a:p>
            <a:pPr marL="742950" indent="-742950">
              <a:buAutoNum type="arabicPeriod"/>
            </a:pPr>
            <a:r>
              <a:rPr lang="en-US" sz="3600" dirty="0"/>
              <a:t>‘“It shared his food.’”</a:t>
            </a:r>
          </a:p>
          <a:p>
            <a:pPr marL="742950" indent="-742950">
              <a:buAutoNum type="arabicPeriod"/>
            </a:pPr>
            <a:r>
              <a:rPr lang="en-US" sz="3600" dirty="0"/>
              <a:t>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0537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530FE-6E64-1035-B0B0-8FD9D7B34D1C}"/>
              </a:ext>
            </a:extLst>
          </p:cNvPr>
          <p:cNvSpPr txBox="1"/>
          <p:nvPr/>
        </p:nvSpPr>
        <p:spPr>
          <a:xfrm>
            <a:off x="457200" y="4572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 the story Nathan told David, how did the poor man treat his ewe lamb? (12:3)</a:t>
            </a:r>
          </a:p>
          <a:p>
            <a:endParaRPr lang="en-US" sz="3600" dirty="0"/>
          </a:p>
          <a:p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‘“He raised it.’”</a:t>
            </a:r>
          </a:p>
          <a:p>
            <a:pPr marL="742950" indent="-742950">
              <a:buAutoNum type="arabicPeriod"/>
            </a:pPr>
            <a:r>
              <a:rPr lang="en-US" sz="3600" dirty="0"/>
              <a:t>‘“It grew up with his children.’”</a:t>
            </a:r>
          </a:p>
          <a:p>
            <a:pPr marL="742950" indent="-742950">
              <a:buAutoNum type="arabicPeriod"/>
            </a:pPr>
            <a:r>
              <a:rPr lang="en-US" sz="3600" dirty="0"/>
              <a:t>‘“It shared his food.’”</a:t>
            </a:r>
          </a:p>
          <a:p>
            <a:pPr marL="742950" indent="-742950"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7574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David remain while Joab and the army went to war?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Gilgal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Gibeah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Jerusalem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Hebron</a:t>
            </a:r>
          </a:p>
        </p:txBody>
      </p:sp>
    </p:spTree>
    <p:extLst>
      <p:ext uri="{BB962C8B-B14F-4D97-AF65-F5344CB8AC3E}">
        <p14:creationId xmlns:p14="http://schemas.microsoft.com/office/powerpoint/2010/main" val="192820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In the story Nathan told David, what did the rich man take from the poor man?  (12:4)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His ewe lamb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crops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house</a:t>
            </a:r>
          </a:p>
        </p:txBody>
      </p:sp>
    </p:spTree>
    <p:extLst>
      <p:ext uri="{BB962C8B-B14F-4D97-AF65-F5344CB8AC3E}">
        <p14:creationId xmlns:p14="http://schemas.microsoft.com/office/powerpoint/2010/main" val="4054396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In the story Nathan told David, what did the rich man take from the poor man?  (12:4)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His ewe lamb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children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crops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His house</a:t>
            </a:r>
          </a:p>
        </p:txBody>
      </p:sp>
    </p:spTree>
    <p:extLst>
      <p:ext uri="{BB962C8B-B14F-4D97-AF65-F5344CB8AC3E}">
        <p14:creationId xmlns:p14="http://schemas.microsoft.com/office/powerpoint/2010/main" val="3546862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when he heard the story from Nathan?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“Bring that man to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“Take another ewe lamb to the poor man.”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“As surely as the Lord lives, the man who did this must die!”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“Give the poor man 1,000 sheep.”</a:t>
            </a:r>
          </a:p>
        </p:txBody>
      </p:sp>
    </p:spTree>
    <p:extLst>
      <p:ext uri="{BB962C8B-B14F-4D97-AF65-F5344CB8AC3E}">
        <p14:creationId xmlns:p14="http://schemas.microsoft.com/office/powerpoint/2010/main" val="1829649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when he heard the story from Nathan?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“Bring that man to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“Take another ewe lamb to the poor man.”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“As surely as the Lord lives, the man who did this must die!”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“Give the poor man 1,000 sheep.”</a:t>
            </a:r>
          </a:p>
        </p:txBody>
      </p:sp>
    </p:spTree>
    <p:extLst>
      <p:ext uri="{BB962C8B-B14F-4D97-AF65-F5344CB8AC3E}">
        <p14:creationId xmlns:p14="http://schemas.microsoft.com/office/powerpoint/2010/main" val="13610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did Nathan compare the rich man to in the story?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3551718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did Nathan compare the rich man to in the story?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2608356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After Nathan told David a story, what message did Nathan give him from God?  (12:78)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“I anointed you king over Israel.”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saved you from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gave you food and clothing.”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41621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After Nathan told David a story, what message did Nathan give him from God?  (12:78)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“I anointed you king over Israel.”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saved you from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gave you food and clothing.”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14571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to Nathan after Nathan rebuked him?  (12:13)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“Why are you rebuking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have done nothing wrong.”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have sinned against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“Leave me alone.”</a:t>
            </a:r>
          </a:p>
        </p:txBody>
      </p:sp>
    </p:spTree>
    <p:extLst>
      <p:ext uri="{BB962C8B-B14F-4D97-AF65-F5344CB8AC3E}">
        <p14:creationId xmlns:p14="http://schemas.microsoft.com/office/powerpoint/2010/main" val="4099087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say to Nathan after Nathan rebuked him?  (12:13)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“Why are you rebuking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 have done nothing wrong.”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“I have sinned against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“Leave me alone.”</a:t>
            </a:r>
          </a:p>
        </p:txBody>
      </p:sp>
    </p:spTree>
    <p:extLst>
      <p:ext uri="{BB962C8B-B14F-4D97-AF65-F5344CB8AC3E}">
        <p14:creationId xmlns:p14="http://schemas.microsoft.com/office/powerpoint/2010/main" val="348969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David remain while Joab and the army went to war?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Gilgal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Gibeah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Jerusalem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Hebron</a:t>
            </a:r>
          </a:p>
        </p:txBody>
      </p:sp>
    </p:spTree>
    <p:extLst>
      <p:ext uri="{BB962C8B-B14F-4D97-AF65-F5344CB8AC3E}">
        <p14:creationId xmlns:p14="http://schemas.microsoft.com/office/powerpoint/2010/main" val="2695571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Nathan say to David after David confessed his sin?  (12:13-14)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Lord has taken away your sin.”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“You are not going to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 son born to you will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43084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Nathan say to David after David confessed his sin?  (12:13-14)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Lord has taken away your sin.”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“You are not going to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“The son born to you will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62258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his son became ill?  (12:15-16)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“pleaded with God for the child” and fasted.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worshiped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slept all day and night.”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told Bathsheba to pray.”</a:t>
            </a:r>
          </a:p>
        </p:txBody>
      </p:sp>
    </p:spTree>
    <p:extLst>
      <p:ext uri="{BB962C8B-B14F-4D97-AF65-F5344CB8AC3E}">
        <p14:creationId xmlns:p14="http://schemas.microsoft.com/office/powerpoint/2010/main" val="2112927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his son became ill?  (12:15-16)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He “pleaded with God for the child” and fasted.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worshiped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slept all day and night.”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told Bathsheba to pray.”</a:t>
            </a:r>
          </a:p>
        </p:txBody>
      </p:sp>
    </p:spTree>
    <p:extLst>
      <p:ext uri="{BB962C8B-B14F-4D97-AF65-F5344CB8AC3E}">
        <p14:creationId xmlns:p14="http://schemas.microsoft.com/office/powerpoint/2010/main" val="42820797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when he learned his son had died?  (12:20)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“He had a feast and celebrated his son’s life.”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went into the house of the Lord and worshiped.”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“built a statue in his son’s memory.”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slept every night on the ground” and wept.</a:t>
            </a:r>
          </a:p>
        </p:txBody>
      </p:sp>
    </p:spTree>
    <p:extLst>
      <p:ext uri="{BB962C8B-B14F-4D97-AF65-F5344CB8AC3E}">
        <p14:creationId xmlns:p14="http://schemas.microsoft.com/office/powerpoint/2010/main" val="2961219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when he learned his son had died?  (12:20)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“He had a feast and celebrated his son’s life.”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“He went into the house of the Lord and worshiped.”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“built a statue in his son’s memory.”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slept every night on the ground” and wept.</a:t>
            </a:r>
          </a:p>
        </p:txBody>
      </p:sp>
    </p:spTree>
    <p:extLst>
      <p:ext uri="{BB962C8B-B14F-4D97-AF65-F5344CB8AC3E}">
        <p14:creationId xmlns:p14="http://schemas.microsoft.com/office/powerpoint/2010/main" val="715169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and Bathsheba name their second son?  (12:24)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Solomon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 Jr.</a:t>
            </a:r>
          </a:p>
        </p:txBody>
      </p:sp>
    </p:spTree>
    <p:extLst>
      <p:ext uri="{BB962C8B-B14F-4D97-AF65-F5344CB8AC3E}">
        <p14:creationId xmlns:p14="http://schemas.microsoft.com/office/powerpoint/2010/main" val="853298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and Bathsheba name their second son?  (12:24)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Saul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Solomon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Jonathan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 Jr.</a:t>
            </a:r>
          </a:p>
        </p:txBody>
      </p:sp>
    </p:spTree>
    <p:extLst>
      <p:ext uri="{BB962C8B-B14F-4D97-AF65-F5344CB8AC3E}">
        <p14:creationId xmlns:p14="http://schemas.microsoft.com/office/powerpoint/2010/main" val="21421398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God tell Nathan to name David and Bathsheba’s second son Jedidiah?  (12:25)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“Because he didn’t like the name Solomon”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“Because he knew the child would be king?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“Because the Lord loved him”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“Because his father’s name was Jedidiah”</a:t>
            </a:r>
          </a:p>
        </p:txBody>
      </p:sp>
    </p:spTree>
    <p:extLst>
      <p:ext uri="{BB962C8B-B14F-4D97-AF65-F5344CB8AC3E}">
        <p14:creationId xmlns:p14="http://schemas.microsoft.com/office/powerpoint/2010/main" val="3612525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God tell Nathan to name David and Bathsheba’s second son Jedidiah?  (12:25)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“Because he didn’t like the name Solomon”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“Because he knew the child would be king?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“Because the Lord loved him”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“Because his father’s name was Jedidiah”</a:t>
            </a:r>
          </a:p>
        </p:txBody>
      </p:sp>
    </p:spTree>
    <p:extLst>
      <p:ext uri="{BB962C8B-B14F-4D97-AF65-F5344CB8AC3E}">
        <p14:creationId xmlns:p14="http://schemas.microsoft.com/office/powerpoint/2010/main" val="252414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woman did David send for while he was in Jerusalem and his army was off to war?  (11:3)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Bathsheba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Michal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Abigail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Ruth</a:t>
            </a:r>
          </a:p>
        </p:txBody>
      </p:sp>
    </p:spTree>
    <p:extLst>
      <p:ext uri="{BB962C8B-B14F-4D97-AF65-F5344CB8AC3E}">
        <p14:creationId xmlns:p14="http://schemas.microsoft.com/office/powerpoint/2010/main" val="264389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woman did David send for while he was in Jerusalem and his army was off to war?  (11:3)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Bathsheba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Michal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Abigail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Ruth</a:t>
            </a:r>
          </a:p>
        </p:txBody>
      </p:sp>
    </p:spTree>
    <p:extLst>
      <p:ext uri="{BB962C8B-B14F-4D97-AF65-F5344CB8AC3E}">
        <p14:creationId xmlns:p14="http://schemas.microsoft.com/office/powerpoint/2010/main" val="274582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ask Uriah about when he was sent back from war?  (11:7)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Joab and the soldiers were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Bathsheba was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many battles he had fought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his business was going with him away</a:t>
            </a:r>
          </a:p>
        </p:txBody>
      </p:sp>
    </p:spTree>
    <p:extLst>
      <p:ext uri="{BB962C8B-B14F-4D97-AF65-F5344CB8AC3E}">
        <p14:creationId xmlns:p14="http://schemas.microsoft.com/office/powerpoint/2010/main" val="24129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ask Uriah about when he was sent back from war?  (11:7)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How Joab and the soldiers were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Bathsheba was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many battles he had fought 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his business was going with him away</a:t>
            </a:r>
          </a:p>
        </p:txBody>
      </p:sp>
    </p:spTree>
    <p:extLst>
      <p:ext uri="{BB962C8B-B14F-4D97-AF65-F5344CB8AC3E}">
        <p14:creationId xmlns:p14="http://schemas.microsoft.com/office/powerpoint/2010/main" val="207207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Uriah sleep the first night he came back from war?  (11:9)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“At the entrance to his house”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“At the entrance to the palace”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“In his house”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“In a tent in the city”</a:t>
            </a:r>
          </a:p>
        </p:txBody>
      </p:sp>
    </p:spTree>
    <p:extLst>
      <p:ext uri="{BB962C8B-B14F-4D97-AF65-F5344CB8AC3E}">
        <p14:creationId xmlns:p14="http://schemas.microsoft.com/office/powerpoint/2010/main" val="42616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Where did Uriah sleep the first night he came back from war?  (11:9)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“At the entrance to his house”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“At the entrance to the palace”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“In his house”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“In a tent in the city”</a:t>
            </a:r>
          </a:p>
        </p:txBody>
      </p:sp>
    </p:spTree>
    <p:extLst>
      <p:ext uri="{BB962C8B-B14F-4D97-AF65-F5344CB8AC3E}">
        <p14:creationId xmlns:p14="http://schemas.microsoft.com/office/powerpoint/2010/main" val="23021964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1613</Words>
  <Application>Microsoft Office PowerPoint</Application>
  <PresentationFormat>On-screen Show (4:3)</PresentationFormat>
  <Paragraphs>196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&amp; 2nd Samuel Dig Site 20</vt:lpstr>
      <vt:lpstr>Where did David remain while Joab and the army went to war?  (11:1)</vt:lpstr>
      <vt:lpstr>Where did David remain while Joab and the army went to war?  (11:1)</vt:lpstr>
      <vt:lpstr>What woman did David send for while he was in Jerusalem and his army was off to war?  (11:3)</vt:lpstr>
      <vt:lpstr>What woman did David send for while he was in Jerusalem and his army was off to war?  (11:3)</vt:lpstr>
      <vt:lpstr>What did David ask Uriah about when he was sent back from war?  (11:7)</vt:lpstr>
      <vt:lpstr>What did David ask Uriah about when he was sent back from war?  (11:7)</vt:lpstr>
      <vt:lpstr>Where did Uriah sleep the first night he came back from war?  (11:9)</vt:lpstr>
      <vt:lpstr>Where did Uriah sleep the first night he came back from war?  (11:9)</vt:lpstr>
      <vt:lpstr>What did Uriah say when David asked him why he did not sleep at home? (11:10-11)</vt:lpstr>
      <vt:lpstr>What did Uriah say when David asked him why he did not sleep at home? (11:10-11)</vt:lpstr>
      <vt:lpstr>What did David say in the letter he sent with Uriah to Joab?  (11:15)</vt:lpstr>
      <vt:lpstr>What did David say in the letter he sent with Uriah to Joab?  (11:15)</vt:lpstr>
      <vt:lpstr>Where did Joab put Uriah in the battle?  (11:16)</vt:lpstr>
      <vt:lpstr>Where did Joab put Uriah in the battle?  (11:16)</vt:lpstr>
      <vt:lpstr>What did Bathsheba do once the time of mourning for Uriah was over?  (11:27)</vt:lpstr>
      <vt:lpstr>What did Bathsheba do once the time of mourning for Uriah was over?  (11:27)</vt:lpstr>
      <vt:lpstr>PowerPoint Presentation</vt:lpstr>
      <vt:lpstr>PowerPoint Presentation</vt:lpstr>
      <vt:lpstr>In the story Nathan told David, what did the rich man take from the poor man?  (12:4)</vt:lpstr>
      <vt:lpstr>In the story Nathan told David, what did the rich man take from the poor man?  (12:4)</vt:lpstr>
      <vt:lpstr>What did David say when he heard the story from Nathan?  (12:5)</vt:lpstr>
      <vt:lpstr>What did David say when he heard the story from Nathan?  (12:5)</vt:lpstr>
      <vt:lpstr>Who did Nathan compare the rich man to in the story? (12:7)</vt:lpstr>
      <vt:lpstr>Who did Nathan compare the rich man to in the story? (12:7)</vt:lpstr>
      <vt:lpstr>After Nathan told David a story, what message did Nathan give him from God?  (12:78)</vt:lpstr>
      <vt:lpstr>After Nathan told David a story, what message did Nathan give him from God?  (12:78)</vt:lpstr>
      <vt:lpstr>What did David say to Nathan after Nathan rebuked him?  (12:13)</vt:lpstr>
      <vt:lpstr>What did David say to Nathan after Nathan rebuked him?  (12:13)</vt:lpstr>
      <vt:lpstr>What did Nathan say to David after David confessed his sin?  (12:13-14)</vt:lpstr>
      <vt:lpstr>What did Nathan say to David after David confessed his sin?  (12:13-14)</vt:lpstr>
      <vt:lpstr>What did David do after his son became ill?  (12:15-16)</vt:lpstr>
      <vt:lpstr>What did David do after his son became ill?  (12:15-16)</vt:lpstr>
      <vt:lpstr>What did David do when he learned his son had died?  (12:20)</vt:lpstr>
      <vt:lpstr>What did David do when he learned his son had died?  (12:20)</vt:lpstr>
      <vt:lpstr>What did David and Bathsheba name their second son?  (12:24)</vt:lpstr>
      <vt:lpstr>What did David and Bathsheba name their second son?  (12:24)</vt:lpstr>
      <vt:lpstr>Why did God tell Nathan to name David and Bathsheba’s second son Jedidiah?  (12:25)</vt:lpstr>
      <vt:lpstr>Why did God tell Nathan to name David and Bathsheba’s second son Jedidiah?  (12:25)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 L</cp:lastModifiedBy>
  <cp:revision>8</cp:revision>
  <dcterms:created xsi:type="dcterms:W3CDTF">2016-04-21T15:09:06Z</dcterms:created>
  <dcterms:modified xsi:type="dcterms:W3CDTF">2023-01-27T20:07:25Z</dcterms:modified>
</cp:coreProperties>
</file>