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96" r:id="rId4"/>
    <p:sldId id="260" r:id="rId5"/>
    <p:sldId id="261" r:id="rId6"/>
    <p:sldId id="262" r:id="rId7"/>
    <p:sldId id="263" r:id="rId8"/>
    <p:sldId id="264" r:id="rId9"/>
    <p:sldId id="297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5930A-1FB3-4049-BE0A-C3E41B1C8410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7DBA8-EF59-4F00-9C41-36A16A457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6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had done for David?  (7:8-9)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had been with David wherever he went.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took David from the pasture and made him ruler over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had cut off all David’s enemies.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42509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had done for David?  (7:8-9)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had been with David wherever he went.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took David from the pasture and made him ruler over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had cut off all David’s enemies.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6697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Lord say He would do with David’s name?  (7:9)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Name all the kings after him 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it “be distasteful in the mouths of David’s enemies.”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it “great, like the names of the greatest men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03516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Lord say He would do with David’s name?  (7:9)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Name all the kings after him 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it “be distasteful in the mouths of David’s enemies.”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Make it “great, like the names of the greatest men on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28745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Lord say He would provide for His people?  (7:10)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Food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home of their own where they would no longer be disturbed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Wealth and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2508527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the Lord say He would provide for His people?  (7:10)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Food and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 home of their own where they would no longer be disturbed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Wealth and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Land</a:t>
            </a:r>
          </a:p>
        </p:txBody>
      </p:sp>
    </p:spTree>
    <p:extLst>
      <p:ext uri="{BB962C8B-B14F-4D97-AF65-F5344CB8AC3E}">
        <p14:creationId xmlns:p14="http://schemas.microsoft.com/office/powerpoint/2010/main" val="4099044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did the Lord say would no longer oppress the Israelites?  (7:10)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Saul’s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kings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children</a:t>
            </a:r>
          </a:p>
        </p:txBody>
      </p:sp>
    </p:spTree>
    <p:extLst>
      <p:ext uri="{BB962C8B-B14F-4D97-AF65-F5344CB8AC3E}">
        <p14:creationId xmlns:p14="http://schemas.microsoft.com/office/powerpoint/2010/main" val="3162175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did the Lord say would no longer oppress the Israelites?  (7:10)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Saul’s 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kings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Wicked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children</a:t>
            </a:r>
          </a:p>
        </p:txBody>
      </p:sp>
    </p:spTree>
    <p:extLst>
      <p:ext uri="{BB962C8B-B14F-4D97-AF65-F5344CB8AC3E}">
        <p14:creationId xmlns:p14="http://schemas.microsoft.com/office/powerpoint/2010/main" val="400470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did the Lord say He would raise up to follow David?  (7:11-12)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David’s offspring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Saul’s grandson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nephew</a:t>
            </a:r>
          </a:p>
        </p:txBody>
      </p:sp>
    </p:spTree>
    <p:extLst>
      <p:ext uri="{BB962C8B-B14F-4D97-AF65-F5344CB8AC3E}">
        <p14:creationId xmlns:p14="http://schemas.microsoft.com/office/powerpoint/2010/main" val="4045079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did the Lord say He would raise up to follow David?  (7:11-12)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David’s offspring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Saul’s grandson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Jonathan’s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nephew</a:t>
            </a:r>
          </a:p>
        </p:txBody>
      </p:sp>
    </p:spTree>
    <p:extLst>
      <p:ext uri="{BB962C8B-B14F-4D97-AF65-F5344CB8AC3E}">
        <p14:creationId xmlns:p14="http://schemas.microsoft.com/office/powerpoint/2010/main" val="371202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had the Lord given David before David spoke to Nathan about the ark of God? (7:1)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“A tent to dwell 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“Rest from all his enemies”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 Temple”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“Sons and daughters”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6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Lord say He would do when David’s offspring did wrong?  (7:14)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Lord would remove His love from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Lord would punish him with a rod used by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Lord would tell him to stop being 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73893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17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Lord say He would do when David’s offspring did wrong?  (7:14)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Lord would remove His love from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 Lord would punish him with a rod used by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Lord would tell him to stop being 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05774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Lord say would never be taken from David’s offspring?  (7:15)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Lord’s love</a:t>
            </a:r>
          </a:p>
        </p:txBody>
      </p:sp>
    </p:spTree>
    <p:extLst>
      <p:ext uri="{BB962C8B-B14F-4D97-AF65-F5344CB8AC3E}">
        <p14:creationId xmlns:p14="http://schemas.microsoft.com/office/powerpoint/2010/main" val="1394585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the Lord say would never be taken from David’s offspring?  (7:15)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Children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 Lord’s love</a:t>
            </a:r>
          </a:p>
        </p:txBody>
      </p:sp>
    </p:spTree>
    <p:extLst>
      <p:ext uri="{BB962C8B-B14F-4D97-AF65-F5344CB8AC3E}">
        <p14:creationId xmlns:p14="http://schemas.microsoft.com/office/powerpoint/2010/main" val="1005158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did the Lord say would endure forever before Him?  (7:16)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David’s house and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Tabernacle</a:t>
            </a:r>
          </a:p>
        </p:txBody>
      </p:sp>
    </p:spTree>
    <p:extLst>
      <p:ext uri="{BB962C8B-B14F-4D97-AF65-F5344CB8AC3E}">
        <p14:creationId xmlns:p14="http://schemas.microsoft.com/office/powerpoint/2010/main" val="1313535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did the Lord say would endure forever before Him?  (7:16)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David’s house and kingdom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Temple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Tabernacle</a:t>
            </a:r>
          </a:p>
        </p:txBody>
      </p:sp>
    </p:spTree>
    <p:extLst>
      <p:ext uri="{BB962C8B-B14F-4D97-AF65-F5344CB8AC3E}">
        <p14:creationId xmlns:p14="http://schemas.microsoft.com/office/powerpoint/2010/main" val="3257541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After the Lord spoke to Nathan, what did Nathan tell David?  (7:17-18)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Only some parts of what God said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the words of the entire revelation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God did not speak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God wanted David to build a Temple</a:t>
            </a:r>
          </a:p>
        </p:txBody>
      </p:sp>
    </p:spTree>
    <p:extLst>
      <p:ext uri="{BB962C8B-B14F-4D97-AF65-F5344CB8AC3E}">
        <p14:creationId xmlns:p14="http://schemas.microsoft.com/office/powerpoint/2010/main" val="2584858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After the Lord spoke to Nathan, what did Nathan tell David?  (7:17-18)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Only some parts of what God said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the words of the entire revelation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God did not speak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That God wanted David to build a Temple</a:t>
            </a:r>
          </a:p>
        </p:txBody>
      </p:sp>
    </p:spTree>
    <p:extLst>
      <p:ext uri="{BB962C8B-B14F-4D97-AF65-F5344CB8AC3E}">
        <p14:creationId xmlns:p14="http://schemas.microsoft.com/office/powerpoint/2010/main" val="1144890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King David do when Nathan told him the word of the Lord? 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“went in and sat before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“left the palace and went to the pasture.”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“fled to Philistia.”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“started to build a Temple.”</a:t>
            </a:r>
          </a:p>
        </p:txBody>
      </p:sp>
    </p:spTree>
    <p:extLst>
      <p:ext uri="{BB962C8B-B14F-4D97-AF65-F5344CB8AC3E}">
        <p14:creationId xmlns:p14="http://schemas.microsoft.com/office/powerpoint/2010/main" val="3727018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King David do when Nathan told him the word of the Lord? 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He “went in and sat before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“left the palace and went to the pasture.”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“fled to Philistia.”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“started to build a Temple.”</a:t>
            </a:r>
          </a:p>
        </p:txBody>
      </p:sp>
    </p:spTree>
    <p:extLst>
      <p:ext uri="{BB962C8B-B14F-4D97-AF65-F5344CB8AC3E}">
        <p14:creationId xmlns:p14="http://schemas.microsoft.com/office/powerpoint/2010/main" val="255773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had the Lord given David before David spoke to Nathan about the ark of God? (7:1)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“A tent to dwell in”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“Rest from all his enemies”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 Temple”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“Sons and daughters”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87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David ask the Lord after Nathan told him the word of the Lord?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“Lord, why won’t you let me build a temple for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“Lord, how long will I be king?”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“Why did you speak to Nathan and not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“Who am I, Sovereign Lord, and what is my family, that you have brought me this far?”</a:t>
            </a:r>
          </a:p>
        </p:txBody>
      </p:sp>
    </p:spTree>
    <p:extLst>
      <p:ext uri="{BB962C8B-B14F-4D97-AF65-F5344CB8AC3E}">
        <p14:creationId xmlns:p14="http://schemas.microsoft.com/office/powerpoint/2010/main" val="19555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David ask the Lord after Nathan told him the word of the Lord? (7:18)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“Lord, why won’t you let me build a temple for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“Lord, how long will I be king?”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“Why did you speak to Nathan and not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“Who am I, Sovereign Lord, and what is my family, that you have brought me this far?”</a:t>
            </a:r>
          </a:p>
        </p:txBody>
      </p:sp>
    </p:spTree>
    <p:extLst>
      <p:ext uri="{BB962C8B-B14F-4D97-AF65-F5344CB8AC3E}">
        <p14:creationId xmlns:p14="http://schemas.microsoft.com/office/powerpoint/2010/main" val="1272226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David describe God’s greatness?  (7:22)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“How great you are, Sovereign Lord!”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“There is no one like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“There is no God but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3877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David describe God’s greatness?  (7:22)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“How great you are, Sovereign Lord!”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“There is no one like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“There is no God but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5627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David say God had done for Israel?  (7:23-24)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redeemed it as a people for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established Israel as God’s own people forever.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drove out nations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980726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David say God had done for Israel?  (7:23-24)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redeemed it as a people for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established Israel as God’s own people forever.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drove out nations for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2518521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David ask the Lord to keep?  (7:25)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Israel’s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Israel’s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ark of the covenant</a:t>
            </a:r>
          </a:p>
        </p:txBody>
      </p:sp>
    </p:spTree>
    <p:extLst>
      <p:ext uri="{BB962C8B-B14F-4D97-AF65-F5344CB8AC3E}">
        <p14:creationId xmlns:p14="http://schemas.microsoft.com/office/powerpoint/2010/main" val="2012215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did David ask the Lord to keep?  (7:25)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Israel’s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His promise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Israel’s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ark of the covenant</a:t>
            </a:r>
          </a:p>
        </p:txBody>
      </p:sp>
    </p:spTree>
    <p:extLst>
      <p:ext uri="{BB962C8B-B14F-4D97-AF65-F5344CB8AC3E}">
        <p14:creationId xmlns:p14="http://schemas.microsoft.com/office/powerpoint/2010/main" val="24538684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word did David use to describe the covenant of the Lord?  (7:27-29)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Trustworthy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Honorable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Worthy</a:t>
            </a:r>
          </a:p>
        </p:txBody>
      </p:sp>
    </p:spTree>
    <p:extLst>
      <p:ext uri="{BB962C8B-B14F-4D97-AF65-F5344CB8AC3E}">
        <p14:creationId xmlns:p14="http://schemas.microsoft.com/office/powerpoint/2010/main" val="4077331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What word did David use to describe the covenant of the Lord?  (7:27-29)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Trustworthy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Beautiful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Honorable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Worthy</a:t>
            </a:r>
          </a:p>
        </p:txBody>
      </p:sp>
    </p:spTree>
    <p:extLst>
      <p:ext uri="{BB962C8B-B14F-4D97-AF65-F5344CB8AC3E}">
        <p14:creationId xmlns:p14="http://schemas.microsoft.com/office/powerpoint/2010/main" val="339014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to Nathan about the ark of God? (7:2)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ark of God has been taken by the Philistines.”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am living in a tent while the ark of God is in the Temple.”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“Here  I am, living in a house of cedar, while the ark of God remains in a tent.”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“Where should I move the ark of God?”</a:t>
            </a:r>
          </a:p>
        </p:txBody>
      </p:sp>
    </p:spTree>
    <p:extLst>
      <p:ext uri="{BB962C8B-B14F-4D97-AF65-F5344CB8AC3E}">
        <p14:creationId xmlns:p14="http://schemas.microsoft.com/office/powerpoint/2010/main" val="260852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to Nathan about the ark of God? (7:2)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 ark of God has been taken by the Philistines.”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am living in a tent while the ark of God is in the Temple.”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“Here  I am, living in a house of cedar, while the ark of God remains in a tent.”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“Where should I move the ark of God?”</a:t>
            </a:r>
          </a:p>
        </p:txBody>
      </p:sp>
    </p:spTree>
    <p:extLst>
      <p:ext uri="{BB962C8B-B14F-4D97-AF65-F5344CB8AC3E}">
        <p14:creationId xmlns:p14="http://schemas.microsoft.com/office/powerpoint/2010/main" val="217831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/>
              <a:t>When David first talked to Nathan about the ark of God, what did Nathan tell David?  (7:3)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do what he had in mind.  The Lord was with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not worry about the ark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move the ark to the house of </a:t>
            </a:r>
            <a:r>
              <a:rPr lang="en-US" dirty="0" err="1"/>
              <a:t>Abinadab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honor the ark</a:t>
            </a:r>
          </a:p>
        </p:txBody>
      </p:sp>
    </p:spTree>
    <p:extLst>
      <p:ext uri="{BB962C8B-B14F-4D97-AF65-F5344CB8AC3E}">
        <p14:creationId xmlns:p14="http://schemas.microsoft.com/office/powerpoint/2010/main" val="28877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/>
              <a:t>When David first talked to Nathan about the ark of God, what did Nathan tell David?  (7:3)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To do what he had in mind.  The Lord was with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not worry about the ark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move the ark to the house of </a:t>
            </a:r>
            <a:r>
              <a:rPr lang="en-US" dirty="0" err="1"/>
              <a:t>Abinadab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honor the ark</a:t>
            </a:r>
          </a:p>
        </p:txBody>
      </p:sp>
    </p:spTree>
    <p:extLst>
      <p:ext uri="{BB962C8B-B14F-4D97-AF65-F5344CB8AC3E}">
        <p14:creationId xmlns:p14="http://schemas.microsoft.com/office/powerpoint/2010/main" val="365568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/>
              <a:t>Where did the Lord say He had dwelt from the day He brought the Israelites out of Egypt?  (7:5-6)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the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a tent</a:t>
            </a:r>
          </a:p>
        </p:txBody>
      </p:sp>
    </p:spTree>
    <p:extLst>
      <p:ext uri="{BB962C8B-B14F-4D97-AF65-F5344CB8AC3E}">
        <p14:creationId xmlns:p14="http://schemas.microsoft.com/office/powerpoint/2010/main" val="310822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400" dirty="0"/>
              <a:t>Where did the Lord say He had dwelt from the day He brought the Israelites out of Egypt?  (7:5-6)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the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a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In a tent</a:t>
            </a:r>
          </a:p>
        </p:txBody>
      </p:sp>
    </p:spTree>
    <p:extLst>
      <p:ext uri="{BB962C8B-B14F-4D97-AF65-F5344CB8AC3E}">
        <p14:creationId xmlns:p14="http://schemas.microsoft.com/office/powerpoint/2010/main" val="19638839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1585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1st &amp; 2nd Samuel Dig Site 18</vt:lpstr>
      <vt:lpstr>What had the Lord given David before David spoke to Nathan about the ark of God? (7:1)</vt:lpstr>
      <vt:lpstr>What had the Lord given David before David spoke to Nathan about the ark of God? (7:1)</vt:lpstr>
      <vt:lpstr>What did David say to Nathan about the ark of God? (7:2)</vt:lpstr>
      <vt:lpstr>What did David say to Nathan about the ark of God? (7:2)</vt:lpstr>
      <vt:lpstr>When David first talked to Nathan about the ark of God, what did Nathan tell David?  (7:3)</vt:lpstr>
      <vt:lpstr>When David first talked to Nathan about the ark of God, what did Nathan tell David?  (7:3)</vt:lpstr>
      <vt:lpstr>Where did the Lord say He had dwelt from the day He brought the Israelites out of Egypt?  (7:5-6)</vt:lpstr>
      <vt:lpstr>Where did the Lord say He had dwelt from the day He brought the Israelites out of Egypt?  (7:5-6)</vt:lpstr>
      <vt:lpstr>What did the Lord say He had done for David?  (7:8-9)</vt:lpstr>
      <vt:lpstr>What did the Lord say He had done for David?  (7:8-9)</vt:lpstr>
      <vt:lpstr>What did the Lord say He would do with David’s name?  (7:9)</vt:lpstr>
      <vt:lpstr>What did the Lord say He would do with David’s name?  (7:9)</vt:lpstr>
      <vt:lpstr>What did the Lord say He would provide for His people?  (7:10)</vt:lpstr>
      <vt:lpstr>What did the Lord say He would provide for His people?  (7:10)</vt:lpstr>
      <vt:lpstr>Who did the Lord say would no longer oppress the Israelites?  (7:10)</vt:lpstr>
      <vt:lpstr>Who did the Lord say would no longer oppress the Israelites?  (7:10)</vt:lpstr>
      <vt:lpstr>Who did the Lord say He would raise up to follow David?  (7:11-12)</vt:lpstr>
      <vt:lpstr>Who did the Lord say He would raise up to follow David?  (7:11-12)</vt:lpstr>
      <vt:lpstr>What did the Lord say He would do when David’s offspring did wrong?  (7:14)</vt:lpstr>
      <vt:lpstr>What did the Lord say He would do when David’s offspring did wrong?  (7:14)</vt:lpstr>
      <vt:lpstr>What did the Lord say would never be taken from David’s offspring?  (7:15)</vt:lpstr>
      <vt:lpstr>What did the Lord say would never be taken from David’s offspring?  (7:15)</vt:lpstr>
      <vt:lpstr>What did the Lord say would endure forever before Him?  (7:16)</vt:lpstr>
      <vt:lpstr>What did the Lord say would endure forever before Him?  (7:16)</vt:lpstr>
      <vt:lpstr>After the Lord spoke to Nathan, what did Nathan tell David?  (7:17-18)</vt:lpstr>
      <vt:lpstr>After the Lord spoke to Nathan, what did Nathan tell David?  (7:17-18)</vt:lpstr>
      <vt:lpstr>What did King David do when Nathan told him the word of the Lord?  (7:18)</vt:lpstr>
      <vt:lpstr>What did King David do when Nathan told him the word of the Lord?  (7:18)</vt:lpstr>
      <vt:lpstr>What did David ask the Lord after Nathan told him the word of the Lord? (7:18)</vt:lpstr>
      <vt:lpstr>What did David ask the Lord after Nathan told him the word of the Lord? (7:18)</vt:lpstr>
      <vt:lpstr>How did David describe God’s greatness?  (7:22)</vt:lpstr>
      <vt:lpstr>How did David describe God’s greatness?  (7:22)</vt:lpstr>
      <vt:lpstr>What did David say God had done for Israel?  (7:23-24)</vt:lpstr>
      <vt:lpstr>What did David say God had done for Israel?  (7:23-24)</vt:lpstr>
      <vt:lpstr>What did David ask the Lord to keep?  (7:25)</vt:lpstr>
      <vt:lpstr>What did David ask the Lord to keep?  (7:25)</vt:lpstr>
      <vt:lpstr>What word did David use to describe the covenant of the Lord?  (7:27-29)</vt:lpstr>
      <vt:lpstr>What word did David use to describe the covenant of the Lord?  (7:27-29)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9</cp:revision>
  <dcterms:created xsi:type="dcterms:W3CDTF">2016-04-21T15:09:06Z</dcterms:created>
  <dcterms:modified xsi:type="dcterms:W3CDTF">2023-01-18T19:40:12Z</dcterms:modified>
</cp:coreProperties>
</file>