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1/18/2023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1st &amp; 2nd Samuel</a:t>
            </a:r>
            <a:br>
              <a:rPr lang="en-US" sz="6000" b="1" dirty="0"/>
            </a:br>
            <a:r>
              <a:rPr lang="en-US" sz="6000" b="1" dirty="0"/>
              <a:t>Dig Site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How did the Lord answer David the first time David asked if he should attack the Philistines?  (5:19)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“Do not go out right now.”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“Attack the Philistines tomorrow morning.”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“Wait one week and then ambush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“Go for I will surely deliver the Philistines into your hands.”</a:t>
            </a:r>
          </a:p>
        </p:txBody>
      </p:sp>
    </p:spTree>
    <p:extLst>
      <p:ext uri="{BB962C8B-B14F-4D97-AF65-F5344CB8AC3E}">
        <p14:creationId xmlns:p14="http://schemas.microsoft.com/office/powerpoint/2010/main" val="2422343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How did the Lord answer David the first time David asked if he should attack the Philistines?  (5:19)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“Do not go out right now.”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“Attack the Philistines tomorrow morning.”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“Wait one week and then ambush the Philistines.”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“Go for I will surely deliver the Philistines into your hands.”</a:t>
            </a:r>
          </a:p>
        </p:txBody>
      </p:sp>
    </p:spTree>
    <p:extLst>
      <p:ext uri="{BB962C8B-B14F-4D97-AF65-F5344CB8AC3E}">
        <p14:creationId xmlns:p14="http://schemas.microsoft.com/office/powerpoint/2010/main" val="334732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bring together 30,000 men from Israel and go to </a:t>
            </a:r>
            <a:r>
              <a:rPr lang="en-US" sz="3600" dirty="0" err="1"/>
              <a:t>Baalah</a:t>
            </a:r>
            <a:r>
              <a:rPr lang="en-US" sz="3600" dirty="0"/>
              <a:t>?  (6:1-2)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fight the Philistines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take the ark to Mount Sinai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bring up 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help build a temple</a:t>
            </a:r>
          </a:p>
        </p:txBody>
      </p:sp>
    </p:spTree>
    <p:extLst>
      <p:ext uri="{BB962C8B-B14F-4D97-AF65-F5344CB8AC3E}">
        <p14:creationId xmlns:p14="http://schemas.microsoft.com/office/powerpoint/2010/main" val="50051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bring together 30,000 men from Israel and go to </a:t>
            </a:r>
            <a:r>
              <a:rPr lang="en-US" sz="3600" dirty="0" err="1"/>
              <a:t>Baalah</a:t>
            </a:r>
            <a:r>
              <a:rPr lang="en-US" sz="3600" dirty="0"/>
              <a:t>?  (6:1-2)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fight the Philistines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take the ark to Mount Sinai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To bring up the ark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help build a temple</a:t>
            </a:r>
          </a:p>
        </p:txBody>
      </p:sp>
    </p:spTree>
    <p:extLst>
      <p:ext uri="{BB962C8B-B14F-4D97-AF65-F5344CB8AC3E}">
        <p14:creationId xmlns:p14="http://schemas.microsoft.com/office/powerpoint/2010/main" val="4165803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From whose house did the Israelites bring the ark of God?  (6:3)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Uzzah’s</a:t>
            </a:r>
            <a:r>
              <a:rPr lang="en-US" dirty="0"/>
              <a:t>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Abinadab’s</a:t>
            </a:r>
            <a:r>
              <a:rPr lang="en-US" dirty="0"/>
              <a:t>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Joshua of Beth </a:t>
            </a:r>
            <a:r>
              <a:rPr lang="en-US" dirty="0" err="1"/>
              <a:t>Shemesh’s</a:t>
            </a:r>
            <a:r>
              <a:rPr lang="en-US" dirty="0"/>
              <a:t> house</a:t>
            </a:r>
          </a:p>
        </p:txBody>
      </p:sp>
    </p:spTree>
    <p:extLst>
      <p:ext uri="{BB962C8B-B14F-4D97-AF65-F5344CB8AC3E}">
        <p14:creationId xmlns:p14="http://schemas.microsoft.com/office/powerpoint/2010/main" val="3413169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From whose house did the Israelites bring the ark of God?  (6:3)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Uzzah’s</a:t>
            </a:r>
            <a:r>
              <a:rPr lang="en-US" dirty="0"/>
              <a:t>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FF00"/>
                </a:solidFill>
              </a:rPr>
              <a:t>Abinadab’s</a:t>
            </a:r>
            <a:r>
              <a:rPr lang="en-US" dirty="0">
                <a:solidFill>
                  <a:srgbClr val="FFFF00"/>
                </a:solidFill>
              </a:rPr>
              <a:t>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David’s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Joshua of Beth </a:t>
            </a:r>
            <a:r>
              <a:rPr lang="en-US" dirty="0" err="1"/>
              <a:t>Shemesh’s</a:t>
            </a:r>
            <a:r>
              <a:rPr lang="en-US" dirty="0"/>
              <a:t> house</a:t>
            </a:r>
          </a:p>
        </p:txBody>
      </p:sp>
    </p:spTree>
    <p:extLst>
      <p:ext uri="{BB962C8B-B14F-4D97-AF65-F5344CB8AC3E}">
        <p14:creationId xmlns:p14="http://schemas.microsoft.com/office/powerpoint/2010/main" val="3995991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were guiding the cart with the ark on it?  (6:3)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Nathan and Solomon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Uzzah</a:t>
            </a:r>
            <a:r>
              <a:rPr lang="en-US" dirty="0"/>
              <a:t> and </a:t>
            </a:r>
            <a:r>
              <a:rPr lang="en-US" dirty="0" err="1"/>
              <a:t>Ahio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Hophni</a:t>
            </a:r>
            <a:r>
              <a:rPr lang="en-US" dirty="0"/>
              <a:t> and Phinehas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Abinadab</a:t>
            </a:r>
            <a:r>
              <a:rPr lang="en-US" dirty="0"/>
              <a:t> and Obed-Edom</a:t>
            </a:r>
          </a:p>
        </p:txBody>
      </p:sp>
    </p:spTree>
    <p:extLst>
      <p:ext uri="{BB962C8B-B14F-4D97-AF65-F5344CB8AC3E}">
        <p14:creationId xmlns:p14="http://schemas.microsoft.com/office/powerpoint/2010/main" val="1410236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were guiding the cart with the ark on it?  (6:3)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Nathan and Solomon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FF00"/>
                </a:solidFill>
              </a:rPr>
              <a:t>Uzzah</a:t>
            </a:r>
            <a:r>
              <a:rPr lang="en-US" dirty="0">
                <a:solidFill>
                  <a:srgbClr val="FFFF00"/>
                </a:solidFill>
              </a:rPr>
              <a:t> and </a:t>
            </a:r>
            <a:r>
              <a:rPr lang="en-US" dirty="0" err="1">
                <a:solidFill>
                  <a:srgbClr val="FFFF00"/>
                </a:solidFill>
              </a:rPr>
              <a:t>Ahio</a:t>
            </a: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Hophni</a:t>
            </a:r>
            <a:r>
              <a:rPr lang="en-US" dirty="0"/>
              <a:t> and Phinehas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Abinadab</a:t>
            </a:r>
            <a:r>
              <a:rPr lang="en-US" dirty="0"/>
              <a:t> and Obed-Edom</a:t>
            </a:r>
          </a:p>
        </p:txBody>
      </p:sp>
    </p:spTree>
    <p:extLst>
      <p:ext uri="{BB962C8B-B14F-4D97-AF65-F5344CB8AC3E}">
        <p14:creationId xmlns:p14="http://schemas.microsoft.com/office/powerpoint/2010/main" val="233361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instruments did the Israelites play while they were celebrating the return of the ark?  (6:2,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Castanets, harps, and lyres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Sistrums</a:t>
            </a:r>
            <a:r>
              <a:rPr lang="en-US" dirty="0"/>
              <a:t> and cymbals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Timbrels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811948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instruments did the Israelites play while they were celebrating the return of the ark?  (6:2,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Castanets, harps, and lyres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Sistrums</a:t>
            </a:r>
            <a:r>
              <a:rPr lang="en-US" dirty="0"/>
              <a:t> and cymbals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Timbrels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3390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</a:t>
            </a:r>
            <a:r>
              <a:rPr lang="en-US" sz="3600" dirty="0" err="1"/>
              <a:t>Jebusites</a:t>
            </a:r>
            <a:r>
              <a:rPr lang="en-US" sz="3600" dirty="0"/>
              <a:t> say to David when he and his men came to attack them?  (5:6)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“I hope you do not get 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“Even the blind and lame can ward you off.”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“The Lord does not want you to attack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9466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reached out and took hold of the ark when the oxen stumbled?  (6:6)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Ahio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Abinadab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Uzzah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1203712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Who reached out and took hold of the ark when the oxen stumbled?  (6:6)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Ahio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Abinadab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FF00"/>
                </a:solidFill>
              </a:rPr>
              <a:t>Uzzah</a:t>
            </a: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3933018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happened when </a:t>
            </a:r>
            <a:r>
              <a:rPr lang="en-US" sz="3600" dirty="0" err="1"/>
              <a:t>Uzzah</a:t>
            </a:r>
            <a:r>
              <a:rPr lang="en-US" sz="3600" dirty="0"/>
              <a:t> reached out and took hold of the ark?  (6:7)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God was angry at him.  “God struck him down, and he died.”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ark fell off the cart and broke.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fell down and hit his 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felt the presence of the Lord leave him.</a:t>
            </a:r>
          </a:p>
        </p:txBody>
      </p:sp>
    </p:spTree>
    <p:extLst>
      <p:ext uri="{BB962C8B-B14F-4D97-AF65-F5344CB8AC3E}">
        <p14:creationId xmlns:p14="http://schemas.microsoft.com/office/powerpoint/2010/main" val="4022682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happened when </a:t>
            </a:r>
            <a:r>
              <a:rPr lang="en-US" sz="3600" dirty="0" err="1"/>
              <a:t>Uzzah</a:t>
            </a:r>
            <a:r>
              <a:rPr lang="en-US" sz="3600" dirty="0"/>
              <a:t> reached out and took hold of the ark?  (6:7)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God was angry at him.  “God struck him down, and he died.”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ark fell off the cart and broke.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fell down and hit his head.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felt the presence of the Lord leave him.</a:t>
            </a:r>
          </a:p>
        </p:txBody>
      </p:sp>
    </p:spTree>
    <p:extLst>
      <p:ext uri="{BB962C8B-B14F-4D97-AF65-F5344CB8AC3E}">
        <p14:creationId xmlns:p14="http://schemas.microsoft.com/office/powerpoint/2010/main" val="2069226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What did David say after </a:t>
            </a:r>
            <a:r>
              <a:rPr lang="en-US" sz="3600" dirty="0" err="1"/>
              <a:t>Uzzah</a:t>
            </a:r>
            <a:r>
              <a:rPr lang="en-US" sz="3600" dirty="0"/>
              <a:t> died  (6:9)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“Why did the Lord do this?”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 err="1"/>
              <a:t>Uzzah</a:t>
            </a:r>
            <a:r>
              <a:rPr lang="en-US" dirty="0"/>
              <a:t> sinned.  He deserved to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“How can the ark of the Lord ever come to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“I’m glad the Lord didn’t kill me.”</a:t>
            </a:r>
          </a:p>
        </p:txBody>
      </p:sp>
    </p:spTree>
    <p:extLst>
      <p:ext uri="{BB962C8B-B14F-4D97-AF65-F5344CB8AC3E}">
        <p14:creationId xmlns:p14="http://schemas.microsoft.com/office/powerpoint/2010/main" val="1283671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What did David say after </a:t>
            </a:r>
            <a:r>
              <a:rPr lang="en-US" sz="3600" dirty="0" err="1"/>
              <a:t>Uzzah</a:t>
            </a:r>
            <a:r>
              <a:rPr lang="en-US" sz="3600" dirty="0"/>
              <a:t> died  (6:9)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“Why did the Lord do this?”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 err="1"/>
              <a:t>Uzzah</a:t>
            </a:r>
            <a:r>
              <a:rPr lang="en-US" dirty="0"/>
              <a:t> sinned.  He deserved to die.”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“How can the ark of the Lord ever come to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“I’m glad the Lord didn’t kill me.”</a:t>
            </a:r>
          </a:p>
        </p:txBody>
      </p:sp>
    </p:spTree>
    <p:extLst>
      <p:ext uri="{BB962C8B-B14F-4D97-AF65-F5344CB8AC3E}">
        <p14:creationId xmlns:p14="http://schemas.microsoft.com/office/powerpoint/2010/main" val="1539502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with the ark after </a:t>
            </a:r>
            <a:r>
              <a:rPr lang="en-US" sz="3600" dirty="0" err="1"/>
              <a:t>Uzzah</a:t>
            </a:r>
            <a:r>
              <a:rPr lang="en-US" sz="3600" dirty="0"/>
              <a:t> died?  (6:10)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took it to the house of Obed-Edom.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sent it to the Philistines.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put it in the palace.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took it to Mount Sinai and left it there.</a:t>
            </a:r>
          </a:p>
        </p:txBody>
      </p:sp>
    </p:spTree>
    <p:extLst>
      <p:ext uri="{BB962C8B-B14F-4D97-AF65-F5344CB8AC3E}">
        <p14:creationId xmlns:p14="http://schemas.microsoft.com/office/powerpoint/2010/main" val="261153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with the ark after </a:t>
            </a:r>
            <a:r>
              <a:rPr lang="en-US" sz="3600" dirty="0" err="1"/>
              <a:t>Uzzah</a:t>
            </a:r>
            <a:r>
              <a:rPr lang="en-US" sz="3600" dirty="0"/>
              <a:t> died?  (6:10)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He took it to the house of Obed-Edom.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sent it to the Philistines.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put it in the palace.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took it to Mount Sinai and left it there.</a:t>
            </a:r>
          </a:p>
        </p:txBody>
      </p:sp>
    </p:spTree>
    <p:extLst>
      <p:ext uri="{BB962C8B-B14F-4D97-AF65-F5344CB8AC3E}">
        <p14:creationId xmlns:p14="http://schemas.microsoft.com/office/powerpoint/2010/main" val="1862611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decide to bring the ark from the house of Obed-Edom to the City of David?  (6:12)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wanted the ark of the Lord for protection.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wanted to take the ark into battle.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saw how the Lord had blessed the house of Obed-Edom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885351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decide to bring the ark from the house of Obed-Edom to the City of David?  (6:12)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wanted the ark of the Lord for protection.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wanted to take the ark into battle.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He saw how the Lord had blessed the house of Obed-Edom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4465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What did the </a:t>
            </a:r>
            <a:r>
              <a:rPr lang="en-US" sz="3600" dirty="0" err="1"/>
              <a:t>Jebusites</a:t>
            </a:r>
            <a:r>
              <a:rPr lang="en-US" sz="3600" dirty="0"/>
              <a:t> say to David when he and his men came to attack them?  (5:6)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“I hope you do not get in.”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“Even the blind and lame can ward you off.”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“The Lord does not want you to attack us.”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8808862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when those carrying the ark took six steps?  (6:13)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sacrificed a bull and a calf.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told them to keep walking.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carried the ark by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sacrificed a goat.</a:t>
            </a:r>
          </a:p>
        </p:txBody>
      </p:sp>
    </p:spTree>
    <p:extLst>
      <p:ext uri="{BB962C8B-B14F-4D97-AF65-F5344CB8AC3E}">
        <p14:creationId xmlns:p14="http://schemas.microsoft.com/office/powerpoint/2010/main" val="36413985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when those carrying the ark took six steps?  (6:13)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He sacrificed a bull and a calf.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told them to keep walking.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carried the ark by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sacrificed a goat.</a:t>
            </a:r>
          </a:p>
        </p:txBody>
      </p:sp>
    </p:spTree>
    <p:extLst>
      <p:ext uri="{BB962C8B-B14F-4D97-AF65-F5344CB8AC3E}">
        <p14:creationId xmlns:p14="http://schemas.microsoft.com/office/powerpoint/2010/main" val="24275306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Michal do when she saw David dancing before the Lord? (6:16)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“She rejoiced with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“She despised him in her heart.”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“She helped him take the ark to the palace.”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“She danced with him in the street.”</a:t>
            </a:r>
          </a:p>
        </p:txBody>
      </p:sp>
    </p:spTree>
    <p:extLst>
      <p:ext uri="{BB962C8B-B14F-4D97-AF65-F5344CB8AC3E}">
        <p14:creationId xmlns:p14="http://schemas.microsoft.com/office/powerpoint/2010/main" val="8867172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Michal do when she saw David dancing before the Lord? (6:16)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“She rejoiced with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“She despised him in her heart.”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“She helped him take the ark to the palace.”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“She danced with him in the street.”</a:t>
            </a:r>
          </a:p>
        </p:txBody>
      </p:sp>
    </p:spTree>
    <p:extLst>
      <p:ext uri="{BB962C8B-B14F-4D97-AF65-F5344CB8AC3E}">
        <p14:creationId xmlns:p14="http://schemas.microsoft.com/office/powerpoint/2010/main" val="2162665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the ark of God arrived in the tent?  (6:17-18)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sacrificed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blessed the people in the name of the Lord Almighty.”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gave all the people bread, a cake of raisins, and a cake of dates.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08981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the ark of God arrived in the tent?  (6:17-18)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sacrificed to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blessed the people in the name of the Lord Almighty.”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gave all the people bread, a cake of raisins, and a cake of dates.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5653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he captured Zion?  </a:t>
            </a:r>
            <a:br>
              <a:rPr lang="en-US" sz="3600" dirty="0"/>
            </a:br>
            <a:r>
              <a:rPr lang="en-US" sz="3600" dirty="0"/>
              <a:t>(5:7, 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moved into the fortress to 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“called it the City of David.”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built up the area around it.”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0168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David do after he captured Zion?  </a:t>
            </a:r>
            <a:br>
              <a:rPr lang="en-US" sz="3600" dirty="0"/>
            </a:br>
            <a:r>
              <a:rPr lang="en-US" sz="3600" dirty="0"/>
              <a:t>(5:7, 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 moved into the fortress to live.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“called it the City of David.”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built up the area around it.”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5332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become more and more powerful? (5:10)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“The Lord God Almighty was with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practiced fighting with a sword.”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gathered a large army.”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made everyone afraid of him.”</a:t>
            </a:r>
          </a:p>
        </p:txBody>
      </p:sp>
    </p:spTree>
    <p:extLst>
      <p:ext uri="{BB962C8B-B14F-4D97-AF65-F5344CB8AC3E}">
        <p14:creationId xmlns:p14="http://schemas.microsoft.com/office/powerpoint/2010/main" val="2706939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Why did David become more and more powerful? (5:10)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“The Lord God Almighty was with him.”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practiced fighting with a sword.”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gathered a large army.”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“He made everyone afraid of him.”</a:t>
            </a:r>
          </a:p>
        </p:txBody>
      </p:sp>
    </p:spTree>
    <p:extLst>
      <p:ext uri="{BB962C8B-B14F-4D97-AF65-F5344CB8AC3E}">
        <p14:creationId xmlns:p14="http://schemas.microsoft.com/office/powerpoint/2010/main" val="3519520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the Philistines do when they heard David had been anointed king?  (5:17)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They fled to Philistia.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hid in the hills of Moab.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searched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Their kings went to Jerusalem to make a treaty with him.</a:t>
            </a:r>
          </a:p>
        </p:txBody>
      </p:sp>
    </p:spTree>
    <p:extLst>
      <p:ext uri="{BB962C8B-B14F-4D97-AF65-F5344CB8AC3E}">
        <p14:creationId xmlns:p14="http://schemas.microsoft.com/office/powerpoint/2010/main" val="3177467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dirty="0"/>
              <a:t>What did the Philistines do when they heard David had been anointed king?  (5:17)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They fled to Philistia.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hid in the hills of Moab.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</a:rPr>
              <a:t>They searched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Their kings went to Jerusalem to make a treaty with him.</a:t>
            </a:r>
          </a:p>
        </p:txBody>
      </p:sp>
    </p:spTree>
    <p:extLst>
      <p:ext uri="{BB962C8B-B14F-4D97-AF65-F5344CB8AC3E}">
        <p14:creationId xmlns:p14="http://schemas.microsoft.com/office/powerpoint/2010/main" val="138514402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1533</Words>
  <Application>Microsoft Office PowerPoint</Application>
  <PresentationFormat>On-screen Show (4:3)</PresentationFormat>
  <Paragraphs>172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1_Office Theme</vt:lpstr>
      <vt:lpstr>1st &amp; 2nd Samuel Dig Site 17</vt:lpstr>
      <vt:lpstr>What did the Jebusites say to David when he and his men came to attack them?  (5:6)</vt:lpstr>
      <vt:lpstr>What did the Jebusites say to David when he and his men came to attack them?  (5:6)</vt:lpstr>
      <vt:lpstr>What did David do after he captured Zion?   (5:7, 9)</vt:lpstr>
      <vt:lpstr>What did David do after he captured Zion?   (5:7, 9)</vt:lpstr>
      <vt:lpstr>Why did David become more and more powerful? (5:10)</vt:lpstr>
      <vt:lpstr>Why did David become more and more powerful? (5:10)</vt:lpstr>
      <vt:lpstr>What did the Philistines do when they heard David had been anointed king?  (5:17)</vt:lpstr>
      <vt:lpstr>What did the Philistines do when they heard David had been anointed king?  (5:17)</vt:lpstr>
      <vt:lpstr>How did the Lord answer David the first time David asked if he should attack the Philistines?  (5:19)</vt:lpstr>
      <vt:lpstr>How did the Lord answer David the first time David asked if he should attack the Philistines?  (5:19)</vt:lpstr>
      <vt:lpstr>Why did David bring together 30,000 men from Israel and go to Baalah?  (6:1-2)</vt:lpstr>
      <vt:lpstr>Why did David bring together 30,000 men from Israel and go to Baalah?  (6:1-2)</vt:lpstr>
      <vt:lpstr>From whose house did the Israelites bring the ark of God?  (6:3)</vt:lpstr>
      <vt:lpstr>From whose house did the Israelites bring the ark of God?  (6:3)</vt:lpstr>
      <vt:lpstr>Who were guiding the cart with the ark on it?  (6:3)</vt:lpstr>
      <vt:lpstr>Who were guiding the cart with the ark on it?  (6:3)</vt:lpstr>
      <vt:lpstr>What instruments did the Israelites play while they were celebrating the return of the ark?  (6:2, 5)</vt:lpstr>
      <vt:lpstr>What instruments did the Israelites play while they were celebrating the return of the ark?  (6:2, 5)</vt:lpstr>
      <vt:lpstr>Who reached out and took hold of the ark when the oxen stumbled?  (6:6)</vt:lpstr>
      <vt:lpstr>Who reached out and took hold of the ark when the oxen stumbled?  (6:6)</vt:lpstr>
      <vt:lpstr>What happened when Uzzah reached out and took hold of the ark?  (6:7)</vt:lpstr>
      <vt:lpstr>What happened when Uzzah reached out and took hold of the ark?  (6:7)</vt:lpstr>
      <vt:lpstr>What did David say after Uzzah died  (6:9)</vt:lpstr>
      <vt:lpstr>What did David say after Uzzah died  (6:9)</vt:lpstr>
      <vt:lpstr>What did David do with the ark after Uzzah died?  (6:10)</vt:lpstr>
      <vt:lpstr>What did David do with the ark after Uzzah died?  (6:10)</vt:lpstr>
      <vt:lpstr>Why did David decide to bring the ark from the house of Obed-Edom to the City of David?  (6:12)</vt:lpstr>
      <vt:lpstr>Why did David decide to bring the ark from the house of Obed-Edom to the City of David?  (6:12)</vt:lpstr>
      <vt:lpstr>What did David do when those carrying the ark took six steps?  (6:13)</vt:lpstr>
      <vt:lpstr>What did David do when those carrying the ark took six steps?  (6:13)</vt:lpstr>
      <vt:lpstr>What did Michal do when she saw David dancing before the Lord? (6:16) </vt:lpstr>
      <vt:lpstr>What did Michal do when she saw David dancing before the Lord? (6:16) </vt:lpstr>
      <vt:lpstr>What did David do after the ark of God arrived in the tent?  (6:17-18)</vt:lpstr>
      <vt:lpstr>What did David do after the ark of God arrived in the tent?  (6:17-18)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A L</cp:lastModifiedBy>
  <cp:revision>7</cp:revision>
  <dcterms:created xsi:type="dcterms:W3CDTF">2016-04-21T15:09:06Z</dcterms:created>
  <dcterms:modified xsi:type="dcterms:W3CDTF">2023-01-18T19:08:00Z</dcterms:modified>
</cp:coreProperties>
</file>