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59" r:id="rId4"/>
    <p:sldId id="275" r:id="rId5"/>
    <p:sldId id="276" r:id="rId6"/>
    <p:sldId id="277" r:id="rId7"/>
    <p:sldId id="278" r:id="rId8"/>
    <p:sldId id="279" r:id="rId9"/>
    <p:sldId id="280" r:id="rId10"/>
    <p:sldId id="260" r:id="rId11"/>
    <p:sldId id="261" r:id="rId12"/>
    <p:sldId id="262" r:id="rId13"/>
    <p:sldId id="263" r:id="rId14"/>
    <p:sldId id="264" r:id="rId15"/>
    <p:sldId id="265" r:id="rId16"/>
    <p:sldId id="281" r:id="rId17"/>
    <p:sldId id="282" r:id="rId18"/>
    <p:sldId id="283" r:id="rId19"/>
    <p:sldId id="284" r:id="rId20"/>
    <p:sldId id="266" r:id="rId21"/>
    <p:sldId id="269" r:id="rId22"/>
    <p:sldId id="268" r:id="rId23"/>
    <p:sldId id="270" r:id="rId24"/>
    <p:sldId id="285" r:id="rId25"/>
    <p:sldId id="286" r:id="rId26"/>
    <p:sldId id="287" r:id="rId27"/>
    <p:sldId id="288" r:id="rId28"/>
    <p:sldId id="271" r:id="rId29"/>
    <p:sldId id="272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73" r:id="rId39"/>
    <p:sldId id="27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10/29/2016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say to the elders of Bethlehem?  (16:5)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have come to sacrifice to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“Consecrate yourselves.”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“Come to the sacrifice with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1593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say to the elders of Bethlehem?  (16:5)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have come to sacrifice to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“Consecrate yourselves.”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“Come to the sacrifice with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982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think when he first saw Eliab?  (16:6)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“This man will not be Israel’s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hope the Lord tells me what to do.”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“Surely the Lord’s anointed stands here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255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think when he first saw Eliab?  (16:6)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“This man will not be Israel’s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hope the Lord tells me what to do.”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“Surely the Lord’s anointed stands here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3074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when Samuel thought Eliab should be king?  (16:6,7)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900" dirty="0"/>
              <a:t>“Do not consider his appearance or his height.”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/>
              <a:t>“The Lord does not look at the things people look at.”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/>
              <a:t>“People look at the outward appearance, but the Lord looks at the heart.”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/>
              <a:t>All of the above</a:t>
            </a:r>
            <a:br>
              <a:rPr lang="en-US" sz="39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186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when Samuel thought Eliab should be king?  (16:6,7)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900" dirty="0"/>
              <a:t>“Do not consider his appearance or his height.”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/>
              <a:t>“The Lord does not look at the things people look at.”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/>
              <a:t>“People look at the outward appearance, but the Lord looks at the heart.”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>
                <a:solidFill>
                  <a:srgbClr val="FFC000"/>
                </a:solidFill>
              </a:rPr>
              <a:t>All of the above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7795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Was the second of Jesse’s sons to pass by Samuel?  (16:8)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Abinadab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Shammah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Eliab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254910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Was the second of Jesse’s sons to pass by Samuel?  (16:8)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solidFill>
                  <a:srgbClr val="FFC000"/>
                </a:solidFill>
              </a:rPr>
              <a:t>Abinadab</a:t>
            </a:r>
            <a:endParaRPr lang="en-US" sz="3600" dirty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Shammah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Eliab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130038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sons of Jesse did Samuel </a:t>
            </a:r>
            <a:r>
              <a:rPr lang="en-US" i="1" dirty="0"/>
              <a:t>not </a:t>
            </a:r>
            <a:r>
              <a:rPr lang="en-US" dirty="0"/>
              <a:t>choose as king?  (16:10)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Five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136776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sons of Jesse did Samuel </a:t>
            </a:r>
            <a:r>
              <a:rPr lang="en-US" i="1" dirty="0"/>
              <a:t>not </a:t>
            </a:r>
            <a:r>
              <a:rPr lang="en-US" dirty="0"/>
              <a:t>choose as king?  (16:10)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Five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272577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said, “How long will you mourn for Saul, since I have rejected him as king over Israel?”  (16:1)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Eli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David look like?  (16:12)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Glowing with health.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had a fine appearance.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had handsome features.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9356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David look like?  (16:12)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Glowing with health.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had a fine appearance.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had handsome features.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44963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when David was brought in to see Samuel?  (16:12)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“Rise and anoint him; this is the 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“This is not the one I’ve chosen.”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“Choose one of Jesse’s other sons.”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“Tell David to honor me.”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2313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when David was brought in to see Samuel?  (16:12)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“Rise and anoint him; this is the 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“This is not the one I’ve chosen.”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“Choose one of Jesse’s other sons.”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“Tell David to honor me.”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9418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presence did Samuel anoint David with a horn of oil?  (16:13)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David’s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David’s brothers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all Israel</a:t>
            </a:r>
          </a:p>
        </p:txBody>
      </p:sp>
    </p:spTree>
    <p:extLst>
      <p:ext uri="{BB962C8B-B14F-4D97-AF65-F5344CB8AC3E}">
        <p14:creationId xmlns:p14="http://schemas.microsoft.com/office/powerpoint/2010/main" val="1079446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presence did Samuel anoint David with a horn of oil?  (16:13)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David’s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In the presence of David’s brothers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 the presence of all Israel</a:t>
            </a:r>
          </a:p>
        </p:txBody>
      </p:sp>
    </p:spTree>
    <p:extLst>
      <p:ext uri="{BB962C8B-B14F-4D97-AF65-F5344CB8AC3E}">
        <p14:creationId xmlns:p14="http://schemas.microsoft.com/office/powerpoint/2010/main" val="1034319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powerfully upon David after he was anointed?  (16:13)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 of the chosen people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spirits of 1,000 warriors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 of kingship</a:t>
            </a:r>
          </a:p>
        </p:txBody>
      </p:sp>
    </p:spTree>
    <p:extLst>
      <p:ext uri="{BB962C8B-B14F-4D97-AF65-F5344CB8AC3E}">
        <p14:creationId xmlns:p14="http://schemas.microsoft.com/office/powerpoint/2010/main" val="3148783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powerfully upon David after he was anointed?  (16:13)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The Spirit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 of the chosen people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spirits of 1,000 warriors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 of kingship</a:t>
            </a:r>
          </a:p>
        </p:txBody>
      </p:sp>
    </p:spTree>
    <p:extLst>
      <p:ext uri="{BB962C8B-B14F-4D97-AF65-F5344CB8AC3E}">
        <p14:creationId xmlns:p14="http://schemas.microsoft.com/office/powerpoint/2010/main" val="2219925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departed from Saul?  (16:14)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Spirit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Jonathan</a:t>
            </a:r>
          </a:p>
        </p:txBody>
      </p:sp>
    </p:spTree>
    <p:extLst>
      <p:ext uri="{BB962C8B-B14F-4D97-AF65-F5344CB8AC3E}">
        <p14:creationId xmlns:p14="http://schemas.microsoft.com/office/powerpoint/2010/main" val="192946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departed from Saul?  (16:14)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The Spirit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Jonathan</a:t>
            </a:r>
          </a:p>
        </p:txBody>
      </p:sp>
    </p:spTree>
    <p:extLst>
      <p:ext uri="{BB962C8B-B14F-4D97-AF65-F5344CB8AC3E}">
        <p14:creationId xmlns:p14="http://schemas.microsoft.com/office/powerpoint/2010/main" val="227790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said, “How long will you mourn for Saul, since I have rejected him as king over Israel?”  (16:1)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Eli</a:t>
            </a:r>
          </a:p>
        </p:txBody>
      </p:sp>
    </p:spTree>
    <p:extLst>
      <p:ext uri="{BB962C8B-B14F-4D97-AF65-F5344CB8AC3E}">
        <p14:creationId xmlns:p14="http://schemas.microsoft.com/office/powerpoint/2010/main" val="4077357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Saul’s servants suggest they would search for?  (16:16)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be the next 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tell the future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play the lyre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lead the army</a:t>
            </a:r>
          </a:p>
        </p:txBody>
      </p:sp>
    </p:spTree>
    <p:extLst>
      <p:ext uri="{BB962C8B-B14F-4D97-AF65-F5344CB8AC3E}">
        <p14:creationId xmlns:p14="http://schemas.microsoft.com/office/powerpoint/2010/main" val="3144986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Saul’s servants suggest they would search for?  (16:16)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be the next 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tell the future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Someone who could play the lyre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Someone who could lead the army</a:t>
            </a:r>
          </a:p>
        </p:txBody>
      </p:sp>
    </p:spTree>
    <p:extLst>
      <p:ext uri="{BB962C8B-B14F-4D97-AF65-F5344CB8AC3E}">
        <p14:creationId xmlns:p14="http://schemas.microsoft.com/office/powerpoint/2010/main" val="711283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Saul’s servants describe David?  (16:18)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“[He] knows how to play the lyre.”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“He is a brave man and a warrior.”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“He speaks well and is a fine-looking man.”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8622267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Saul’s servants describe David?  (16:18)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“[He] knows how to play the lyre.”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“He is a brave man and a warrior.”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“He speaks well and is a fine-looking man.”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888102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Jesse’s sons did Saul want to be brought to him?  (16:19)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Eliab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Shammah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Abinadab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30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Jesse’s sons did Saul want to be brought to him?  (16:19)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Eliab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Shammah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Abinadab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8271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Jesse send David when he went to Saul?  (16:20)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Bread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young goat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skin of wine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17487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Jesse send David when he went to Saul?  (16:20)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Bread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young goat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skin of wine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55564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message did Saul send to Jesse after David entered Saul’s service?  (16:22)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am sending David back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“Please send more food for David.”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“Allow David to remain in my service, for I am pleased with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“Please send two more of your sons to help me.”</a:t>
            </a:r>
          </a:p>
        </p:txBody>
      </p:sp>
    </p:spTree>
    <p:extLst>
      <p:ext uri="{BB962C8B-B14F-4D97-AF65-F5344CB8AC3E}">
        <p14:creationId xmlns:p14="http://schemas.microsoft.com/office/powerpoint/2010/main" val="3582708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message did Saul send to Jesse after David entered Saul’s service?  (16:22)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am sending David back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“Please send more food for David.”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“Allow David to remain in my service, for I am pleased with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“Please send two more of your sons to help me.”</a:t>
            </a:r>
          </a:p>
        </p:txBody>
      </p:sp>
    </p:spTree>
    <p:extLst>
      <p:ext uri="{BB962C8B-B14F-4D97-AF65-F5344CB8AC3E}">
        <p14:creationId xmlns:p14="http://schemas.microsoft.com/office/powerpoint/2010/main" val="105093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Samuel afraid to anoint one of Jesse’s sons as king?  (16:2)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was afraid the people would get mad at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was afraid Saul would hear about it and kill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was afraid Jesse would get mad at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7074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Samuel afraid to anoint one of Jesse’s sons as king?  (16:2)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was afraid the people would get mad at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He was afraid Saul would hear about it and kill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was afraid Jesse would get mad at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7200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animal did the Lord want Samuel to take when he met with Jesse?  (16:2)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A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young goat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heifer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quail</a:t>
            </a:r>
          </a:p>
        </p:txBody>
      </p:sp>
    </p:spTree>
    <p:extLst>
      <p:ext uri="{BB962C8B-B14F-4D97-AF65-F5344CB8AC3E}">
        <p14:creationId xmlns:p14="http://schemas.microsoft.com/office/powerpoint/2010/main" val="135344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animal did the Lord want Samuel to take when he met with Jesse?  (16:2)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A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young goat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A heifer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 quail</a:t>
            </a:r>
          </a:p>
        </p:txBody>
      </p:sp>
    </p:spTree>
    <p:extLst>
      <p:ext uri="{BB962C8B-B14F-4D97-AF65-F5344CB8AC3E}">
        <p14:creationId xmlns:p14="http://schemas.microsoft.com/office/powerpoint/2010/main" val="270628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elders of Bethlehem do when they saw Samuel? 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Prayed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Went to get 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Trembled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Bowed to him</a:t>
            </a:r>
          </a:p>
        </p:txBody>
      </p:sp>
    </p:spTree>
    <p:extLst>
      <p:ext uri="{BB962C8B-B14F-4D97-AF65-F5344CB8AC3E}">
        <p14:creationId xmlns:p14="http://schemas.microsoft.com/office/powerpoint/2010/main" val="167058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elders of Bethlehem do when they saw Samuel? 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Prayed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Went to get 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Trembled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Bowed to him</a:t>
            </a:r>
          </a:p>
        </p:txBody>
      </p:sp>
    </p:spTree>
    <p:extLst>
      <p:ext uri="{BB962C8B-B14F-4D97-AF65-F5344CB8AC3E}">
        <p14:creationId xmlns:p14="http://schemas.microsoft.com/office/powerpoint/2010/main" val="40048708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1364</Words>
  <Application>Microsoft Office PowerPoint</Application>
  <PresentationFormat>On-screen Show (4:3)</PresentationFormat>
  <Paragraphs>193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1st &amp; 2nd Samuel Dig Site 10</vt:lpstr>
      <vt:lpstr>Who said, “How long will you mourn for Saul, since I have rejected him as king over Israel?”  (16:1)</vt:lpstr>
      <vt:lpstr>Who said, “How long will you mourn for Saul, since I have rejected him as king over Israel?”  (16:1)</vt:lpstr>
      <vt:lpstr>Why was Samuel afraid to anoint one of Jesse’s sons as king?  (16:2)</vt:lpstr>
      <vt:lpstr>Why was Samuel afraid to anoint one of Jesse’s sons as king?  (16:2)</vt:lpstr>
      <vt:lpstr>What animal did the Lord want Samuel to take when he met with Jesse?  (16:2)</vt:lpstr>
      <vt:lpstr>What animal did the Lord want Samuel to take when he met with Jesse?  (16:2)</vt:lpstr>
      <vt:lpstr>What did the elders of Bethlehem do when they saw Samuel?  (16:4)</vt:lpstr>
      <vt:lpstr>What did the elders of Bethlehem do when they saw Samuel?  (16:4)</vt:lpstr>
      <vt:lpstr>What did Samuel say to the elders of Bethlehem?  (16:5)</vt:lpstr>
      <vt:lpstr>What did Samuel say to the elders of Bethlehem?  (16:5)</vt:lpstr>
      <vt:lpstr>What did Samuel think when he first saw Eliab?  (16:6)</vt:lpstr>
      <vt:lpstr>What did Samuel think when he first saw Eliab?  (16:6)</vt:lpstr>
      <vt:lpstr>What did the Lord say when Samuel thought Eliab should be king?  (16:6,7)</vt:lpstr>
      <vt:lpstr>What did the Lord say when Samuel thought Eliab should be king?  (16:6,7)</vt:lpstr>
      <vt:lpstr>Was the second of Jesse’s sons to pass by Samuel?  (16:8)</vt:lpstr>
      <vt:lpstr>Was the second of Jesse’s sons to pass by Samuel?  (16:8)</vt:lpstr>
      <vt:lpstr>How many sons of Jesse did Samuel not choose as king?  (16:10)</vt:lpstr>
      <vt:lpstr>How many sons of Jesse did Samuel not choose as king?  (16:10)</vt:lpstr>
      <vt:lpstr>What did David look like?  (16:12)</vt:lpstr>
      <vt:lpstr>What did David look like?  (16:12)</vt:lpstr>
      <vt:lpstr>What did the Lord say when David was brought in to see Samuel?  (16:12)</vt:lpstr>
      <vt:lpstr>What did the Lord say when David was brought in to see Samuel?  (16:12)</vt:lpstr>
      <vt:lpstr>In whose presence did Samuel anoint David with a horn of oil?  (16:13)</vt:lpstr>
      <vt:lpstr>In whose presence did Samuel anoint David with a horn of oil?  (16:13)</vt:lpstr>
      <vt:lpstr>Who came powerfully upon David after he was anointed?  (16:13)</vt:lpstr>
      <vt:lpstr>Who came powerfully upon David after he was anointed?  (16:13)</vt:lpstr>
      <vt:lpstr>Who had departed from Saul?  (16:14)</vt:lpstr>
      <vt:lpstr>Who had departed from Saul?  (16:14)</vt:lpstr>
      <vt:lpstr>Who did Saul’s servants suggest they would search for?  (16:16)</vt:lpstr>
      <vt:lpstr>Who did Saul’s servants suggest they would search for?  (16:16)</vt:lpstr>
      <vt:lpstr>How did Saul’s servants describe David?  (16:18)</vt:lpstr>
      <vt:lpstr>How did Saul’s servants describe David?  (16:18)</vt:lpstr>
      <vt:lpstr>Which of Jesse’s sons did Saul want to be brought to him?  (16:19)</vt:lpstr>
      <vt:lpstr>Which of Jesse’s sons did Saul want to be brought to him?  (16:19)</vt:lpstr>
      <vt:lpstr>What did Jesse send David when he went to Saul?  (16:20)</vt:lpstr>
      <vt:lpstr>What did Jesse send David when he went to Saul?  (16:20)</vt:lpstr>
      <vt:lpstr>What message did Saul send to Jesse after David entered Saul’s service?  (16:22)</vt:lpstr>
      <vt:lpstr>What message did Saul send to Jesse after David entered Saul’s service?  (16:22)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7</cp:revision>
  <dcterms:created xsi:type="dcterms:W3CDTF">2016-04-21T15:09:06Z</dcterms:created>
  <dcterms:modified xsi:type="dcterms:W3CDTF">2016-10-29T23:15:24Z</dcterms:modified>
</cp:coreProperties>
</file>