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10/20/2022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10/20/2022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10/20/2022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10/20/2022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10/20/2022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10/20/2022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10/20/2022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10/20/2022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10/20/2022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10/20/2022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10/20/2022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10/20/2022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1st &amp; 2nd Samuel</a:t>
            </a:r>
            <a:br>
              <a:rPr lang="en-US" sz="6000" b="1" dirty="0"/>
            </a:br>
            <a:r>
              <a:rPr lang="en-US" sz="6000" b="1" dirty="0"/>
              <a:t>Dig Site 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God regret that He had made Saul king? (15:11)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 turned away from God and did not follow His instructions.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 had killed too many people.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 built a palace for himself.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 stole money from the Temple.</a:t>
            </a:r>
          </a:p>
        </p:txBody>
      </p:sp>
    </p:spTree>
    <p:extLst>
      <p:ext uri="{BB962C8B-B14F-4D97-AF65-F5344CB8AC3E}">
        <p14:creationId xmlns:p14="http://schemas.microsoft.com/office/powerpoint/2010/main" val="420282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God regret that He had made Saul king? (15:11)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Saul turned away from God and did not follow His instructions.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 had killed too many people.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 built a palace for himself.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 stole money from the Temple.</a:t>
            </a:r>
          </a:p>
        </p:txBody>
      </p:sp>
    </p:spTree>
    <p:extLst>
      <p:ext uri="{BB962C8B-B14F-4D97-AF65-F5344CB8AC3E}">
        <p14:creationId xmlns:p14="http://schemas.microsoft.com/office/powerpoint/2010/main" val="251877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was Saul doing in Carmel the morning after the battle with the Amalekites?  (15:12)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Setting up a monument in his own honor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Fighting the men in Carmel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Worshiping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Taking to his sons</a:t>
            </a:r>
          </a:p>
        </p:txBody>
      </p:sp>
    </p:spTree>
    <p:extLst>
      <p:ext uri="{BB962C8B-B14F-4D97-AF65-F5344CB8AC3E}">
        <p14:creationId xmlns:p14="http://schemas.microsoft.com/office/powerpoint/2010/main" val="173289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was Saul doing in Carmel the morning after the battle with the Amalekites?  (15:12)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Setting up a monument in his own honor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Fighting the men in Carmel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Worshiping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Taking to his sons</a:t>
            </a:r>
          </a:p>
        </p:txBody>
      </p:sp>
    </p:spTree>
    <p:extLst>
      <p:ext uri="{BB962C8B-B14F-4D97-AF65-F5344CB8AC3E}">
        <p14:creationId xmlns:p14="http://schemas.microsoft.com/office/powerpoint/2010/main" val="462581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Samuel hear even though Saul said, “I have carried out the Lord’s instructions?”  (15:13-14)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Fighting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Farmers in the field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People shouting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The bleating of sheep and the lowing of cattle</a:t>
            </a:r>
          </a:p>
        </p:txBody>
      </p:sp>
    </p:spTree>
    <p:extLst>
      <p:ext uri="{BB962C8B-B14F-4D97-AF65-F5344CB8AC3E}">
        <p14:creationId xmlns:p14="http://schemas.microsoft.com/office/powerpoint/2010/main" val="1972962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Samuel hear even though Saul said, “I have carried out the Lord’s instructions?”  (15:13-14)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Fighting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Farmers in the field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People shouting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The bleating of sheep and the lowing of cattle</a:t>
            </a:r>
          </a:p>
        </p:txBody>
      </p:sp>
    </p:spTree>
    <p:extLst>
      <p:ext uri="{BB962C8B-B14F-4D97-AF65-F5344CB8AC3E}">
        <p14:creationId xmlns:p14="http://schemas.microsoft.com/office/powerpoint/2010/main" val="89884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did Saul’s army bring the best sheep and cattle back from the Amalekites?  (15:15)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So they would have food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So the animals could work on the farm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To sacrifice them to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So they could sell them for money</a:t>
            </a:r>
          </a:p>
        </p:txBody>
      </p:sp>
    </p:spTree>
    <p:extLst>
      <p:ext uri="{BB962C8B-B14F-4D97-AF65-F5344CB8AC3E}">
        <p14:creationId xmlns:p14="http://schemas.microsoft.com/office/powerpoint/2010/main" val="2106059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did Saul’s army bring the best sheep and cattle back from the Amalekites?  (15:15)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So they would have food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So the animals could work on the farm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To sacrifice them to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So they could sell them for money</a:t>
            </a:r>
          </a:p>
        </p:txBody>
      </p:sp>
    </p:spTree>
    <p:extLst>
      <p:ext uri="{BB962C8B-B14F-4D97-AF65-F5344CB8AC3E}">
        <p14:creationId xmlns:p14="http://schemas.microsoft.com/office/powerpoint/2010/main" val="1795248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message from the Lord did Samuel give to Saul?  (15:16-19)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“Did you not become the head of the tribes of Israel?”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“The Lord anointed you king over Israel.”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“Why did you not obey the Lord”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316838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message from the Lord did Samuel give to Saul?  (15:16-19)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“Did you not become the head of the tribes of Israel?”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“The Lord anointed you king over Israel.”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“Why did you not obey the Lord”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135939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Amalekites do to the Israelites when they came up from Egypt?  (15:2)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helped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waylaid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gave them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gave them a place to live.</a:t>
            </a:r>
          </a:p>
        </p:txBody>
      </p:sp>
    </p:spTree>
    <p:extLst>
      <p:ext uri="{BB962C8B-B14F-4D97-AF65-F5344CB8AC3E}">
        <p14:creationId xmlns:p14="http://schemas.microsoft.com/office/powerpoint/2010/main" val="2891979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did Saul respond when Samuel asked, “Why did you not obey the Lord?” (15:19-20)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“But I did obey the Lord.”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“I went on the mission the Lord assigned me.”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“I completely destroyed the Amalekites and brought back </a:t>
            </a:r>
            <a:r>
              <a:rPr lang="en-US" sz="3600" dirty="0" err="1"/>
              <a:t>Agag</a:t>
            </a:r>
            <a:r>
              <a:rPr lang="en-US" sz="3600" dirty="0"/>
              <a:t> their king.”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577891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did Saul respond when Samuel asked, “Why did you not obey the Lord?” (15:19-20)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“But I did obey the Lord.”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“I went on the mission the Lord assigned me.”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“I completely destroyed the Amalekites and brought back </a:t>
            </a:r>
            <a:r>
              <a:rPr lang="en-US" sz="3600" dirty="0" err="1"/>
              <a:t>Agag</a:t>
            </a:r>
            <a:r>
              <a:rPr lang="en-US" sz="3600" dirty="0"/>
              <a:t> their king.”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705041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Samuel say is better than the fat of rams?  (15:22)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To hear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To live for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To heed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365842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Samuel say is better than the fat of rams?  (15:22)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To hear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To live for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To heed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0815079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Lord reject Saul as King?  (15:23)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Saul rejected the word of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Saul killed too many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Saul was scared.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3006667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Lord reject Saul as King?  (15:23)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Saul rejected the word of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Saul killed too many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Saul was scared.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8201194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Saul beg Samuel to do for him after the battle at Amalek?  (15:25)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“Show me what to do.  I want to be king.”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“Forgive my sin and come back with me, so that I may worship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“Please help me say no to the people.  They’re scary.”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539529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Saul beg Samuel to do for him after the battle at Amalek?  (15:25)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“Show me what to do.  I want to be king.”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“Forgive my sin and come back with me, so that I may worship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“Please help me say no to the people.  They’re scary.”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8004337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Saul do to Samuel as Samuel turned to leave?  (15:27)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 tore the hem of his robe.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 took him prisoner.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 made him fall down.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 thanked him for coming.</a:t>
            </a:r>
          </a:p>
        </p:txBody>
      </p:sp>
    </p:spTree>
    <p:extLst>
      <p:ext uri="{BB962C8B-B14F-4D97-AF65-F5344CB8AC3E}">
        <p14:creationId xmlns:p14="http://schemas.microsoft.com/office/powerpoint/2010/main" val="29917739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Saul do to Samuel as Samuel turned to leave?  (15:27)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Saul tore the hem of his robe.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 took him prisoner.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 made him fall down.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 thanked him for coming.</a:t>
            </a:r>
          </a:p>
        </p:txBody>
      </p:sp>
    </p:spTree>
    <p:extLst>
      <p:ext uri="{BB962C8B-B14F-4D97-AF65-F5344CB8AC3E}">
        <p14:creationId xmlns:p14="http://schemas.microsoft.com/office/powerpoint/2010/main" val="234894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Amalekites do to the Israelites when they came up from Egypt?  (15:2)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helped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waylaid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gave them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gave them a place to live.</a:t>
            </a:r>
          </a:p>
        </p:txBody>
      </p:sp>
    </p:spTree>
    <p:extLst>
      <p:ext uri="{BB962C8B-B14F-4D97-AF65-F5344CB8AC3E}">
        <p14:creationId xmlns:p14="http://schemas.microsoft.com/office/powerpoint/2010/main" val="24752166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said, “The Lord has torn the kingdom of Israel from you today?” (15:28)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Eli</a:t>
            </a:r>
          </a:p>
        </p:txBody>
      </p:sp>
    </p:spTree>
    <p:extLst>
      <p:ext uri="{BB962C8B-B14F-4D97-AF65-F5344CB8AC3E}">
        <p14:creationId xmlns:p14="http://schemas.microsoft.com/office/powerpoint/2010/main" val="36687716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said, “The Lord has torn the kingdom of Israel from you today?” (15:28)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Eli</a:t>
            </a:r>
          </a:p>
        </p:txBody>
      </p:sp>
    </p:spTree>
    <p:extLst>
      <p:ext uri="{BB962C8B-B14F-4D97-AF65-F5344CB8AC3E}">
        <p14:creationId xmlns:p14="http://schemas.microsoft.com/office/powerpoint/2010/main" val="12261965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Samuel describe God to Saul?  (15:29)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He does not lie.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He does not change His mind.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“He is not a human being, that he should change his mind.”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0051023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Samuel describe God to Saul?  (15:29)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He does not lie.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He does not change His mind.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“He is not a human being, that he should change his mind.”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6179740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did Saul want Samuel to go back with him after the battle with the Amalekites?  (15:30)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So he would look courageous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So he would be respected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So the people would trust him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So he could worship the Lord</a:t>
            </a:r>
          </a:p>
        </p:txBody>
      </p:sp>
    </p:spTree>
    <p:extLst>
      <p:ext uri="{BB962C8B-B14F-4D97-AF65-F5344CB8AC3E}">
        <p14:creationId xmlns:p14="http://schemas.microsoft.com/office/powerpoint/2010/main" val="21342427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did Saul want Samuel to go back with him after the battle with the Amalekites?  (15:30)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So he would look courageous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So he would be respected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So the people would trust him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So he could worship the Lord</a:t>
            </a:r>
          </a:p>
        </p:txBody>
      </p:sp>
    </p:spTree>
    <p:extLst>
      <p:ext uri="{BB962C8B-B14F-4D97-AF65-F5344CB8AC3E}">
        <p14:creationId xmlns:p14="http://schemas.microsoft.com/office/powerpoint/2010/main" val="2960787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King </a:t>
            </a:r>
            <a:r>
              <a:rPr lang="en-US" dirty="0" err="1"/>
              <a:t>Agag</a:t>
            </a:r>
            <a:r>
              <a:rPr lang="en-US" dirty="0"/>
              <a:t> think when he was brought to Samuel?  (15:32)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“I hope he does not kill me.”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“I want to be king over the Israelites.”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“Surely the bitterness of death is past.”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“I need to kill Saul.”</a:t>
            </a:r>
          </a:p>
        </p:txBody>
      </p:sp>
    </p:spTree>
    <p:extLst>
      <p:ext uri="{BB962C8B-B14F-4D97-AF65-F5344CB8AC3E}">
        <p14:creationId xmlns:p14="http://schemas.microsoft.com/office/powerpoint/2010/main" val="37093276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King </a:t>
            </a:r>
            <a:r>
              <a:rPr lang="en-US" dirty="0" err="1"/>
              <a:t>Agag</a:t>
            </a:r>
            <a:r>
              <a:rPr lang="en-US" dirty="0"/>
              <a:t> think when he was brought to Samuel?  (15:32)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“I hope he does not kill me.”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“I want to be king over the Israelites.”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“Surely the bitterness of death is past.”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“I need to kill Saul.”</a:t>
            </a:r>
          </a:p>
        </p:txBody>
      </p:sp>
    </p:spTree>
    <p:extLst>
      <p:ext uri="{BB962C8B-B14F-4D97-AF65-F5344CB8AC3E}">
        <p14:creationId xmlns:p14="http://schemas.microsoft.com/office/powerpoint/2010/main" val="13931980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algn="l"/>
            <a:br>
              <a:rPr lang="en-US" dirty="0"/>
            </a:br>
            <a:r>
              <a:rPr lang="en-US" dirty="0"/>
              <a:t>Who killed King </a:t>
            </a:r>
            <a:r>
              <a:rPr lang="en-US" dirty="0" err="1"/>
              <a:t>Agag</a:t>
            </a:r>
            <a:r>
              <a:rPr lang="en-US" dirty="0"/>
              <a:t>?  (15:33)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Saul’s armor-bearer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David</a:t>
            </a:r>
          </a:p>
        </p:txBody>
      </p:sp>
    </p:spTree>
    <p:extLst>
      <p:ext uri="{BB962C8B-B14F-4D97-AF65-F5344CB8AC3E}">
        <p14:creationId xmlns:p14="http://schemas.microsoft.com/office/powerpoint/2010/main" val="14100149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algn="l"/>
            <a:br>
              <a:rPr lang="en-US" dirty="0"/>
            </a:br>
            <a:r>
              <a:rPr lang="en-US" dirty="0"/>
              <a:t>Who killed King </a:t>
            </a:r>
            <a:r>
              <a:rPr lang="en-US" dirty="0" err="1"/>
              <a:t>Agag</a:t>
            </a:r>
            <a:r>
              <a:rPr lang="en-US" dirty="0"/>
              <a:t>?  (15:33)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Saul’s armor-bearer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David</a:t>
            </a:r>
          </a:p>
        </p:txBody>
      </p:sp>
    </p:spTree>
    <p:extLst>
      <p:ext uri="{BB962C8B-B14F-4D97-AF65-F5344CB8AC3E}">
        <p14:creationId xmlns:p14="http://schemas.microsoft.com/office/powerpoint/2010/main" val="224393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want Saul to do to the Amalekites?  (15:3)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Attack them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Totally destroy all they owned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Kill all the people, cattle, sheep, camels, and donkeys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6990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want Saul to do to the Amalekites?  (15:3)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Attack them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Totally destroy all they owned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Kill all the people, cattle, sheep, camels, and donkeys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208335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did Saul tell to move from the Amalekites so they would not be killed as well?  (15:6)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</a:t>
            </a:r>
            <a:r>
              <a:rPr lang="en-US" sz="4000" dirty="0" err="1"/>
              <a:t>Jebusites</a:t>
            </a:r>
            <a:endParaRPr lang="en-US" sz="4000" dirty="0"/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</a:t>
            </a:r>
            <a:r>
              <a:rPr lang="en-US" sz="4000" dirty="0" err="1"/>
              <a:t>Kenites</a:t>
            </a:r>
            <a:endParaRPr lang="en-US" sz="4000" dirty="0"/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Moabites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</a:t>
            </a:r>
            <a:r>
              <a:rPr lang="en-US" sz="4000" dirty="0" err="1"/>
              <a:t>Benjaminites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71727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did Saul tell to move from the Amalekites so they would not be killed as well?  (15:6)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</a:t>
            </a:r>
            <a:r>
              <a:rPr lang="en-US" sz="4000" dirty="0" err="1"/>
              <a:t>Jebusites</a:t>
            </a:r>
            <a:endParaRPr lang="en-US" sz="4000" dirty="0"/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</a:t>
            </a:r>
            <a:r>
              <a:rPr lang="en-US" sz="4000" dirty="0" err="1">
                <a:solidFill>
                  <a:srgbClr val="FFFF00"/>
                </a:solidFill>
              </a:rPr>
              <a:t>Kenites</a:t>
            </a:r>
            <a:endParaRPr lang="en-US" sz="4000" dirty="0">
              <a:solidFill>
                <a:srgbClr val="FFFF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Moabites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</a:t>
            </a:r>
            <a:r>
              <a:rPr lang="en-US" sz="4000" dirty="0" err="1"/>
              <a:t>Benjaminites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87137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During the battle with the Amalekites, who did Saul and his army spare? (15:9)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 err="1"/>
              <a:t>Agag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The best of the cattle and sheep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The fat lambs and calves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710832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During the battle with the Amalekites, who did Saul and his army spare? (15:9)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 err="1"/>
              <a:t>Agag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The best of the cattle and sheep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The fat lambs and calves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071275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1523</Words>
  <Application>Microsoft Office PowerPoint</Application>
  <PresentationFormat>On-screen Show (4:3)</PresentationFormat>
  <Paragraphs>192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1_Office Theme</vt:lpstr>
      <vt:lpstr>1st &amp; 2nd Samuel Dig Site 9</vt:lpstr>
      <vt:lpstr>What did the Amalekites do to the Israelites when they came up from Egypt?  (15:2)</vt:lpstr>
      <vt:lpstr>What did the Amalekites do to the Israelites when they came up from Egypt?  (15:2)</vt:lpstr>
      <vt:lpstr>What did the Lord want Saul to do to the Amalekites?  (15:3)</vt:lpstr>
      <vt:lpstr>What did the Lord want Saul to do to the Amalekites?  (15:3)</vt:lpstr>
      <vt:lpstr>Who did Saul tell to move from the Amalekites so they would not be killed as well?  (15:6)</vt:lpstr>
      <vt:lpstr>Who did Saul tell to move from the Amalekites so they would not be killed as well?  (15:6)</vt:lpstr>
      <vt:lpstr>During the battle with the Amalekites, who did Saul and his army spare? (15:9)</vt:lpstr>
      <vt:lpstr>During the battle with the Amalekites, who did Saul and his army spare? (15:9)</vt:lpstr>
      <vt:lpstr>Why did God regret that He had made Saul king? (15:11)</vt:lpstr>
      <vt:lpstr>Why did God regret that He had made Saul king? (15:11)</vt:lpstr>
      <vt:lpstr>What was Saul doing in Carmel the morning after the battle with the Amalekites?  (15:12)</vt:lpstr>
      <vt:lpstr>What was Saul doing in Carmel the morning after the battle with the Amalekites?  (15:12)</vt:lpstr>
      <vt:lpstr>What did Samuel hear even though Saul said, “I have carried out the Lord’s instructions?”  (15:13-14)</vt:lpstr>
      <vt:lpstr>What did Samuel hear even though Saul said, “I have carried out the Lord’s instructions?”  (15:13-14)</vt:lpstr>
      <vt:lpstr>Why did Saul’s army bring the best sheep and cattle back from the Amalekites?  (15:15)</vt:lpstr>
      <vt:lpstr>Why did Saul’s army bring the best sheep and cattle back from the Amalekites?  (15:15)</vt:lpstr>
      <vt:lpstr>What message from the Lord did Samuel give to Saul?  (15:16-19)</vt:lpstr>
      <vt:lpstr>What message from the Lord did Samuel give to Saul?  (15:16-19)</vt:lpstr>
      <vt:lpstr>How did Saul respond when Samuel asked, “Why did you not obey the Lord?” (15:19-20)</vt:lpstr>
      <vt:lpstr>How did Saul respond when Samuel asked, “Why did you not obey the Lord?” (15:19-20)</vt:lpstr>
      <vt:lpstr>What did Samuel say is better than the fat of rams?  (15:22)</vt:lpstr>
      <vt:lpstr>What did Samuel say is better than the fat of rams?  (15:22)</vt:lpstr>
      <vt:lpstr>Why did the Lord reject Saul as King?  (15:23)</vt:lpstr>
      <vt:lpstr>Why did the Lord reject Saul as King?  (15:23)</vt:lpstr>
      <vt:lpstr>What did Saul beg Samuel to do for him after the battle at Amalek?  (15:25)</vt:lpstr>
      <vt:lpstr>What did Saul beg Samuel to do for him after the battle at Amalek?  (15:25)</vt:lpstr>
      <vt:lpstr>What did Saul do to Samuel as Samuel turned to leave?  (15:27)</vt:lpstr>
      <vt:lpstr>What did Saul do to Samuel as Samuel turned to leave?  (15:27)</vt:lpstr>
      <vt:lpstr>Who said, “The Lord has torn the kingdom of Israel from you today?” (15:28)</vt:lpstr>
      <vt:lpstr>Who said, “The Lord has torn the kingdom of Israel from you today?” (15:28)</vt:lpstr>
      <vt:lpstr>How did Samuel describe God to Saul?  (15:29)</vt:lpstr>
      <vt:lpstr>How did Samuel describe God to Saul?  (15:29)</vt:lpstr>
      <vt:lpstr>Why did Saul want Samuel to go back with him after the battle with the Amalekites?  (15:30)</vt:lpstr>
      <vt:lpstr>Why did Saul want Samuel to go back with him after the battle with the Amalekites?  (15:30)</vt:lpstr>
      <vt:lpstr>What did King Agag think when he was brought to Samuel?  (15:32)</vt:lpstr>
      <vt:lpstr>What did King Agag think when he was brought to Samuel?  (15:32)</vt:lpstr>
      <vt:lpstr> Who killed King Agag?  (15:33)</vt:lpstr>
      <vt:lpstr> Who killed King Agag?  (15:33)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A L</cp:lastModifiedBy>
  <cp:revision>9</cp:revision>
  <dcterms:created xsi:type="dcterms:W3CDTF">2016-04-21T15:09:06Z</dcterms:created>
  <dcterms:modified xsi:type="dcterms:W3CDTF">2022-10-20T17:13:59Z</dcterms:modified>
</cp:coreProperties>
</file>