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90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705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069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905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905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963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244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516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326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271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504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618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6300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1st &amp; 2nd Samuel</a:t>
            </a:r>
            <a:br>
              <a:rPr lang="en-US" sz="6000" b="1" dirty="0"/>
            </a:br>
            <a:r>
              <a:rPr lang="en-US" sz="6000" b="1" dirty="0"/>
              <a:t>Dig Site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1832874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the </a:t>
            </a:r>
            <a:r>
              <a:rPr lang="en-US" dirty="0" err="1"/>
              <a:t>Benjamite</a:t>
            </a:r>
            <a:r>
              <a:rPr lang="en-US" dirty="0"/>
              <a:t> soldier look when he came to Shiloh to tell that the ark had been captured?  (4:12-13)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7639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He was injured.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His face was dirty and he was missing shoes.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His clothes were torn and he had dust on his head.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895751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the </a:t>
            </a:r>
            <a:r>
              <a:rPr lang="en-US" dirty="0" err="1"/>
              <a:t>Benjamite</a:t>
            </a:r>
            <a:r>
              <a:rPr lang="en-US" dirty="0"/>
              <a:t> soldier look when he came to Shiloh to tell that the ark had been captured?  (4:12-13)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7639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He was injured.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His face was dirty and he was missing shoes.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C000"/>
                </a:solidFill>
              </a:rPr>
              <a:t>His clothes were torn and he had dust on his head.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991857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Where did the </a:t>
            </a:r>
            <a:r>
              <a:rPr lang="en-US" dirty="0" err="1"/>
              <a:t>Benjamite</a:t>
            </a:r>
            <a:r>
              <a:rPr lang="en-US" dirty="0"/>
              <a:t> soldier go to tell that the ark of God had been captured?  (4:12-13)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Ramah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Bethlehem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Shiloh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Ephraim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47148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Where did the </a:t>
            </a:r>
            <a:r>
              <a:rPr lang="en-US" dirty="0" err="1"/>
              <a:t>Benjamite</a:t>
            </a:r>
            <a:r>
              <a:rPr lang="en-US" dirty="0"/>
              <a:t> soldier go to tell that the ark of God had been captured?  (4:12-13)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Ramah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Bethlehem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C000"/>
                </a:solidFill>
              </a:rPr>
              <a:t>Shiloh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Ephraim</a:t>
            </a:r>
          </a:p>
        </p:txBody>
      </p:sp>
    </p:spTree>
    <p:extLst>
      <p:ext uri="{BB962C8B-B14F-4D97-AF65-F5344CB8AC3E}">
        <p14:creationId xmlns:p14="http://schemas.microsoft.com/office/powerpoint/2010/main" val="41940104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was Eli sitting on a chair by the road when the </a:t>
            </a:r>
            <a:r>
              <a:rPr lang="en-US" dirty="0" err="1"/>
              <a:t>Benjamite</a:t>
            </a:r>
            <a:r>
              <a:rPr lang="en-US" dirty="0"/>
              <a:t> soldier arrived?  (4:13)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“His heart feared for the ark of God.”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was waiting for news about the battle.”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wanted to see all his neighbors.”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723289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was Eli sitting on a chair by the road when the </a:t>
            </a:r>
            <a:r>
              <a:rPr lang="en-US" dirty="0" err="1"/>
              <a:t>Benjamite</a:t>
            </a:r>
            <a:r>
              <a:rPr lang="en-US" dirty="0"/>
              <a:t> soldier arrived?  (4:13)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C000"/>
                </a:solidFill>
              </a:rPr>
              <a:t>“His heart feared for the ark of God.”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was waiting for news about the battle.”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wanted to see all his neighbors.”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7046799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town of Shiloh do when they heard what had happened in the battle with the Philistines?  (4:13)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They rejoiced.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They cheered.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They sent up a cry.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They were silent.</a:t>
            </a:r>
          </a:p>
        </p:txBody>
      </p:sp>
    </p:spTree>
    <p:extLst>
      <p:ext uri="{BB962C8B-B14F-4D97-AF65-F5344CB8AC3E}">
        <p14:creationId xmlns:p14="http://schemas.microsoft.com/office/powerpoint/2010/main" val="9281648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town of Shiloh do when they heard what had happened in the battle with the Philistines?  (4:13)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They rejoiced.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They cheered.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C000"/>
                </a:solidFill>
              </a:rPr>
              <a:t>They sent up a cry.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They were silent.</a:t>
            </a:r>
          </a:p>
        </p:txBody>
      </p:sp>
    </p:spTree>
    <p:extLst>
      <p:ext uri="{BB962C8B-B14F-4D97-AF65-F5344CB8AC3E}">
        <p14:creationId xmlns:p14="http://schemas.microsoft.com/office/powerpoint/2010/main" val="928164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news did the </a:t>
            </a:r>
            <a:r>
              <a:rPr lang="en-US" dirty="0" err="1"/>
              <a:t>Benjamite</a:t>
            </a:r>
            <a:r>
              <a:rPr lang="en-US" dirty="0"/>
              <a:t> soldier bring to Eli?  (4:17)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army had suffered many losses.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err="1"/>
              <a:t>Hophni</a:t>
            </a:r>
            <a:r>
              <a:rPr lang="en-US" sz="4000" dirty="0"/>
              <a:t> and Phinehas died.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ark of God was captured.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5186282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news did the </a:t>
            </a:r>
            <a:r>
              <a:rPr lang="en-US" dirty="0" err="1"/>
              <a:t>Benjamite</a:t>
            </a:r>
            <a:r>
              <a:rPr lang="en-US" dirty="0"/>
              <a:t> soldier bring to Eli?  (4:17)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army had suffered many losses.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err="1"/>
              <a:t>Hophni</a:t>
            </a:r>
            <a:r>
              <a:rPr lang="en-US" sz="4000" dirty="0"/>
              <a:t> and Phinehas died.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ark of God was captured.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C0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614642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After the Philistines defeated the Israelites, what did the elders of Israel decide to do with the ark?  (42-3)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They sent it to Ephraim.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They surrendered it to the Philistines.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They prayed to God about what to do with it.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They brought it from Shiloh to their camp.</a:t>
            </a:r>
          </a:p>
        </p:txBody>
      </p:sp>
    </p:spTree>
    <p:extLst>
      <p:ext uri="{BB962C8B-B14F-4D97-AF65-F5344CB8AC3E}">
        <p14:creationId xmlns:p14="http://schemas.microsoft.com/office/powerpoint/2010/main" val="38210532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Eli do when he heard that the ark of God had been captured?  (4:17-18)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He fell backward off his chair.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He broke his neck.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He died.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6770066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Eli do when he heard that the ark of God had been captured?  (4:17-18)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He fell backward off his chair.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He broke his neck.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He died.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C0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8128582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happened when Phinehas’s wife heard that her husband and Eli were dead and the ark was captured?  (4:19-20)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cried all night long.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asked if </a:t>
            </a:r>
            <a:r>
              <a:rPr lang="en-US" sz="4000" dirty="0" err="1"/>
              <a:t>Hophni</a:t>
            </a:r>
            <a:r>
              <a:rPr lang="en-US" sz="4000" dirty="0"/>
              <a:t> was still alive.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gave birth to a son and then died.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went to the Tabernacle to pray for the ark to be returned.</a:t>
            </a:r>
          </a:p>
        </p:txBody>
      </p:sp>
    </p:spTree>
    <p:extLst>
      <p:ext uri="{BB962C8B-B14F-4D97-AF65-F5344CB8AC3E}">
        <p14:creationId xmlns:p14="http://schemas.microsoft.com/office/powerpoint/2010/main" val="36674169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happened when Phinehas’s wife heard that her husband and Eli were dead and the ark was captured?  (4:19-20)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cried all night long.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asked if </a:t>
            </a:r>
            <a:r>
              <a:rPr lang="en-US" sz="4000" dirty="0" err="1"/>
              <a:t>Hophni</a:t>
            </a:r>
            <a:r>
              <a:rPr lang="en-US" sz="4000" dirty="0"/>
              <a:t> was still alive.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C000"/>
                </a:solidFill>
              </a:rPr>
              <a:t>She gave birth to a son and then died.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went to the Tabernacle to pray for the ark to be returned.</a:t>
            </a:r>
          </a:p>
        </p:txBody>
      </p:sp>
    </p:spTree>
    <p:extLst>
      <p:ext uri="{BB962C8B-B14F-4D97-AF65-F5344CB8AC3E}">
        <p14:creationId xmlns:p14="http://schemas.microsoft.com/office/powerpoint/2010/main" val="11823435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did </a:t>
            </a:r>
            <a:r>
              <a:rPr lang="en-US" sz="3600" i="1" dirty="0"/>
              <a:t>not</a:t>
            </a:r>
            <a:r>
              <a:rPr lang="en-US" sz="3600" dirty="0"/>
              <a:t> happen to Dagon the second morning after the people of Ashdod put the ark in Dagon’s temple? (5:4)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Dagon had fallen on his face before the ark.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Dagon’s head and hands were broken off.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Dagon was smashed to dust.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Dagon’s head and hands were lying on the threshold.</a:t>
            </a:r>
          </a:p>
        </p:txBody>
      </p:sp>
    </p:spTree>
    <p:extLst>
      <p:ext uri="{BB962C8B-B14F-4D97-AF65-F5344CB8AC3E}">
        <p14:creationId xmlns:p14="http://schemas.microsoft.com/office/powerpoint/2010/main" val="15108794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did </a:t>
            </a:r>
            <a:r>
              <a:rPr lang="en-US" sz="3600" i="1" dirty="0"/>
              <a:t>not</a:t>
            </a:r>
            <a:r>
              <a:rPr lang="en-US" sz="3600" dirty="0"/>
              <a:t> happen to Dagon the second morning after the people of Ashdod put the ark in Dagon’s temple? (5:4)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Dagon had fallen on his face before the ark.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Dagon’s head and hands were broken off.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C000"/>
                </a:solidFill>
              </a:rPr>
              <a:t>Dagon was smashed to dust.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Dagon’s head and hands were lying on the threshold.</a:t>
            </a:r>
          </a:p>
        </p:txBody>
      </p:sp>
    </p:spTree>
    <p:extLst>
      <p:ext uri="{BB962C8B-B14F-4D97-AF65-F5344CB8AC3E}">
        <p14:creationId xmlns:p14="http://schemas.microsoft.com/office/powerpoint/2010/main" val="19790750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people of Ashdod say when the Lord afflicted them with tumors?  (5:6-7)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“Let’s defeat the Israelites again.”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“We’re not sure what to do with the ark.”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ark of the god of Israel must not stay here with us.”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0308998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people of Ashdod say when the Lord afflicted them with tumors?  (5:6-7)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“Let’s defeat the Israelites again.”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“We’re not sure what to do with the ark.”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C000"/>
                </a:solidFill>
              </a:rPr>
              <a:t>“The ark of the god of Israel must not stay here with us.”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0980041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after the Philistines moved the ark to Gath?  (5:9)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people of Gath rejoiced.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people of Gath were afflicted with tumors.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the people of Gath died.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4231426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after the Philistines moved the ark to Gath?  (5:9)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people of Gath rejoiced.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C000"/>
                </a:solidFill>
              </a:rPr>
              <a:t>The people of Gath were afflicted with tumors.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the people of Gath died.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911109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After the Philistines defeated the Israelites, what did the elders of Israel decide to do with the ark?  (42-3)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They sent it to Ephraim.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They surrendered it to the Philistines.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They prayed to God about what to do with it.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C000"/>
                </a:solidFill>
              </a:rPr>
              <a:t>They brought it from Shiloh to their camp.</a:t>
            </a:r>
          </a:p>
        </p:txBody>
      </p:sp>
    </p:spTree>
    <p:extLst>
      <p:ext uri="{BB962C8B-B14F-4D97-AF65-F5344CB8AC3E}">
        <p14:creationId xmlns:p14="http://schemas.microsoft.com/office/powerpoint/2010/main" val="18470911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people of </a:t>
            </a:r>
            <a:r>
              <a:rPr lang="en-US" dirty="0" err="1"/>
              <a:t>Ekron</a:t>
            </a:r>
            <a:r>
              <a:rPr lang="en-US" dirty="0"/>
              <a:t> </a:t>
            </a:r>
            <a:r>
              <a:rPr lang="en-US" i="1" dirty="0"/>
              <a:t>not</a:t>
            </a:r>
            <a:r>
              <a:rPr lang="en-US" dirty="0"/>
              <a:t> say when the ark was brought to their city?  (5:10-11)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have brought the ark to our city to kill us.”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“Send the ark to Egypt, far away from us!”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“Let the ark go back to its place.”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939090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people of </a:t>
            </a:r>
            <a:r>
              <a:rPr lang="en-US" dirty="0" err="1"/>
              <a:t>Ekron</a:t>
            </a:r>
            <a:r>
              <a:rPr lang="en-US" dirty="0"/>
              <a:t> </a:t>
            </a:r>
            <a:r>
              <a:rPr lang="en-US" i="1" dirty="0"/>
              <a:t>not</a:t>
            </a:r>
            <a:r>
              <a:rPr lang="en-US" dirty="0"/>
              <a:t> say when the ark was brought to their city?  (5:10-11)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have brought the ark to our city to kill us.”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C000"/>
                </a:solidFill>
              </a:rPr>
              <a:t>“Send the ark to Egypt, far away from us!”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“Let the ark go back to its place.”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941522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 “There is no one holy like the Lord; …”  (1 Samuel 2:2)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there is nothing that can stand against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your presence brings light; your word gives justice.”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there is no God except you; there is no one like our God.”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there is no one besides you; there is no Rock like our God.”</a:t>
            </a:r>
          </a:p>
        </p:txBody>
      </p:sp>
    </p:spTree>
    <p:extLst>
      <p:ext uri="{BB962C8B-B14F-4D97-AF65-F5344CB8AC3E}">
        <p14:creationId xmlns:p14="http://schemas.microsoft.com/office/powerpoint/2010/main" val="8087521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 “There is no one holy like the Lord; …”  (1 Samuel 2:2)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there is nothing that can stand against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your presence brings light; your word gives justice.”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there is no God except you; there is no one like our God.”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C000"/>
                </a:solidFill>
              </a:rPr>
              <a:t>“… there is no one besides you; there is no Rock like our God.”</a:t>
            </a:r>
          </a:p>
        </p:txBody>
      </p:sp>
    </p:spTree>
    <p:extLst>
      <p:ext uri="{BB962C8B-B14F-4D97-AF65-F5344CB8AC3E}">
        <p14:creationId xmlns:p14="http://schemas.microsoft.com/office/powerpoint/2010/main" val="1610481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the ark was brought into the Israelite camp?  (4:5)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All Israel shouted and the ground shook.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 thunderstorm came on the camp.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All Israel was afraid.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599105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the ark was brought into the Israelite camp?  (4:5)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C000"/>
                </a:solidFill>
              </a:rPr>
              <a:t>All Israel shouted and the ground shook.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 thunderstorm came on the camp.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All Israel was afraid.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919288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Philistines say when they heard the uproar from the Israelite camp?  (4:6-7)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“What’s all this shouting in the Hebrew camp?”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 god has come into the camp.”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“Oh no!  Nothing like this has happened before.”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74581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Philistines say when they heard the uproar from the Israelite camp?  (4:6-7)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“What’s all this shouting in the Hebrew camp?”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 god has come into the camp.”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“Oh no!  Nothing like this has happened before.”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C000"/>
                </a:solidFill>
              </a:rPr>
              <a:t>All of the above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81375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was captured in the battle after the Israelites brought the ark into their camp?  (4:6-7)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the Israelites’ provisions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the Israelites’ tents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ark of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78090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was captured in the battle after the Israelites brought the ark into their camp?  (4:6-7)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the Israelites’ provisions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the Israelites’ tents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C000"/>
                </a:solidFill>
              </a:rPr>
              <a:t>The ark of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3379353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1553</Words>
  <Application>Microsoft Office PowerPoint</Application>
  <PresentationFormat>On-screen Show (4:3)</PresentationFormat>
  <Paragraphs>162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Calibri</vt:lpstr>
      <vt:lpstr>1_Office Theme</vt:lpstr>
      <vt:lpstr>1st &amp; 2nd Samuel Dig Site 3</vt:lpstr>
      <vt:lpstr>After the Philistines defeated the Israelites, what did the elders of Israel decide to do with the ark?  (42-3)</vt:lpstr>
      <vt:lpstr>After the Philistines defeated the Israelites, what did the elders of Israel decide to do with the ark?  (42-3)</vt:lpstr>
      <vt:lpstr>What happened when the ark was brought into the Israelite camp?  (4:5)</vt:lpstr>
      <vt:lpstr>What happened when the ark was brought into the Israelite camp?  (4:5)</vt:lpstr>
      <vt:lpstr>What did the Philistines say when they heard the uproar from the Israelite camp?  (4:6-7)</vt:lpstr>
      <vt:lpstr>What did the Philistines say when they heard the uproar from the Israelite camp?  (4:6-7)</vt:lpstr>
      <vt:lpstr>What was captured in the battle after the Israelites brought the ark into their camp?  (4:6-7)</vt:lpstr>
      <vt:lpstr>What was captured in the battle after the Israelites brought the ark into their camp?  (4:6-7)</vt:lpstr>
      <vt:lpstr>How did the Benjamite soldier look when he came to Shiloh to tell that the ark had been captured?  (4:12-13)</vt:lpstr>
      <vt:lpstr>How did the Benjamite soldier look when he came to Shiloh to tell that the ark had been captured?  (4:12-13)</vt:lpstr>
      <vt:lpstr>Where did the Benjamite soldier go to tell that the ark of God had been captured?  (4:12-13)</vt:lpstr>
      <vt:lpstr>Where did the Benjamite soldier go to tell that the ark of God had been captured?  (4:12-13)</vt:lpstr>
      <vt:lpstr>Why was Eli sitting on a chair by the road when the Benjamite soldier arrived?  (4:13)</vt:lpstr>
      <vt:lpstr>Why was Eli sitting on a chair by the road when the Benjamite soldier arrived?  (4:13)</vt:lpstr>
      <vt:lpstr>What did the town of Shiloh do when they heard what had happened in the battle with the Philistines?  (4:13)</vt:lpstr>
      <vt:lpstr>What did the town of Shiloh do when they heard what had happened in the battle with the Philistines?  (4:13)</vt:lpstr>
      <vt:lpstr>What news did the Benjamite soldier bring to Eli?  (4:17)</vt:lpstr>
      <vt:lpstr>What news did the Benjamite soldier bring to Eli?  (4:17)</vt:lpstr>
      <vt:lpstr>What did Eli do when he heard that the ark of God had been captured?  (4:17-18)</vt:lpstr>
      <vt:lpstr>What did Eli do when he heard that the ark of God had been captured?  (4:17-18)</vt:lpstr>
      <vt:lpstr>What happened when Phinehas’s wife heard that her husband and Eli were dead and the ark was captured?  (4:19-20)</vt:lpstr>
      <vt:lpstr>What happened when Phinehas’s wife heard that her husband and Eli were dead and the ark was captured?  (4:19-20)</vt:lpstr>
      <vt:lpstr>What did not happen to Dagon the second morning after the people of Ashdod put the ark in Dagon’s temple? (5:4)</vt:lpstr>
      <vt:lpstr>What did not happen to Dagon the second morning after the people of Ashdod put the ark in Dagon’s temple? (5:4)</vt:lpstr>
      <vt:lpstr>What did the people of Ashdod say when the Lord afflicted them with tumors?  (5:6-7)</vt:lpstr>
      <vt:lpstr>What did the people of Ashdod say when the Lord afflicted them with tumors?  (5:6-7)</vt:lpstr>
      <vt:lpstr>What happened after the Philistines moved the ark to Gath?  (5:9)</vt:lpstr>
      <vt:lpstr>What happened after the Philistines moved the ark to Gath?  (5:9)</vt:lpstr>
      <vt:lpstr>What did the people of Ekron not say when the ark was brought to their city?  (5:10-11)</vt:lpstr>
      <vt:lpstr>What did the people of Ekron not say when the ark was brought to their city?  (5:10-11)</vt:lpstr>
      <vt:lpstr>Finish this verse:  “There is no one holy like the Lord; …”  (1 Samuel 2:2)</vt:lpstr>
      <vt:lpstr>Finish this verse:  “There is no one holy like the Lord; …”  (1 Samuel 2:2)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3</dc:title>
  <dc:creator>Kathy Randels</dc:creator>
  <cp:lastModifiedBy>A L</cp:lastModifiedBy>
  <cp:revision>6</cp:revision>
  <dcterms:created xsi:type="dcterms:W3CDTF">2016-04-08T02:37:55Z</dcterms:created>
  <dcterms:modified xsi:type="dcterms:W3CDTF">2022-08-23T14:51:40Z</dcterms:modified>
</cp:coreProperties>
</file>